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p:scale>
          <a:sx n="66" d="100"/>
          <a:sy n="66" d="100"/>
        </p:scale>
        <p:origin x="900" y="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EB89C-34F7-7CE0-DD4B-BAB337B6C2F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B645945-4935-E241-B147-2F771B217D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ADAC718-5402-3BEA-E858-B0324FEFD31C}"/>
              </a:ext>
            </a:extLst>
          </p:cNvPr>
          <p:cNvSpPr>
            <a:spLocks noGrp="1"/>
          </p:cNvSpPr>
          <p:nvPr>
            <p:ph type="dt" sz="half" idx="10"/>
          </p:nvPr>
        </p:nvSpPr>
        <p:spPr/>
        <p:txBody>
          <a:bodyPr/>
          <a:lstStyle/>
          <a:p>
            <a:fld id="{BA8CE326-39BE-409F-89D7-AD35AC76D45F}" type="datetimeFigureOut">
              <a:rPr lang="en-US" smtClean="0"/>
              <a:t>3/31/2025</a:t>
            </a:fld>
            <a:endParaRPr lang="en-US"/>
          </a:p>
        </p:txBody>
      </p:sp>
      <p:sp>
        <p:nvSpPr>
          <p:cNvPr id="5" name="Footer Placeholder 4">
            <a:extLst>
              <a:ext uri="{FF2B5EF4-FFF2-40B4-BE49-F238E27FC236}">
                <a16:creationId xmlns:a16="http://schemas.microsoft.com/office/drawing/2014/main" id="{B5251A68-B8F6-39B9-F761-0309D0FFEC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33D8F4-28A4-AFE3-E35F-C0492A1ED890}"/>
              </a:ext>
            </a:extLst>
          </p:cNvPr>
          <p:cNvSpPr>
            <a:spLocks noGrp="1"/>
          </p:cNvSpPr>
          <p:nvPr>
            <p:ph type="sldNum" sz="quarter" idx="12"/>
          </p:nvPr>
        </p:nvSpPr>
        <p:spPr/>
        <p:txBody>
          <a:bodyPr/>
          <a:lstStyle/>
          <a:p>
            <a:fld id="{EBDC8410-6435-471D-89BD-CB3055EB32E1}" type="slidenum">
              <a:rPr lang="en-US" smtClean="0"/>
              <a:t>‹#›</a:t>
            </a:fld>
            <a:endParaRPr lang="en-US"/>
          </a:p>
        </p:txBody>
      </p:sp>
    </p:spTree>
    <p:extLst>
      <p:ext uri="{BB962C8B-B14F-4D97-AF65-F5344CB8AC3E}">
        <p14:creationId xmlns:p14="http://schemas.microsoft.com/office/powerpoint/2010/main" val="1938505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65919-F288-AEB3-8D4A-FA347D5A1A6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449222C-8356-B8FD-38C2-C4BC873F74F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A6DDE2-A722-BD1A-4A65-5C802AB31B19}"/>
              </a:ext>
            </a:extLst>
          </p:cNvPr>
          <p:cNvSpPr>
            <a:spLocks noGrp="1"/>
          </p:cNvSpPr>
          <p:nvPr>
            <p:ph type="dt" sz="half" idx="10"/>
          </p:nvPr>
        </p:nvSpPr>
        <p:spPr/>
        <p:txBody>
          <a:bodyPr/>
          <a:lstStyle/>
          <a:p>
            <a:fld id="{BA8CE326-39BE-409F-89D7-AD35AC76D45F}" type="datetimeFigureOut">
              <a:rPr lang="en-US" smtClean="0"/>
              <a:t>3/31/2025</a:t>
            </a:fld>
            <a:endParaRPr lang="en-US"/>
          </a:p>
        </p:txBody>
      </p:sp>
      <p:sp>
        <p:nvSpPr>
          <p:cNvPr id="5" name="Footer Placeholder 4">
            <a:extLst>
              <a:ext uri="{FF2B5EF4-FFF2-40B4-BE49-F238E27FC236}">
                <a16:creationId xmlns:a16="http://schemas.microsoft.com/office/drawing/2014/main" id="{4DD92523-C01A-12E7-8BED-40584ABF13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374C42-BE51-7AAF-616C-9F4D7EAA2233}"/>
              </a:ext>
            </a:extLst>
          </p:cNvPr>
          <p:cNvSpPr>
            <a:spLocks noGrp="1"/>
          </p:cNvSpPr>
          <p:nvPr>
            <p:ph type="sldNum" sz="quarter" idx="12"/>
          </p:nvPr>
        </p:nvSpPr>
        <p:spPr/>
        <p:txBody>
          <a:bodyPr/>
          <a:lstStyle/>
          <a:p>
            <a:fld id="{EBDC8410-6435-471D-89BD-CB3055EB32E1}" type="slidenum">
              <a:rPr lang="en-US" smtClean="0"/>
              <a:t>‹#›</a:t>
            </a:fld>
            <a:endParaRPr lang="en-US"/>
          </a:p>
        </p:txBody>
      </p:sp>
    </p:spTree>
    <p:extLst>
      <p:ext uri="{BB962C8B-B14F-4D97-AF65-F5344CB8AC3E}">
        <p14:creationId xmlns:p14="http://schemas.microsoft.com/office/powerpoint/2010/main" val="3174218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5E29FB-D6FF-FC7D-6178-616A7F04470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6CF9F1-C23A-981A-8DF2-E596D7E8E2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E87C1E-05AD-7B3E-71C1-8F138D67A810}"/>
              </a:ext>
            </a:extLst>
          </p:cNvPr>
          <p:cNvSpPr>
            <a:spLocks noGrp="1"/>
          </p:cNvSpPr>
          <p:nvPr>
            <p:ph type="dt" sz="half" idx="10"/>
          </p:nvPr>
        </p:nvSpPr>
        <p:spPr/>
        <p:txBody>
          <a:bodyPr/>
          <a:lstStyle/>
          <a:p>
            <a:fld id="{BA8CE326-39BE-409F-89D7-AD35AC76D45F}" type="datetimeFigureOut">
              <a:rPr lang="en-US" smtClean="0"/>
              <a:t>3/31/2025</a:t>
            </a:fld>
            <a:endParaRPr lang="en-US"/>
          </a:p>
        </p:txBody>
      </p:sp>
      <p:sp>
        <p:nvSpPr>
          <p:cNvPr id="5" name="Footer Placeholder 4">
            <a:extLst>
              <a:ext uri="{FF2B5EF4-FFF2-40B4-BE49-F238E27FC236}">
                <a16:creationId xmlns:a16="http://schemas.microsoft.com/office/drawing/2014/main" id="{71D14292-43FA-1FB8-CDEC-45D148C724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4C7D76-48F7-60B9-68BB-2204AE3A14DE}"/>
              </a:ext>
            </a:extLst>
          </p:cNvPr>
          <p:cNvSpPr>
            <a:spLocks noGrp="1"/>
          </p:cNvSpPr>
          <p:nvPr>
            <p:ph type="sldNum" sz="quarter" idx="12"/>
          </p:nvPr>
        </p:nvSpPr>
        <p:spPr/>
        <p:txBody>
          <a:bodyPr/>
          <a:lstStyle/>
          <a:p>
            <a:fld id="{EBDC8410-6435-471D-89BD-CB3055EB32E1}" type="slidenum">
              <a:rPr lang="en-US" smtClean="0"/>
              <a:t>‹#›</a:t>
            </a:fld>
            <a:endParaRPr lang="en-US"/>
          </a:p>
        </p:txBody>
      </p:sp>
    </p:spTree>
    <p:extLst>
      <p:ext uri="{BB962C8B-B14F-4D97-AF65-F5344CB8AC3E}">
        <p14:creationId xmlns:p14="http://schemas.microsoft.com/office/powerpoint/2010/main" val="4271015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55825-75B7-D56A-6E9C-90CEE65724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56A93B-807D-5792-38F5-D22E474B99C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4FEE2C-D209-3B13-2CB7-69911D85242A}"/>
              </a:ext>
            </a:extLst>
          </p:cNvPr>
          <p:cNvSpPr>
            <a:spLocks noGrp="1"/>
          </p:cNvSpPr>
          <p:nvPr>
            <p:ph type="dt" sz="half" idx="10"/>
          </p:nvPr>
        </p:nvSpPr>
        <p:spPr/>
        <p:txBody>
          <a:bodyPr/>
          <a:lstStyle/>
          <a:p>
            <a:fld id="{BA8CE326-39BE-409F-89D7-AD35AC76D45F}" type="datetimeFigureOut">
              <a:rPr lang="en-US" smtClean="0"/>
              <a:t>3/31/2025</a:t>
            </a:fld>
            <a:endParaRPr lang="en-US"/>
          </a:p>
        </p:txBody>
      </p:sp>
      <p:sp>
        <p:nvSpPr>
          <p:cNvPr id="5" name="Footer Placeholder 4">
            <a:extLst>
              <a:ext uri="{FF2B5EF4-FFF2-40B4-BE49-F238E27FC236}">
                <a16:creationId xmlns:a16="http://schemas.microsoft.com/office/drawing/2014/main" id="{0C3582E6-6374-5627-E8B9-FD2BCC8ED2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427C84-E342-B813-A023-63580E2A1A5C}"/>
              </a:ext>
            </a:extLst>
          </p:cNvPr>
          <p:cNvSpPr>
            <a:spLocks noGrp="1"/>
          </p:cNvSpPr>
          <p:nvPr>
            <p:ph type="sldNum" sz="quarter" idx="12"/>
          </p:nvPr>
        </p:nvSpPr>
        <p:spPr/>
        <p:txBody>
          <a:bodyPr/>
          <a:lstStyle/>
          <a:p>
            <a:fld id="{EBDC8410-6435-471D-89BD-CB3055EB32E1}" type="slidenum">
              <a:rPr lang="en-US" smtClean="0"/>
              <a:t>‹#›</a:t>
            </a:fld>
            <a:endParaRPr lang="en-US"/>
          </a:p>
        </p:txBody>
      </p:sp>
    </p:spTree>
    <p:extLst>
      <p:ext uri="{BB962C8B-B14F-4D97-AF65-F5344CB8AC3E}">
        <p14:creationId xmlns:p14="http://schemas.microsoft.com/office/powerpoint/2010/main" val="203052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05435-73C1-4E69-9D7B-FCEF4E46DB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A9BD650-9AD6-78A4-EB8C-F820BAF9D83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55C598-488E-1F7E-5A9B-F718886EDCD1}"/>
              </a:ext>
            </a:extLst>
          </p:cNvPr>
          <p:cNvSpPr>
            <a:spLocks noGrp="1"/>
          </p:cNvSpPr>
          <p:nvPr>
            <p:ph type="dt" sz="half" idx="10"/>
          </p:nvPr>
        </p:nvSpPr>
        <p:spPr/>
        <p:txBody>
          <a:bodyPr/>
          <a:lstStyle/>
          <a:p>
            <a:fld id="{BA8CE326-39BE-409F-89D7-AD35AC76D45F}" type="datetimeFigureOut">
              <a:rPr lang="en-US" smtClean="0"/>
              <a:t>3/31/2025</a:t>
            </a:fld>
            <a:endParaRPr lang="en-US"/>
          </a:p>
        </p:txBody>
      </p:sp>
      <p:sp>
        <p:nvSpPr>
          <p:cNvPr id="5" name="Footer Placeholder 4">
            <a:extLst>
              <a:ext uri="{FF2B5EF4-FFF2-40B4-BE49-F238E27FC236}">
                <a16:creationId xmlns:a16="http://schemas.microsoft.com/office/drawing/2014/main" id="{9FD50030-DE0E-D183-AB6B-5D78C49A7F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CDC857-6F86-DE19-07DB-5E9CB8BC5B97}"/>
              </a:ext>
            </a:extLst>
          </p:cNvPr>
          <p:cNvSpPr>
            <a:spLocks noGrp="1"/>
          </p:cNvSpPr>
          <p:nvPr>
            <p:ph type="sldNum" sz="quarter" idx="12"/>
          </p:nvPr>
        </p:nvSpPr>
        <p:spPr/>
        <p:txBody>
          <a:bodyPr/>
          <a:lstStyle/>
          <a:p>
            <a:fld id="{EBDC8410-6435-471D-89BD-CB3055EB32E1}" type="slidenum">
              <a:rPr lang="en-US" smtClean="0"/>
              <a:t>‹#›</a:t>
            </a:fld>
            <a:endParaRPr lang="en-US"/>
          </a:p>
        </p:txBody>
      </p:sp>
    </p:spTree>
    <p:extLst>
      <p:ext uri="{BB962C8B-B14F-4D97-AF65-F5344CB8AC3E}">
        <p14:creationId xmlns:p14="http://schemas.microsoft.com/office/powerpoint/2010/main" val="4129655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5F820-744D-3A59-AA97-427A6B8B2E5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A4835F-00FF-2D9F-CA6E-2EEC0CC028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08D4C53-E1FD-5348-8F56-A1AB5FC59E7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9970CD-39A2-F107-2C35-8BC521F0CA8B}"/>
              </a:ext>
            </a:extLst>
          </p:cNvPr>
          <p:cNvSpPr>
            <a:spLocks noGrp="1"/>
          </p:cNvSpPr>
          <p:nvPr>
            <p:ph type="dt" sz="half" idx="10"/>
          </p:nvPr>
        </p:nvSpPr>
        <p:spPr/>
        <p:txBody>
          <a:bodyPr/>
          <a:lstStyle/>
          <a:p>
            <a:fld id="{BA8CE326-39BE-409F-89D7-AD35AC76D45F}" type="datetimeFigureOut">
              <a:rPr lang="en-US" smtClean="0"/>
              <a:t>3/31/2025</a:t>
            </a:fld>
            <a:endParaRPr lang="en-US"/>
          </a:p>
        </p:txBody>
      </p:sp>
      <p:sp>
        <p:nvSpPr>
          <p:cNvPr id="6" name="Footer Placeholder 5">
            <a:extLst>
              <a:ext uri="{FF2B5EF4-FFF2-40B4-BE49-F238E27FC236}">
                <a16:creationId xmlns:a16="http://schemas.microsoft.com/office/drawing/2014/main" id="{9F5C9E77-3D28-4596-1AFF-7EE93C04E9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348552-4448-A226-19F6-E4ED8DEB6B84}"/>
              </a:ext>
            </a:extLst>
          </p:cNvPr>
          <p:cNvSpPr>
            <a:spLocks noGrp="1"/>
          </p:cNvSpPr>
          <p:nvPr>
            <p:ph type="sldNum" sz="quarter" idx="12"/>
          </p:nvPr>
        </p:nvSpPr>
        <p:spPr/>
        <p:txBody>
          <a:bodyPr/>
          <a:lstStyle/>
          <a:p>
            <a:fld id="{EBDC8410-6435-471D-89BD-CB3055EB32E1}" type="slidenum">
              <a:rPr lang="en-US" smtClean="0"/>
              <a:t>‹#›</a:t>
            </a:fld>
            <a:endParaRPr lang="en-US"/>
          </a:p>
        </p:txBody>
      </p:sp>
    </p:spTree>
    <p:extLst>
      <p:ext uri="{BB962C8B-B14F-4D97-AF65-F5344CB8AC3E}">
        <p14:creationId xmlns:p14="http://schemas.microsoft.com/office/powerpoint/2010/main" val="2469350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DBC50-84E8-9AD1-01C6-6771A1201A8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7D4E73A-14EF-6B8B-3674-8CD6F4FFD6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1B7E847-9322-8855-BE02-62381EE40EC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B5C336B-7243-9D17-AED9-1FA39A5169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FF38FED-1612-ED7D-8E55-14AFA04A85F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36B0E9E-6657-7AA0-54B2-A6C7A0A66A6E}"/>
              </a:ext>
            </a:extLst>
          </p:cNvPr>
          <p:cNvSpPr>
            <a:spLocks noGrp="1"/>
          </p:cNvSpPr>
          <p:nvPr>
            <p:ph type="dt" sz="half" idx="10"/>
          </p:nvPr>
        </p:nvSpPr>
        <p:spPr/>
        <p:txBody>
          <a:bodyPr/>
          <a:lstStyle/>
          <a:p>
            <a:fld id="{BA8CE326-39BE-409F-89D7-AD35AC76D45F}" type="datetimeFigureOut">
              <a:rPr lang="en-US" smtClean="0"/>
              <a:t>3/31/2025</a:t>
            </a:fld>
            <a:endParaRPr lang="en-US"/>
          </a:p>
        </p:txBody>
      </p:sp>
      <p:sp>
        <p:nvSpPr>
          <p:cNvPr id="8" name="Footer Placeholder 7">
            <a:extLst>
              <a:ext uri="{FF2B5EF4-FFF2-40B4-BE49-F238E27FC236}">
                <a16:creationId xmlns:a16="http://schemas.microsoft.com/office/drawing/2014/main" id="{643744FE-3ED2-50E6-7602-FC7310C4F2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AFDA869-8A42-5473-6B55-56BBFE15E675}"/>
              </a:ext>
            </a:extLst>
          </p:cNvPr>
          <p:cNvSpPr>
            <a:spLocks noGrp="1"/>
          </p:cNvSpPr>
          <p:nvPr>
            <p:ph type="sldNum" sz="quarter" idx="12"/>
          </p:nvPr>
        </p:nvSpPr>
        <p:spPr/>
        <p:txBody>
          <a:bodyPr/>
          <a:lstStyle/>
          <a:p>
            <a:fld id="{EBDC8410-6435-471D-89BD-CB3055EB32E1}" type="slidenum">
              <a:rPr lang="en-US" smtClean="0"/>
              <a:t>‹#›</a:t>
            </a:fld>
            <a:endParaRPr lang="en-US"/>
          </a:p>
        </p:txBody>
      </p:sp>
    </p:spTree>
    <p:extLst>
      <p:ext uri="{BB962C8B-B14F-4D97-AF65-F5344CB8AC3E}">
        <p14:creationId xmlns:p14="http://schemas.microsoft.com/office/powerpoint/2010/main" val="2468286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8CEC4-DB44-8F5E-0612-A332216CEA8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8F74DA6-BA6C-AADC-DFD4-51319136C07D}"/>
              </a:ext>
            </a:extLst>
          </p:cNvPr>
          <p:cNvSpPr>
            <a:spLocks noGrp="1"/>
          </p:cNvSpPr>
          <p:nvPr>
            <p:ph type="dt" sz="half" idx="10"/>
          </p:nvPr>
        </p:nvSpPr>
        <p:spPr/>
        <p:txBody>
          <a:bodyPr/>
          <a:lstStyle/>
          <a:p>
            <a:fld id="{BA8CE326-39BE-409F-89D7-AD35AC76D45F}" type="datetimeFigureOut">
              <a:rPr lang="en-US" smtClean="0"/>
              <a:t>3/31/2025</a:t>
            </a:fld>
            <a:endParaRPr lang="en-US"/>
          </a:p>
        </p:txBody>
      </p:sp>
      <p:sp>
        <p:nvSpPr>
          <p:cNvPr id="4" name="Footer Placeholder 3">
            <a:extLst>
              <a:ext uri="{FF2B5EF4-FFF2-40B4-BE49-F238E27FC236}">
                <a16:creationId xmlns:a16="http://schemas.microsoft.com/office/drawing/2014/main" id="{6D651FF6-BEB9-09AE-FB5A-0061CA8E3AD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2C07BB2-89EF-3329-3C37-60BD635C34E1}"/>
              </a:ext>
            </a:extLst>
          </p:cNvPr>
          <p:cNvSpPr>
            <a:spLocks noGrp="1"/>
          </p:cNvSpPr>
          <p:nvPr>
            <p:ph type="sldNum" sz="quarter" idx="12"/>
          </p:nvPr>
        </p:nvSpPr>
        <p:spPr/>
        <p:txBody>
          <a:bodyPr/>
          <a:lstStyle/>
          <a:p>
            <a:fld id="{EBDC8410-6435-471D-89BD-CB3055EB32E1}" type="slidenum">
              <a:rPr lang="en-US" smtClean="0"/>
              <a:t>‹#›</a:t>
            </a:fld>
            <a:endParaRPr lang="en-US"/>
          </a:p>
        </p:txBody>
      </p:sp>
    </p:spTree>
    <p:extLst>
      <p:ext uri="{BB962C8B-B14F-4D97-AF65-F5344CB8AC3E}">
        <p14:creationId xmlns:p14="http://schemas.microsoft.com/office/powerpoint/2010/main" val="3322861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7ACF2A-4F9E-BF98-EEB9-7AFBC38725BB}"/>
              </a:ext>
            </a:extLst>
          </p:cNvPr>
          <p:cNvSpPr>
            <a:spLocks noGrp="1"/>
          </p:cNvSpPr>
          <p:nvPr>
            <p:ph type="dt" sz="half" idx="10"/>
          </p:nvPr>
        </p:nvSpPr>
        <p:spPr/>
        <p:txBody>
          <a:bodyPr/>
          <a:lstStyle/>
          <a:p>
            <a:fld id="{BA8CE326-39BE-409F-89D7-AD35AC76D45F}" type="datetimeFigureOut">
              <a:rPr lang="en-US" smtClean="0"/>
              <a:t>3/31/2025</a:t>
            </a:fld>
            <a:endParaRPr lang="en-US"/>
          </a:p>
        </p:txBody>
      </p:sp>
      <p:sp>
        <p:nvSpPr>
          <p:cNvPr id="3" name="Footer Placeholder 2">
            <a:extLst>
              <a:ext uri="{FF2B5EF4-FFF2-40B4-BE49-F238E27FC236}">
                <a16:creationId xmlns:a16="http://schemas.microsoft.com/office/drawing/2014/main" id="{03DBA77F-DE72-8A37-D59E-F9FAC17466B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D2FC0AE-19FF-FA17-A3F6-37103E4B24FA}"/>
              </a:ext>
            </a:extLst>
          </p:cNvPr>
          <p:cNvSpPr>
            <a:spLocks noGrp="1"/>
          </p:cNvSpPr>
          <p:nvPr>
            <p:ph type="sldNum" sz="quarter" idx="12"/>
          </p:nvPr>
        </p:nvSpPr>
        <p:spPr/>
        <p:txBody>
          <a:bodyPr/>
          <a:lstStyle/>
          <a:p>
            <a:fld id="{EBDC8410-6435-471D-89BD-CB3055EB32E1}" type="slidenum">
              <a:rPr lang="en-US" smtClean="0"/>
              <a:t>‹#›</a:t>
            </a:fld>
            <a:endParaRPr lang="en-US"/>
          </a:p>
        </p:txBody>
      </p:sp>
      <p:sp>
        <p:nvSpPr>
          <p:cNvPr id="7" name="Freeform: Shape 6">
            <a:extLst>
              <a:ext uri="{FF2B5EF4-FFF2-40B4-BE49-F238E27FC236}">
                <a16:creationId xmlns:a16="http://schemas.microsoft.com/office/drawing/2014/main" id="{38F91F87-F15D-2CA8-344D-9E67478111D0}"/>
              </a:ext>
            </a:extLst>
          </p:cNvPr>
          <p:cNvSpPr/>
          <p:nvPr/>
        </p:nvSpPr>
        <p:spPr>
          <a:xfrm>
            <a:off x="-45048" y="0"/>
            <a:ext cx="12191999" cy="6858000"/>
          </a:xfrm>
          <a:custGeom>
            <a:avLst/>
            <a:gdLst>
              <a:gd name="connsiteX0" fmla="*/ 0 w 10287001"/>
              <a:gd name="connsiteY0" fmla="*/ 0 h 6858000"/>
              <a:gd name="connsiteX1" fmla="*/ 10287001 w 10287001"/>
              <a:gd name="connsiteY1" fmla="*/ 0 h 6858000"/>
              <a:gd name="connsiteX2" fmla="*/ 10287001 w 10287001"/>
              <a:gd name="connsiteY2" fmla="*/ 6858000 h 6858000"/>
              <a:gd name="connsiteX3" fmla="*/ 0 w 1028700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287001" h="6858000">
                <a:moveTo>
                  <a:pt x="0" y="0"/>
                </a:moveTo>
                <a:lnTo>
                  <a:pt x="10287001" y="0"/>
                </a:lnTo>
                <a:lnTo>
                  <a:pt x="10287001" y="6858000"/>
                </a:lnTo>
                <a:lnTo>
                  <a:pt x="0" y="6858000"/>
                </a:lnTo>
                <a:close/>
              </a:path>
            </a:pathLst>
          </a:custGeom>
          <a:solidFill>
            <a:srgbClr val="EBF2F7"/>
          </a:solidFill>
          <a:ln w="13716"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937C0C19-A0C9-6501-BCB2-0F77D745D2FD}"/>
              </a:ext>
            </a:extLst>
          </p:cNvPr>
          <p:cNvSpPr/>
          <p:nvPr/>
        </p:nvSpPr>
        <p:spPr>
          <a:xfrm>
            <a:off x="1201980" y="503445"/>
            <a:ext cx="9788041" cy="5796518"/>
          </a:xfrm>
          <a:custGeom>
            <a:avLst/>
            <a:gdLst>
              <a:gd name="connsiteX0" fmla="*/ 0 w 8694847"/>
              <a:gd name="connsiteY0" fmla="*/ 0 h 5796518"/>
              <a:gd name="connsiteX1" fmla="*/ 8694848 w 8694847"/>
              <a:gd name="connsiteY1" fmla="*/ 0 h 5796518"/>
              <a:gd name="connsiteX2" fmla="*/ 8694848 w 8694847"/>
              <a:gd name="connsiteY2" fmla="*/ 5796519 h 5796518"/>
              <a:gd name="connsiteX3" fmla="*/ 0 w 8694847"/>
              <a:gd name="connsiteY3" fmla="*/ 5796519 h 5796518"/>
            </a:gdLst>
            <a:ahLst/>
            <a:cxnLst>
              <a:cxn ang="0">
                <a:pos x="connsiteX0" y="connsiteY0"/>
              </a:cxn>
              <a:cxn ang="0">
                <a:pos x="connsiteX1" y="connsiteY1"/>
              </a:cxn>
              <a:cxn ang="0">
                <a:pos x="connsiteX2" y="connsiteY2"/>
              </a:cxn>
              <a:cxn ang="0">
                <a:pos x="connsiteX3" y="connsiteY3"/>
              </a:cxn>
            </a:cxnLst>
            <a:rect l="l" t="t" r="r" b="b"/>
            <a:pathLst>
              <a:path w="8694847" h="5796518">
                <a:moveTo>
                  <a:pt x="0" y="0"/>
                </a:moveTo>
                <a:lnTo>
                  <a:pt x="8694848" y="0"/>
                </a:lnTo>
                <a:lnTo>
                  <a:pt x="8694848" y="5796519"/>
                </a:lnTo>
                <a:lnTo>
                  <a:pt x="0" y="5796519"/>
                </a:lnTo>
                <a:close/>
              </a:path>
            </a:pathLst>
          </a:custGeom>
          <a:gradFill>
            <a:gsLst>
              <a:gs pos="5000">
                <a:srgbClr val="D4D4D4"/>
              </a:gs>
              <a:gs pos="100000">
                <a:srgbClr val="FFFFFF"/>
              </a:gs>
            </a:gsLst>
            <a:lin ang="16615887" scaled="1"/>
          </a:gradFill>
          <a:ln w="13716" cap="flat">
            <a:noFill/>
            <a:prstDash val="solid"/>
            <a:miter/>
          </a:ln>
        </p:spPr>
        <p:txBody>
          <a:bodyPr rtlCol="0" anchor="ctr"/>
          <a:lstStyle/>
          <a:p>
            <a:endParaRPr lang="en-US"/>
          </a:p>
        </p:txBody>
      </p:sp>
      <p:grpSp>
        <p:nvGrpSpPr>
          <p:cNvPr id="11" name="Graphic 4">
            <a:extLst>
              <a:ext uri="{FF2B5EF4-FFF2-40B4-BE49-F238E27FC236}">
                <a16:creationId xmlns:a16="http://schemas.microsoft.com/office/drawing/2014/main" id="{D267B80F-7084-49FC-DD56-9C96E62F0443}"/>
              </a:ext>
            </a:extLst>
          </p:cNvPr>
          <p:cNvGrpSpPr/>
          <p:nvPr/>
        </p:nvGrpSpPr>
        <p:grpSpPr>
          <a:xfrm>
            <a:off x="1111609" y="501650"/>
            <a:ext cx="9878412" cy="5777672"/>
            <a:chOff x="-4855738" y="-10972"/>
            <a:chExt cx="14902709" cy="6290294"/>
          </a:xfrm>
          <a:solidFill>
            <a:srgbClr val="FFFFFF"/>
          </a:solidFill>
        </p:grpSpPr>
        <p:sp>
          <p:nvSpPr>
            <p:cNvPr id="12" name="Freeform: Shape 11">
              <a:extLst>
                <a:ext uri="{FF2B5EF4-FFF2-40B4-BE49-F238E27FC236}">
                  <a16:creationId xmlns:a16="http://schemas.microsoft.com/office/drawing/2014/main" id="{4C837A4B-498B-DAF3-D29A-B7AF1E75F1C5}"/>
                </a:ext>
              </a:extLst>
            </p:cNvPr>
            <p:cNvSpPr/>
            <p:nvPr/>
          </p:nvSpPr>
          <p:spPr>
            <a:xfrm>
              <a:off x="-4855738" y="-10972"/>
              <a:ext cx="6290295" cy="6290294"/>
            </a:xfrm>
            <a:custGeom>
              <a:avLst/>
              <a:gdLst>
                <a:gd name="connsiteX0" fmla="*/ 8229 w 6290295"/>
                <a:gd name="connsiteY0" fmla="*/ 6290295 h 6290294"/>
                <a:gd name="connsiteX1" fmla="*/ 0 w 6290295"/>
                <a:gd name="connsiteY1" fmla="*/ 6282065 h 6290294"/>
                <a:gd name="connsiteX2" fmla="*/ 2558857 w 6290295"/>
                <a:gd name="connsiteY2" fmla="*/ 3724717 h 6290294"/>
                <a:gd name="connsiteX3" fmla="*/ 6282066 w 6290295"/>
                <a:gd name="connsiteY3" fmla="*/ 0 h 6290294"/>
                <a:gd name="connsiteX4" fmla="*/ 6290295 w 6290295"/>
                <a:gd name="connsiteY4" fmla="*/ 8230 h 6290294"/>
                <a:gd name="connsiteX5" fmla="*/ 2567224 w 6290295"/>
                <a:gd name="connsiteY5" fmla="*/ 3732946 h 6290294"/>
                <a:gd name="connsiteX6" fmla="*/ 8367 w 6290295"/>
                <a:gd name="connsiteY6" fmla="*/ 6290295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5" h="6290294">
                  <a:moveTo>
                    <a:pt x="8229" y="6290295"/>
                  </a:moveTo>
                  <a:lnTo>
                    <a:pt x="0" y="6282065"/>
                  </a:lnTo>
                  <a:cubicBezTo>
                    <a:pt x="853547" y="5427421"/>
                    <a:pt x="1720535" y="4561805"/>
                    <a:pt x="2558857" y="3724717"/>
                  </a:cubicBezTo>
                  <a:cubicBezTo>
                    <a:pt x="3781364" y="2504267"/>
                    <a:pt x="5045431" y="1242121"/>
                    <a:pt x="6282066" y="0"/>
                  </a:cubicBezTo>
                  <a:lnTo>
                    <a:pt x="6290295" y="8230"/>
                  </a:lnTo>
                  <a:cubicBezTo>
                    <a:pt x="5053524" y="1250351"/>
                    <a:pt x="3789594" y="2512360"/>
                    <a:pt x="2567224" y="3732946"/>
                  </a:cubicBezTo>
                  <a:cubicBezTo>
                    <a:pt x="1728765" y="4570034"/>
                    <a:pt x="861914" y="5435651"/>
                    <a:pt x="8367" y="6290295"/>
                  </a:cubicBezTo>
                  <a:close/>
                </a:path>
              </a:pathLst>
            </a:custGeom>
            <a:solidFill>
              <a:srgbClr val="FFFFFF"/>
            </a:solidFill>
            <a:ln w="13716"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CF795050-A665-2A86-EE86-973E9A44C65F}"/>
                </a:ext>
              </a:extLst>
            </p:cNvPr>
            <p:cNvSpPr/>
            <p:nvPr/>
          </p:nvSpPr>
          <p:spPr>
            <a:xfrm>
              <a:off x="-4602404" y="-10972"/>
              <a:ext cx="6290295" cy="6290294"/>
            </a:xfrm>
            <a:custGeom>
              <a:avLst/>
              <a:gdLst>
                <a:gd name="connsiteX0" fmla="*/ 8229 w 6290295"/>
                <a:gd name="connsiteY0" fmla="*/ 6290295 h 6290294"/>
                <a:gd name="connsiteX1" fmla="*/ 0 w 6290295"/>
                <a:gd name="connsiteY1" fmla="*/ 6282065 h 6290294"/>
                <a:gd name="connsiteX2" fmla="*/ 2245858 w 6290295"/>
                <a:gd name="connsiteY2" fmla="*/ 4038539 h 6290294"/>
                <a:gd name="connsiteX3" fmla="*/ 6282066 w 6290295"/>
                <a:gd name="connsiteY3" fmla="*/ 0 h 6290294"/>
                <a:gd name="connsiteX4" fmla="*/ 6290295 w 6290295"/>
                <a:gd name="connsiteY4" fmla="*/ 8230 h 6290294"/>
                <a:gd name="connsiteX5" fmla="*/ 2254088 w 6290295"/>
                <a:gd name="connsiteY5" fmla="*/ 4046769 h 6290294"/>
                <a:gd name="connsiteX6" fmla="*/ 8229 w 6290295"/>
                <a:gd name="connsiteY6" fmla="*/ 6290295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5" h="6290294">
                  <a:moveTo>
                    <a:pt x="8229" y="6290295"/>
                  </a:moveTo>
                  <a:lnTo>
                    <a:pt x="0" y="6282065"/>
                  </a:lnTo>
                  <a:cubicBezTo>
                    <a:pt x="749305" y="5532486"/>
                    <a:pt x="1510132" y="4773031"/>
                    <a:pt x="2245858" y="4038539"/>
                  </a:cubicBezTo>
                  <a:cubicBezTo>
                    <a:pt x="3571509" y="2715082"/>
                    <a:pt x="4942424" y="1346637"/>
                    <a:pt x="6282066" y="0"/>
                  </a:cubicBezTo>
                  <a:lnTo>
                    <a:pt x="6290295" y="8230"/>
                  </a:lnTo>
                  <a:cubicBezTo>
                    <a:pt x="4950654" y="1354867"/>
                    <a:pt x="3579739" y="2723312"/>
                    <a:pt x="2254088" y="4046769"/>
                  </a:cubicBezTo>
                  <a:cubicBezTo>
                    <a:pt x="1518361" y="4781261"/>
                    <a:pt x="757535" y="5540716"/>
                    <a:pt x="8229" y="6290295"/>
                  </a:cubicBezTo>
                  <a:close/>
                </a:path>
              </a:pathLst>
            </a:custGeom>
            <a:solidFill>
              <a:srgbClr val="FFFFFF"/>
            </a:solidFill>
            <a:ln w="13716"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9C4B750C-6874-6ACC-9599-A624D1402FF3}"/>
                </a:ext>
              </a:extLst>
            </p:cNvPr>
            <p:cNvSpPr/>
            <p:nvPr/>
          </p:nvSpPr>
          <p:spPr>
            <a:xfrm>
              <a:off x="-4349069" y="-10972"/>
              <a:ext cx="6290295" cy="6290294"/>
            </a:xfrm>
            <a:custGeom>
              <a:avLst/>
              <a:gdLst>
                <a:gd name="connsiteX0" fmla="*/ 8229 w 6290295"/>
                <a:gd name="connsiteY0" fmla="*/ 6290295 h 6290294"/>
                <a:gd name="connsiteX1" fmla="*/ 0 w 6290295"/>
                <a:gd name="connsiteY1" fmla="*/ 6282065 h 6290294"/>
                <a:gd name="connsiteX2" fmla="*/ 2739085 w 6290295"/>
                <a:gd name="connsiteY2" fmla="*/ 3546272 h 6290294"/>
                <a:gd name="connsiteX3" fmla="*/ 6282066 w 6290295"/>
                <a:gd name="connsiteY3" fmla="*/ 0 h 6290294"/>
                <a:gd name="connsiteX4" fmla="*/ 6290295 w 6290295"/>
                <a:gd name="connsiteY4" fmla="*/ 8092 h 6290294"/>
                <a:gd name="connsiteX5" fmla="*/ 2747315 w 6290295"/>
                <a:gd name="connsiteY5" fmla="*/ 3554502 h 6290294"/>
                <a:gd name="connsiteX6" fmla="*/ 8367 w 6290295"/>
                <a:gd name="connsiteY6" fmla="*/ 6290158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5" h="6290294">
                  <a:moveTo>
                    <a:pt x="8229" y="6290295"/>
                  </a:moveTo>
                  <a:lnTo>
                    <a:pt x="0" y="6282065"/>
                  </a:lnTo>
                  <a:cubicBezTo>
                    <a:pt x="910880" y="5366522"/>
                    <a:pt x="1840276" y="4441241"/>
                    <a:pt x="2739085" y="3546272"/>
                  </a:cubicBezTo>
                  <a:cubicBezTo>
                    <a:pt x="3903574" y="2386858"/>
                    <a:pt x="5107702" y="1187943"/>
                    <a:pt x="6282066" y="0"/>
                  </a:cubicBezTo>
                  <a:lnTo>
                    <a:pt x="6290295" y="8092"/>
                  </a:lnTo>
                  <a:cubicBezTo>
                    <a:pt x="5115931" y="1196172"/>
                    <a:pt x="3911804" y="2395088"/>
                    <a:pt x="2747315" y="3554502"/>
                  </a:cubicBezTo>
                  <a:cubicBezTo>
                    <a:pt x="1848505" y="4449333"/>
                    <a:pt x="919246" y="5374615"/>
                    <a:pt x="8367" y="6290158"/>
                  </a:cubicBezTo>
                  <a:close/>
                </a:path>
              </a:pathLst>
            </a:custGeom>
            <a:solidFill>
              <a:srgbClr val="FFFFFF"/>
            </a:solidFill>
            <a:ln w="13716"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0033C024-2FB0-8CF1-28D1-494C3A8D9F9F}"/>
                </a:ext>
              </a:extLst>
            </p:cNvPr>
            <p:cNvSpPr/>
            <p:nvPr/>
          </p:nvSpPr>
          <p:spPr>
            <a:xfrm>
              <a:off x="-4095734" y="-10972"/>
              <a:ext cx="6290295" cy="6290294"/>
            </a:xfrm>
            <a:custGeom>
              <a:avLst/>
              <a:gdLst>
                <a:gd name="connsiteX0" fmla="*/ 8229 w 6290295"/>
                <a:gd name="connsiteY0" fmla="*/ 6290295 h 6290294"/>
                <a:gd name="connsiteX1" fmla="*/ 0 w 6290295"/>
                <a:gd name="connsiteY1" fmla="*/ 6282065 h 6290294"/>
                <a:gd name="connsiteX2" fmla="*/ 1607790 w 6290295"/>
                <a:gd name="connsiteY2" fmla="*/ 4677568 h 6290294"/>
                <a:gd name="connsiteX3" fmla="*/ 6282066 w 6290295"/>
                <a:gd name="connsiteY3" fmla="*/ 0 h 6290294"/>
                <a:gd name="connsiteX4" fmla="*/ 6290295 w 6290295"/>
                <a:gd name="connsiteY4" fmla="*/ 8230 h 6290294"/>
                <a:gd name="connsiteX5" fmla="*/ 1616019 w 6290295"/>
                <a:gd name="connsiteY5" fmla="*/ 4685660 h 6290294"/>
                <a:gd name="connsiteX6" fmla="*/ 8229 w 6290295"/>
                <a:gd name="connsiteY6" fmla="*/ 6290158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5" h="6290294">
                  <a:moveTo>
                    <a:pt x="8229" y="6290295"/>
                  </a:moveTo>
                  <a:lnTo>
                    <a:pt x="0" y="6282065"/>
                  </a:lnTo>
                  <a:cubicBezTo>
                    <a:pt x="535747" y="5747004"/>
                    <a:pt x="1071768" y="5212355"/>
                    <a:pt x="1607790" y="4677568"/>
                  </a:cubicBezTo>
                  <a:cubicBezTo>
                    <a:pt x="3141239" y="3147685"/>
                    <a:pt x="4726808" y="1565819"/>
                    <a:pt x="6282066" y="0"/>
                  </a:cubicBezTo>
                  <a:lnTo>
                    <a:pt x="6290295" y="8230"/>
                  </a:lnTo>
                  <a:cubicBezTo>
                    <a:pt x="4735038" y="1574048"/>
                    <a:pt x="3149468" y="3155914"/>
                    <a:pt x="1616019" y="4685660"/>
                  </a:cubicBezTo>
                  <a:cubicBezTo>
                    <a:pt x="1079998" y="5220447"/>
                    <a:pt x="543976" y="5755234"/>
                    <a:pt x="8229" y="6290158"/>
                  </a:cubicBezTo>
                  <a:close/>
                </a:path>
              </a:pathLst>
            </a:custGeom>
            <a:solidFill>
              <a:srgbClr val="FFFFFF"/>
            </a:solidFill>
            <a:ln w="13716"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CD853DD3-384E-B6C8-8B67-069CDAD7DB05}"/>
                </a:ext>
              </a:extLst>
            </p:cNvPr>
            <p:cNvSpPr/>
            <p:nvPr/>
          </p:nvSpPr>
          <p:spPr>
            <a:xfrm>
              <a:off x="-3842400" y="-10972"/>
              <a:ext cx="6290158" cy="6290294"/>
            </a:xfrm>
            <a:custGeom>
              <a:avLst/>
              <a:gdLst>
                <a:gd name="connsiteX0" fmla="*/ 8230 w 6290158"/>
                <a:gd name="connsiteY0" fmla="*/ 6290295 h 6290294"/>
                <a:gd name="connsiteX1" fmla="*/ 0 w 6290158"/>
                <a:gd name="connsiteY1" fmla="*/ 6282065 h 6290294"/>
                <a:gd name="connsiteX2" fmla="*/ 2743749 w 6290158"/>
                <a:gd name="connsiteY2" fmla="*/ 3540511 h 6290294"/>
                <a:gd name="connsiteX3" fmla="*/ 6281929 w 6290158"/>
                <a:gd name="connsiteY3" fmla="*/ 0 h 6290294"/>
                <a:gd name="connsiteX4" fmla="*/ 6290159 w 6290158"/>
                <a:gd name="connsiteY4" fmla="*/ 8230 h 6290294"/>
                <a:gd name="connsiteX5" fmla="*/ 2751979 w 6290158"/>
                <a:gd name="connsiteY5" fmla="*/ 3548741 h 6290294"/>
                <a:gd name="connsiteX6" fmla="*/ 8230 w 6290158"/>
                <a:gd name="connsiteY6" fmla="*/ 6290295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158" h="6290294">
                  <a:moveTo>
                    <a:pt x="8230" y="6290295"/>
                  </a:moveTo>
                  <a:lnTo>
                    <a:pt x="0" y="6282065"/>
                  </a:lnTo>
                  <a:cubicBezTo>
                    <a:pt x="914446" y="5364465"/>
                    <a:pt x="1844391" y="4437263"/>
                    <a:pt x="2743749" y="3540511"/>
                  </a:cubicBezTo>
                  <a:cubicBezTo>
                    <a:pt x="3904672" y="2383018"/>
                    <a:pt x="5105096" y="1186023"/>
                    <a:pt x="6281929" y="0"/>
                  </a:cubicBezTo>
                  <a:lnTo>
                    <a:pt x="6290159" y="8230"/>
                  </a:lnTo>
                  <a:cubicBezTo>
                    <a:pt x="5113189" y="1194252"/>
                    <a:pt x="3912764" y="2391110"/>
                    <a:pt x="2751979" y="3548741"/>
                  </a:cubicBezTo>
                  <a:cubicBezTo>
                    <a:pt x="1852620" y="4445493"/>
                    <a:pt x="922676" y="5372832"/>
                    <a:pt x="8230" y="6290295"/>
                  </a:cubicBezTo>
                  <a:close/>
                </a:path>
              </a:pathLst>
            </a:custGeom>
            <a:solidFill>
              <a:srgbClr val="FFFFFF"/>
            </a:solidFill>
            <a:ln w="13716" cap="flat">
              <a:noFill/>
              <a:prstDash val="solid"/>
              <a:miter/>
            </a:ln>
          </p:spPr>
          <p:txBody>
            <a:bodyPr rtlCol="0" anchor="ctr"/>
            <a:lstStyle/>
            <a:p>
              <a:endParaRPr lang="en-US"/>
            </a:p>
          </p:txBody>
        </p:sp>
        <p:sp>
          <p:nvSpPr>
            <p:cNvPr id="17" name="Freeform: Shape 16">
              <a:extLst>
                <a:ext uri="{FF2B5EF4-FFF2-40B4-BE49-F238E27FC236}">
                  <a16:creationId xmlns:a16="http://schemas.microsoft.com/office/drawing/2014/main" id="{7AC6B820-4C7C-0837-B649-6862CDFE46FB}"/>
                </a:ext>
              </a:extLst>
            </p:cNvPr>
            <p:cNvSpPr/>
            <p:nvPr/>
          </p:nvSpPr>
          <p:spPr>
            <a:xfrm>
              <a:off x="-3589203" y="-10972"/>
              <a:ext cx="6290295" cy="6290294"/>
            </a:xfrm>
            <a:custGeom>
              <a:avLst/>
              <a:gdLst>
                <a:gd name="connsiteX0" fmla="*/ 8230 w 6290295"/>
                <a:gd name="connsiteY0" fmla="*/ 6290295 h 6290294"/>
                <a:gd name="connsiteX1" fmla="*/ 0 w 6290295"/>
                <a:gd name="connsiteY1" fmla="*/ 6282065 h 6290294"/>
                <a:gd name="connsiteX2" fmla="*/ 3077322 w 6290295"/>
                <a:gd name="connsiteY2" fmla="*/ 3204881 h 6290294"/>
                <a:gd name="connsiteX3" fmla="*/ 6282066 w 6290295"/>
                <a:gd name="connsiteY3" fmla="*/ 0 h 6290294"/>
                <a:gd name="connsiteX4" fmla="*/ 6290295 w 6290295"/>
                <a:gd name="connsiteY4" fmla="*/ 8230 h 6290294"/>
                <a:gd name="connsiteX5" fmla="*/ 3085689 w 6290295"/>
                <a:gd name="connsiteY5" fmla="*/ 3213110 h 6290294"/>
                <a:gd name="connsiteX6" fmla="*/ 8367 w 6290295"/>
                <a:gd name="connsiteY6" fmla="*/ 6290295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5" h="6290294">
                  <a:moveTo>
                    <a:pt x="8230" y="6290295"/>
                  </a:moveTo>
                  <a:lnTo>
                    <a:pt x="0" y="6282065"/>
                  </a:lnTo>
                  <a:cubicBezTo>
                    <a:pt x="1026094" y="5253365"/>
                    <a:pt x="2068922" y="4212047"/>
                    <a:pt x="3077322" y="3204881"/>
                  </a:cubicBezTo>
                  <a:cubicBezTo>
                    <a:pt x="4129065" y="2154784"/>
                    <a:pt x="5216470" y="1068888"/>
                    <a:pt x="6282066" y="0"/>
                  </a:cubicBezTo>
                  <a:lnTo>
                    <a:pt x="6290295" y="8230"/>
                  </a:lnTo>
                  <a:cubicBezTo>
                    <a:pt x="5224562" y="1077118"/>
                    <a:pt x="4137295" y="2163013"/>
                    <a:pt x="3085689" y="3213110"/>
                  </a:cubicBezTo>
                  <a:cubicBezTo>
                    <a:pt x="2077151" y="4220139"/>
                    <a:pt x="1034324" y="5261595"/>
                    <a:pt x="8367" y="6290295"/>
                  </a:cubicBezTo>
                  <a:close/>
                </a:path>
              </a:pathLst>
            </a:custGeom>
            <a:solidFill>
              <a:srgbClr val="FFFFFF"/>
            </a:solidFill>
            <a:ln w="13716"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EDB9C0B0-F2F4-9E42-6AFC-DD3111109C5A}"/>
                </a:ext>
              </a:extLst>
            </p:cNvPr>
            <p:cNvSpPr/>
            <p:nvPr/>
          </p:nvSpPr>
          <p:spPr>
            <a:xfrm>
              <a:off x="-3335868" y="-10972"/>
              <a:ext cx="6290295" cy="6290294"/>
            </a:xfrm>
            <a:custGeom>
              <a:avLst/>
              <a:gdLst>
                <a:gd name="connsiteX0" fmla="*/ 8230 w 6290295"/>
                <a:gd name="connsiteY0" fmla="*/ 6290295 h 6290294"/>
                <a:gd name="connsiteX1" fmla="*/ 0 w 6290295"/>
                <a:gd name="connsiteY1" fmla="*/ 6282065 h 6290294"/>
                <a:gd name="connsiteX2" fmla="*/ 2431984 w 6290295"/>
                <a:gd name="connsiteY2" fmla="*/ 3853785 h 6290294"/>
                <a:gd name="connsiteX3" fmla="*/ 6282066 w 6290295"/>
                <a:gd name="connsiteY3" fmla="*/ 0 h 6290294"/>
                <a:gd name="connsiteX4" fmla="*/ 6290296 w 6290295"/>
                <a:gd name="connsiteY4" fmla="*/ 8230 h 6290294"/>
                <a:gd name="connsiteX5" fmla="*/ 2440214 w 6290295"/>
                <a:gd name="connsiteY5" fmla="*/ 3862014 h 6290294"/>
                <a:gd name="connsiteX6" fmla="*/ 8230 w 6290295"/>
                <a:gd name="connsiteY6" fmla="*/ 6290295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5" h="6290294">
                  <a:moveTo>
                    <a:pt x="8230" y="6290295"/>
                  </a:moveTo>
                  <a:lnTo>
                    <a:pt x="0" y="6282065"/>
                  </a:lnTo>
                  <a:cubicBezTo>
                    <a:pt x="811027" y="5469667"/>
                    <a:pt x="1635085" y="4648215"/>
                    <a:pt x="2431984" y="3853785"/>
                  </a:cubicBezTo>
                  <a:cubicBezTo>
                    <a:pt x="3695914" y="2593970"/>
                    <a:pt x="5002912" y="1291224"/>
                    <a:pt x="6282066" y="0"/>
                  </a:cubicBezTo>
                  <a:lnTo>
                    <a:pt x="6290296" y="8230"/>
                  </a:lnTo>
                  <a:cubicBezTo>
                    <a:pt x="5011141" y="1299454"/>
                    <a:pt x="3704144" y="2602200"/>
                    <a:pt x="2440214" y="3862014"/>
                  </a:cubicBezTo>
                  <a:cubicBezTo>
                    <a:pt x="1643314" y="4656445"/>
                    <a:pt x="819257" y="5477759"/>
                    <a:pt x="8230" y="6290295"/>
                  </a:cubicBezTo>
                  <a:close/>
                </a:path>
              </a:pathLst>
            </a:custGeom>
            <a:solidFill>
              <a:srgbClr val="FFFFFF"/>
            </a:solidFill>
            <a:ln w="13716"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DB08B2E8-C2CC-5922-825A-B1918BF2EE3B}"/>
                </a:ext>
              </a:extLst>
            </p:cNvPr>
            <p:cNvSpPr/>
            <p:nvPr/>
          </p:nvSpPr>
          <p:spPr>
            <a:xfrm>
              <a:off x="-3082534" y="-10972"/>
              <a:ext cx="6290295" cy="6290294"/>
            </a:xfrm>
            <a:custGeom>
              <a:avLst/>
              <a:gdLst>
                <a:gd name="connsiteX0" fmla="*/ 8230 w 6290295"/>
                <a:gd name="connsiteY0" fmla="*/ 6290295 h 6290294"/>
                <a:gd name="connsiteX1" fmla="*/ 0 w 6290295"/>
                <a:gd name="connsiteY1" fmla="*/ 6282065 h 6290294"/>
                <a:gd name="connsiteX2" fmla="*/ 2451461 w 6290295"/>
                <a:gd name="connsiteY2" fmla="*/ 3832387 h 6290294"/>
                <a:gd name="connsiteX3" fmla="*/ 6282066 w 6290295"/>
                <a:gd name="connsiteY3" fmla="*/ 0 h 6290294"/>
                <a:gd name="connsiteX4" fmla="*/ 6290296 w 6290295"/>
                <a:gd name="connsiteY4" fmla="*/ 8230 h 6290294"/>
                <a:gd name="connsiteX5" fmla="*/ 2459691 w 6290295"/>
                <a:gd name="connsiteY5" fmla="*/ 3840617 h 6290294"/>
                <a:gd name="connsiteX6" fmla="*/ 8230 w 6290295"/>
                <a:gd name="connsiteY6" fmla="*/ 6290158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5" h="6290294">
                  <a:moveTo>
                    <a:pt x="8230" y="6290295"/>
                  </a:moveTo>
                  <a:lnTo>
                    <a:pt x="0" y="6282065"/>
                  </a:lnTo>
                  <a:cubicBezTo>
                    <a:pt x="817748" y="5463495"/>
                    <a:pt x="1648252" y="4634362"/>
                    <a:pt x="2451461" y="3832387"/>
                  </a:cubicBezTo>
                  <a:cubicBezTo>
                    <a:pt x="3709356" y="2576688"/>
                    <a:pt x="5009907" y="1278057"/>
                    <a:pt x="6282066" y="0"/>
                  </a:cubicBezTo>
                  <a:lnTo>
                    <a:pt x="6290296" y="8230"/>
                  </a:lnTo>
                  <a:cubicBezTo>
                    <a:pt x="5018137" y="1286287"/>
                    <a:pt x="3717448" y="2584780"/>
                    <a:pt x="2459691" y="3840617"/>
                  </a:cubicBezTo>
                  <a:cubicBezTo>
                    <a:pt x="1656482" y="4642455"/>
                    <a:pt x="825978" y="5471724"/>
                    <a:pt x="8230" y="6290158"/>
                  </a:cubicBezTo>
                  <a:close/>
                </a:path>
              </a:pathLst>
            </a:custGeom>
            <a:solidFill>
              <a:srgbClr val="FFFFFF"/>
            </a:solidFill>
            <a:ln w="13716"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6056E1F6-56E8-8B55-1F0D-32ED6C7A4610}"/>
                </a:ext>
              </a:extLst>
            </p:cNvPr>
            <p:cNvSpPr/>
            <p:nvPr/>
          </p:nvSpPr>
          <p:spPr>
            <a:xfrm>
              <a:off x="-2829199" y="-10972"/>
              <a:ext cx="6290295" cy="6290294"/>
            </a:xfrm>
            <a:custGeom>
              <a:avLst/>
              <a:gdLst>
                <a:gd name="connsiteX0" fmla="*/ 8230 w 6290295"/>
                <a:gd name="connsiteY0" fmla="*/ 6290295 h 6290294"/>
                <a:gd name="connsiteX1" fmla="*/ 0 w 6290295"/>
                <a:gd name="connsiteY1" fmla="*/ 6282065 h 6290294"/>
                <a:gd name="connsiteX2" fmla="*/ 6282066 w 6290295"/>
                <a:gd name="connsiteY2" fmla="*/ 0 h 6290294"/>
                <a:gd name="connsiteX3" fmla="*/ 6290296 w 6290295"/>
                <a:gd name="connsiteY3" fmla="*/ 8230 h 6290294"/>
                <a:gd name="connsiteX4" fmla="*/ 8230 w 6290295"/>
                <a:gd name="connsiteY4" fmla="*/ 6290295 h 629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90295" h="6290294">
                  <a:moveTo>
                    <a:pt x="8230" y="6290295"/>
                  </a:moveTo>
                  <a:lnTo>
                    <a:pt x="0" y="6282065"/>
                  </a:lnTo>
                  <a:cubicBezTo>
                    <a:pt x="2102526" y="4179403"/>
                    <a:pt x="4189279" y="2092650"/>
                    <a:pt x="6282066" y="0"/>
                  </a:cubicBezTo>
                  <a:lnTo>
                    <a:pt x="6290296" y="8230"/>
                  </a:lnTo>
                  <a:cubicBezTo>
                    <a:pt x="4197508" y="2100880"/>
                    <a:pt x="2110618" y="4187632"/>
                    <a:pt x="8230" y="6290295"/>
                  </a:cubicBezTo>
                  <a:close/>
                </a:path>
              </a:pathLst>
            </a:custGeom>
            <a:solidFill>
              <a:srgbClr val="FFFFFF"/>
            </a:solidFill>
            <a:ln w="13716"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3957D8EF-B652-7AE3-B33E-3FAB3C4F3D1D}"/>
                </a:ext>
              </a:extLst>
            </p:cNvPr>
            <p:cNvSpPr/>
            <p:nvPr/>
          </p:nvSpPr>
          <p:spPr>
            <a:xfrm>
              <a:off x="-2576002" y="-10972"/>
              <a:ext cx="6290295" cy="6290294"/>
            </a:xfrm>
            <a:custGeom>
              <a:avLst/>
              <a:gdLst>
                <a:gd name="connsiteX0" fmla="*/ 8229 w 6290295"/>
                <a:gd name="connsiteY0" fmla="*/ 6290295 h 6290294"/>
                <a:gd name="connsiteX1" fmla="*/ 0 w 6290295"/>
                <a:gd name="connsiteY1" fmla="*/ 6282065 h 6290294"/>
                <a:gd name="connsiteX2" fmla="*/ 4472925 w 6290295"/>
                <a:gd name="connsiteY2" fmla="*/ 1812295 h 6290294"/>
                <a:gd name="connsiteX3" fmla="*/ 6282066 w 6290295"/>
                <a:gd name="connsiteY3" fmla="*/ 0 h 6290294"/>
                <a:gd name="connsiteX4" fmla="*/ 6290295 w 6290295"/>
                <a:gd name="connsiteY4" fmla="*/ 8230 h 6290294"/>
                <a:gd name="connsiteX5" fmla="*/ 4481018 w 6290295"/>
                <a:gd name="connsiteY5" fmla="*/ 1820525 h 6290294"/>
                <a:gd name="connsiteX6" fmla="*/ 8229 w 6290295"/>
                <a:gd name="connsiteY6" fmla="*/ 6290295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5" h="6290294">
                  <a:moveTo>
                    <a:pt x="8229" y="6290295"/>
                  </a:moveTo>
                  <a:lnTo>
                    <a:pt x="0" y="6282065"/>
                  </a:lnTo>
                  <a:cubicBezTo>
                    <a:pt x="1497239" y="4794291"/>
                    <a:pt x="3009977" y="3278261"/>
                    <a:pt x="4472925" y="1812295"/>
                  </a:cubicBezTo>
                  <a:cubicBezTo>
                    <a:pt x="5065731" y="1218118"/>
                    <a:pt x="5678836" y="603778"/>
                    <a:pt x="6282066" y="0"/>
                  </a:cubicBezTo>
                  <a:lnTo>
                    <a:pt x="6290295" y="8230"/>
                  </a:lnTo>
                  <a:cubicBezTo>
                    <a:pt x="5687066" y="611871"/>
                    <a:pt x="5073961" y="1226348"/>
                    <a:pt x="4481018" y="1820525"/>
                  </a:cubicBezTo>
                  <a:cubicBezTo>
                    <a:pt x="3018206" y="3286491"/>
                    <a:pt x="1505468" y="4802520"/>
                    <a:pt x="8229" y="6290295"/>
                  </a:cubicBezTo>
                  <a:close/>
                </a:path>
              </a:pathLst>
            </a:custGeom>
            <a:solidFill>
              <a:srgbClr val="FFFFFF"/>
            </a:solidFill>
            <a:ln w="13716"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B838961E-215C-DB8D-3E89-EC5EA4E2B5DE}"/>
                </a:ext>
              </a:extLst>
            </p:cNvPr>
            <p:cNvSpPr/>
            <p:nvPr/>
          </p:nvSpPr>
          <p:spPr>
            <a:xfrm>
              <a:off x="-2322667" y="-10972"/>
              <a:ext cx="6290295" cy="6290294"/>
            </a:xfrm>
            <a:custGeom>
              <a:avLst/>
              <a:gdLst>
                <a:gd name="connsiteX0" fmla="*/ 8229 w 6290295"/>
                <a:gd name="connsiteY0" fmla="*/ 6290295 h 6290294"/>
                <a:gd name="connsiteX1" fmla="*/ 0 w 6290295"/>
                <a:gd name="connsiteY1" fmla="*/ 6282065 h 6290294"/>
                <a:gd name="connsiteX2" fmla="*/ 1499845 w 6290295"/>
                <a:gd name="connsiteY2" fmla="*/ 4785513 h 6290294"/>
                <a:gd name="connsiteX3" fmla="*/ 6282066 w 6290295"/>
                <a:gd name="connsiteY3" fmla="*/ 0 h 6290294"/>
                <a:gd name="connsiteX4" fmla="*/ 6290295 w 6290295"/>
                <a:gd name="connsiteY4" fmla="*/ 8230 h 6290294"/>
                <a:gd name="connsiteX5" fmla="*/ 1508074 w 6290295"/>
                <a:gd name="connsiteY5" fmla="*/ 4793742 h 6290294"/>
                <a:gd name="connsiteX6" fmla="*/ 8229 w 6290295"/>
                <a:gd name="connsiteY6" fmla="*/ 6290295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5" h="6290294">
                  <a:moveTo>
                    <a:pt x="8229" y="6290295"/>
                  </a:moveTo>
                  <a:lnTo>
                    <a:pt x="0" y="6282065"/>
                  </a:lnTo>
                  <a:cubicBezTo>
                    <a:pt x="499811" y="5783077"/>
                    <a:pt x="999759" y="5284364"/>
                    <a:pt x="1499845" y="4785513"/>
                  </a:cubicBezTo>
                  <a:cubicBezTo>
                    <a:pt x="3068955" y="3220517"/>
                    <a:pt x="4691421" y="1602166"/>
                    <a:pt x="6282066" y="0"/>
                  </a:cubicBezTo>
                  <a:lnTo>
                    <a:pt x="6290295" y="8230"/>
                  </a:lnTo>
                  <a:cubicBezTo>
                    <a:pt x="4699514" y="1610258"/>
                    <a:pt x="3077185" y="3228609"/>
                    <a:pt x="1508074" y="4793742"/>
                  </a:cubicBezTo>
                  <a:cubicBezTo>
                    <a:pt x="1007989" y="5292593"/>
                    <a:pt x="508041" y="5791307"/>
                    <a:pt x="8229" y="6290295"/>
                  </a:cubicBezTo>
                  <a:close/>
                </a:path>
              </a:pathLst>
            </a:custGeom>
            <a:solidFill>
              <a:srgbClr val="FFFFFF"/>
            </a:solidFill>
            <a:ln w="13716"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5439BB16-E691-FE59-E147-63E38949A4E0}"/>
                </a:ext>
              </a:extLst>
            </p:cNvPr>
            <p:cNvSpPr/>
            <p:nvPr/>
          </p:nvSpPr>
          <p:spPr>
            <a:xfrm>
              <a:off x="-2069333" y="-10972"/>
              <a:ext cx="6290295" cy="6290294"/>
            </a:xfrm>
            <a:custGeom>
              <a:avLst/>
              <a:gdLst>
                <a:gd name="connsiteX0" fmla="*/ 8229 w 6290295"/>
                <a:gd name="connsiteY0" fmla="*/ 6290295 h 6290294"/>
                <a:gd name="connsiteX1" fmla="*/ 0 w 6290295"/>
                <a:gd name="connsiteY1" fmla="*/ 6282065 h 6290294"/>
                <a:gd name="connsiteX2" fmla="*/ 2690119 w 6290295"/>
                <a:gd name="connsiteY2" fmla="*/ 3594415 h 6290294"/>
                <a:gd name="connsiteX3" fmla="*/ 6282066 w 6290295"/>
                <a:gd name="connsiteY3" fmla="*/ 0 h 6290294"/>
                <a:gd name="connsiteX4" fmla="*/ 6290295 w 6290295"/>
                <a:gd name="connsiteY4" fmla="*/ 8230 h 6290294"/>
                <a:gd name="connsiteX5" fmla="*/ 2698349 w 6290295"/>
                <a:gd name="connsiteY5" fmla="*/ 3602644 h 6290294"/>
                <a:gd name="connsiteX6" fmla="*/ 8229 w 6290295"/>
                <a:gd name="connsiteY6" fmla="*/ 6290295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5" h="6290294">
                  <a:moveTo>
                    <a:pt x="8229" y="6290295"/>
                  </a:moveTo>
                  <a:lnTo>
                    <a:pt x="0" y="6282065"/>
                  </a:lnTo>
                  <a:cubicBezTo>
                    <a:pt x="896752" y="5382570"/>
                    <a:pt x="1808455" y="4473611"/>
                    <a:pt x="2690119" y="3594415"/>
                  </a:cubicBezTo>
                  <a:cubicBezTo>
                    <a:pt x="3868735" y="2419228"/>
                    <a:pt x="5087539" y="1204128"/>
                    <a:pt x="6282066" y="0"/>
                  </a:cubicBezTo>
                  <a:lnTo>
                    <a:pt x="6290295" y="8230"/>
                  </a:lnTo>
                  <a:cubicBezTo>
                    <a:pt x="5095632" y="1212357"/>
                    <a:pt x="3876965" y="2427458"/>
                    <a:pt x="2698349" y="3602644"/>
                  </a:cubicBezTo>
                  <a:cubicBezTo>
                    <a:pt x="1816684" y="4481840"/>
                    <a:pt x="904845" y="5390800"/>
                    <a:pt x="8229" y="6290295"/>
                  </a:cubicBezTo>
                  <a:close/>
                </a:path>
              </a:pathLst>
            </a:custGeom>
            <a:solidFill>
              <a:srgbClr val="FFFFFF"/>
            </a:solidFill>
            <a:ln w="13716"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F82DC66C-40B3-389C-E6AB-977328136723}"/>
                </a:ext>
              </a:extLst>
            </p:cNvPr>
            <p:cNvSpPr/>
            <p:nvPr/>
          </p:nvSpPr>
          <p:spPr>
            <a:xfrm>
              <a:off x="-1815998" y="-10972"/>
              <a:ext cx="6290295" cy="6290294"/>
            </a:xfrm>
            <a:custGeom>
              <a:avLst/>
              <a:gdLst>
                <a:gd name="connsiteX0" fmla="*/ 8229 w 6290295"/>
                <a:gd name="connsiteY0" fmla="*/ 6290295 h 6290294"/>
                <a:gd name="connsiteX1" fmla="*/ 0 w 6290295"/>
                <a:gd name="connsiteY1" fmla="*/ 6282065 h 6290294"/>
                <a:gd name="connsiteX2" fmla="*/ 2969514 w 6290295"/>
                <a:gd name="connsiteY2" fmla="*/ 3313100 h 6290294"/>
                <a:gd name="connsiteX3" fmla="*/ 6282066 w 6290295"/>
                <a:gd name="connsiteY3" fmla="*/ 0 h 6290294"/>
                <a:gd name="connsiteX4" fmla="*/ 6290295 w 6290295"/>
                <a:gd name="connsiteY4" fmla="*/ 8230 h 6290294"/>
                <a:gd name="connsiteX5" fmla="*/ 2977744 w 6290295"/>
                <a:gd name="connsiteY5" fmla="*/ 3321330 h 6290294"/>
                <a:gd name="connsiteX6" fmla="*/ 8229 w 6290295"/>
                <a:gd name="connsiteY6" fmla="*/ 6290295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5" h="6290294">
                  <a:moveTo>
                    <a:pt x="8229" y="6290295"/>
                  </a:moveTo>
                  <a:lnTo>
                    <a:pt x="0" y="6282065"/>
                  </a:lnTo>
                  <a:cubicBezTo>
                    <a:pt x="990158" y="5289576"/>
                    <a:pt x="1996364" y="4284741"/>
                    <a:pt x="2969514" y="3313100"/>
                  </a:cubicBezTo>
                  <a:cubicBezTo>
                    <a:pt x="4056645" y="2227479"/>
                    <a:pt x="5180671" y="1104961"/>
                    <a:pt x="6282066" y="0"/>
                  </a:cubicBezTo>
                  <a:lnTo>
                    <a:pt x="6290295" y="8230"/>
                  </a:lnTo>
                  <a:cubicBezTo>
                    <a:pt x="5188901" y="1113191"/>
                    <a:pt x="4064874" y="2235708"/>
                    <a:pt x="2977744" y="3321330"/>
                  </a:cubicBezTo>
                  <a:cubicBezTo>
                    <a:pt x="2004594" y="4292971"/>
                    <a:pt x="998388" y="5297805"/>
                    <a:pt x="8229" y="6290295"/>
                  </a:cubicBezTo>
                  <a:close/>
                </a:path>
              </a:pathLst>
            </a:custGeom>
            <a:solidFill>
              <a:srgbClr val="FFFFFF"/>
            </a:solidFill>
            <a:ln w="13716"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4104C33E-A70E-4B9D-A91A-D04E32CEA9B0}"/>
                </a:ext>
              </a:extLst>
            </p:cNvPr>
            <p:cNvSpPr/>
            <p:nvPr/>
          </p:nvSpPr>
          <p:spPr>
            <a:xfrm>
              <a:off x="-1562664" y="-10972"/>
              <a:ext cx="6290295" cy="6290294"/>
            </a:xfrm>
            <a:custGeom>
              <a:avLst/>
              <a:gdLst>
                <a:gd name="connsiteX0" fmla="*/ 8230 w 6290295"/>
                <a:gd name="connsiteY0" fmla="*/ 6290295 h 6290294"/>
                <a:gd name="connsiteX1" fmla="*/ 0 w 6290295"/>
                <a:gd name="connsiteY1" fmla="*/ 6282065 h 6290294"/>
                <a:gd name="connsiteX2" fmla="*/ 2656652 w 6290295"/>
                <a:gd name="connsiteY2" fmla="*/ 3626785 h 6290294"/>
                <a:gd name="connsiteX3" fmla="*/ 6282066 w 6290295"/>
                <a:gd name="connsiteY3" fmla="*/ 0 h 6290294"/>
                <a:gd name="connsiteX4" fmla="*/ 6290296 w 6290295"/>
                <a:gd name="connsiteY4" fmla="*/ 8230 h 6290294"/>
                <a:gd name="connsiteX5" fmla="*/ 2664882 w 6290295"/>
                <a:gd name="connsiteY5" fmla="*/ 3635014 h 6290294"/>
                <a:gd name="connsiteX6" fmla="*/ 8230 w 6290295"/>
                <a:gd name="connsiteY6" fmla="*/ 6290295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5" h="6290294">
                  <a:moveTo>
                    <a:pt x="8230" y="6290295"/>
                  </a:moveTo>
                  <a:lnTo>
                    <a:pt x="0" y="6282065"/>
                  </a:lnTo>
                  <a:cubicBezTo>
                    <a:pt x="886054" y="5394640"/>
                    <a:pt x="1786235" y="4495968"/>
                    <a:pt x="2656652" y="3626785"/>
                  </a:cubicBezTo>
                  <a:cubicBezTo>
                    <a:pt x="3846790" y="2438431"/>
                    <a:pt x="5077527" y="1209477"/>
                    <a:pt x="6282066" y="0"/>
                  </a:cubicBezTo>
                  <a:lnTo>
                    <a:pt x="6290296" y="8230"/>
                  </a:lnTo>
                  <a:cubicBezTo>
                    <a:pt x="5085756" y="1217707"/>
                    <a:pt x="3855020" y="2446523"/>
                    <a:pt x="2664882" y="3635014"/>
                  </a:cubicBezTo>
                  <a:cubicBezTo>
                    <a:pt x="1794465" y="4504197"/>
                    <a:pt x="894420" y="5402870"/>
                    <a:pt x="8230" y="6290295"/>
                  </a:cubicBezTo>
                  <a:close/>
                </a:path>
              </a:pathLst>
            </a:custGeom>
            <a:solidFill>
              <a:srgbClr val="FFFFFF"/>
            </a:solidFill>
            <a:ln w="13716"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2443A497-F84A-77B2-139A-98D57A51DFD9}"/>
                </a:ext>
              </a:extLst>
            </p:cNvPr>
            <p:cNvSpPr/>
            <p:nvPr/>
          </p:nvSpPr>
          <p:spPr>
            <a:xfrm>
              <a:off x="-1309329" y="-10972"/>
              <a:ext cx="6290158" cy="6290294"/>
            </a:xfrm>
            <a:custGeom>
              <a:avLst/>
              <a:gdLst>
                <a:gd name="connsiteX0" fmla="*/ 8230 w 6290158"/>
                <a:gd name="connsiteY0" fmla="*/ 6290295 h 6290294"/>
                <a:gd name="connsiteX1" fmla="*/ 0 w 6290158"/>
                <a:gd name="connsiteY1" fmla="*/ 6282065 h 6290294"/>
                <a:gd name="connsiteX2" fmla="*/ 2343516 w 6290158"/>
                <a:gd name="connsiteY2" fmla="*/ 3940607 h 6290294"/>
                <a:gd name="connsiteX3" fmla="*/ 6281929 w 6290158"/>
                <a:gd name="connsiteY3" fmla="*/ 0 h 6290294"/>
                <a:gd name="connsiteX4" fmla="*/ 6290159 w 6290158"/>
                <a:gd name="connsiteY4" fmla="*/ 8230 h 6290294"/>
                <a:gd name="connsiteX5" fmla="*/ 2351609 w 6290158"/>
                <a:gd name="connsiteY5" fmla="*/ 3948837 h 6290294"/>
                <a:gd name="connsiteX6" fmla="*/ 8092 w 6290158"/>
                <a:gd name="connsiteY6" fmla="*/ 6290295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158" h="6290294">
                  <a:moveTo>
                    <a:pt x="8230" y="6290295"/>
                  </a:moveTo>
                  <a:lnTo>
                    <a:pt x="0" y="6282065"/>
                  </a:lnTo>
                  <a:cubicBezTo>
                    <a:pt x="781812" y="5499705"/>
                    <a:pt x="1575694" y="4707057"/>
                    <a:pt x="2343516" y="3940607"/>
                  </a:cubicBezTo>
                  <a:cubicBezTo>
                    <a:pt x="3636935" y="2649383"/>
                    <a:pt x="4974382" y="1314130"/>
                    <a:pt x="6281929" y="0"/>
                  </a:cubicBezTo>
                  <a:lnTo>
                    <a:pt x="6290159" y="8230"/>
                  </a:lnTo>
                  <a:cubicBezTo>
                    <a:pt x="4982612" y="1322222"/>
                    <a:pt x="3645165" y="2657475"/>
                    <a:pt x="2351609" y="3948837"/>
                  </a:cubicBezTo>
                  <a:cubicBezTo>
                    <a:pt x="1583787" y="4715424"/>
                    <a:pt x="789905" y="5507934"/>
                    <a:pt x="8092" y="6290295"/>
                  </a:cubicBezTo>
                  <a:close/>
                </a:path>
              </a:pathLst>
            </a:custGeom>
            <a:solidFill>
              <a:srgbClr val="FFFFFF"/>
            </a:solidFill>
            <a:ln w="13716"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F97A64C5-A259-2C87-4364-835EEEAFB70D}"/>
                </a:ext>
              </a:extLst>
            </p:cNvPr>
            <p:cNvSpPr/>
            <p:nvPr/>
          </p:nvSpPr>
          <p:spPr>
            <a:xfrm>
              <a:off x="-1056132" y="-10972"/>
              <a:ext cx="6290295" cy="6290294"/>
            </a:xfrm>
            <a:custGeom>
              <a:avLst/>
              <a:gdLst>
                <a:gd name="connsiteX0" fmla="*/ 8230 w 6290295"/>
                <a:gd name="connsiteY0" fmla="*/ 6290295 h 6290294"/>
                <a:gd name="connsiteX1" fmla="*/ 0 w 6290295"/>
                <a:gd name="connsiteY1" fmla="*/ 6282065 h 6290294"/>
                <a:gd name="connsiteX2" fmla="*/ 2771318 w 6290295"/>
                <a:gd name="connsiteY2" fmla="*/ 3513902 h 6290294"/>
                <a:gd name="connsiteX3" fmla="*/ 6282066 w 6290295"/>
                <a:gd name="connsiteY3" fmla="*/ 0 h 6290294"/>
                <a:gd name="connsiteX4" fmla="*/ 6290295 w 6290295"/>
                <a:gd name="connsiteY4" fmla="*/ 8092 h 6290294"/>
                <a:gd name="connsiteX5" fmla="*/ 2779411 w 6290295"/>
                <a:gd name="connsiteY5" fmla="*/ 3521995 h 6290294"/>
                <a:gd name="connsiteX6" fmla="*/ 8230 w 6290295"/>
                <a:gd name="connsiteY6" fmla="*/ 6290295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5" h="6290294">
                  <a:moveTo>
                    <a:pt x="8230" y="6290295"/>
                  </a:moveTo>
                  <a:lnTo>
                    <a:pt x="0" y="6282065"/>
                  </a:lnTo>
                  <a:cubicBezTo>
                    <a:pt x="921578" y="5355687"/>
                    <a:pt x="1861947" y="4419433"/>
                    <a:pt x="2771318" y="3513902"/>
                  </a:cubicBezTo>
                  <a:cubicBezTo>
                    <a:pt x="3925108" y="2365050"/>
                    <a:pt x="5118263" y="1177107"/>
                    <a:pt x="6282066" y="0"/>
                  </a:cubicBezTo>
                  <a:lnTo>
                    <a:pt x="6290295" y="8092"/>
                  </a:lnTo>
                  <a:cubicBezTo>
                    <a:pt x="5126356" y="1185200"/>
                    <a:pt x="3933338" y="2373142"/>
                    <a:pt x="2779411" y="3521995"/>
                  </a:cubicBezTo>
                  <a:cubicBezTo>
                    <a:pt x="1870040" y="4427525"/>
                    <a:pt x="929808" y="5363779"/>
                    <a:pt x="8230" y="6290295"/>
                  </a:cubicBezTo>
                  <a:close/>
                </a:path>
              </a:pathLst>
            </a:custGeom>
            <a:solidFill>
              <a:srgbClr val="FFFFFF"/>
            </a:solidFill>
            <a:ln w="13716"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CD745AEA-3EC2-C5D3-9368-6B82949C4689}"/>
                </a:ext>
              </a:extLst>
            </p:cNvPr>
            <p:cNvSpPr/>
            <p:nvPr/>
          </p:nvSpPr>
          <p:spPr>
            <a:xfrm>
              <a:off x="-802797" y="-10972"/>
              <a:ext cx="6290295" cy="6290294"/>
            </a:xfrm>
            <a:custGeom>
              <a:avLst/>
              <a:gdLst>
                <a:gd name="connsiteX0" fmla="*/ 8230 w 6290295"/>
                <a:gd name="connsiteY0" fmla="*/ 6290295 h 6290294"/>
                <a:gd name="connsiteX1" fmla="*/ 0 w 6290295"/>
                <a:gd name="connsiteY1" fmla="*/ 6282065 h 6290294"/>
                <a:gd name="connsiteX2" fmla="*/ 4580733 w 6290295"/>
                <a:gd name="connsiteY2" fmla="*/ 1704487 h 6290294"/>
                <a:gd name="connsiteX3" fmla="*/ 6282066 w 6290295"/>
                <a:gd name="connsiteY3" fmla="*/ 0 h 6290294"/>
                <a:gd name="connsiteX4" fmla="*/ 6290295 w 6290295"/>
                <a:gd name="connsiteY4" fmla="*/ 8230 h 6290294"/>
                <a:gd name="connsiteX5" fmla="*/ 4588963 w 6290295"/>
                <a:gd name="connsiteY5" fmla="*/ 1712717 h 6290294"/>
                <a:gd name="connsiteX6" fmla="*/ 8230 w 6290295"/>
                <a:gd name="connsiteY6" fmla="*/ 6290295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5" h="6290294">
                  <a:moveTo>
                    <a:pt x="8230" y="6290295"/>
                  </a:moveTo>
                  <a:lnTo>
                    <a:pt x="0" y="6282065"/>
                  </a:lnTo>
                  <a:cubicBezTo>
                    <a:pt x="1533723" y="4758355"/>
                    <a:pt x="3082809" y="3205841"/>
                    <a:pt x="4580733" y="1704487"/>
                  </a:cubicBezTo>
                  <a:cubicBezTo>
                    <a:pt x="5147890" y="1136096"/>
                    <a:pt x="5714772" y="567842"/>
                    <a:pt x="6282066" y="0"/>
                  </a:cubicBezTo>
                  <a:lnTo>
                    <a:pt x="6290295" y="8230"/>
                  </a:lnTo>
                  <a:cubicBezTo>
                    <a:pt x="5723139" y="576072"/>
                    <a:pt x="5156120" y="1144326"/>
                    <a:pt x="4588963" y="1712717"/>
                  </a:cubicBezTo>
                  <a:cubicBezTo>
                    <a:pt x="3091038" y="3214070"/>
                    <a:pt x="1541953" y="4766585"/>
                    <a:pt x="8230" y="6290295"/>
                  </a:cubicBezTo>
                  <a:close/>
                </a:path>
              </a:pathLst>
            </a:custGeom>
            <a:solidFill>
              <a:srgbClr val="FFFFFF"/>
            </a:solidFill>
            <a:ln w="13716"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7321B062-B7DD-5AB0-58C2-43DFC0CD8002}"/>
                </a:ext>
              </a:extLst>
            </p:cNvPr>
            <p:cNvSpPr/>
            <p:nvPr/>
          </p:nvSpPr>
          <p:spPr>
            <a:xfrm>
              <a:off x="-549325" y="-10835"/>
              <a:ext cx="6290295" cy="6290157"/>
            </a:xfrm>
            <a:custGeom>
              <a:avLst/>
              <a:gdLst>
                <a:gd name="connsiteX0" fmla="*/ 8092 w 6290295"/>
                <a:gd name="connsiteY0" fmla="*/ 6290158 h 6290157"/>
                <a:gd name="connsiteX1" fmla="*/ 0 w 6290295"/>
                <a:gd name="connsiteY1" fmla="*/ 6281928 h 6290157"/>
                <a:gd name="connsiteX2" fmla="*/ 2148612 w 6290295"/>
                <a:gd name="connsiteY2" fmla="*/ 4139352 h 6290157"/>
                <a:gd name="connsiteX3" fmla="*/ 3091998 w 6290295"/>
                <a:gd name="connsiteY3" fmla="*/ 3193908 h 6290157"/>
                <a:gd name="connsiteX4" fmla="*/ 4612829 w 6290295"/>
                <a:gd name="connsiteY4" fmla="*/ 1672255 h 6290157"/>
                <a:gd name="connsiteX5" fmla="*/ 6282066 w 6290295"/>
                <a:gd name="connsiteY5" fmla="*/ 0 h 6290157"/>
                <a:gd name="connsiteX6" fmla="*/ 6290296 w 6290295"/>
                <a:gd name="connsiteY6" fmla="*/ 8092 h 6290157"/>
                <a:gd name="connsiteX7" fmla="*/ 4621058 w 6290295"/>
                <a:gd name="connsiteY7" fmla="*/ 1680347 h 6290157"/>
                <a:gd name="connsiteX8" fmla="*/ 3100228 w 6290295"/>
                <a:gd name="connsiteY8" fmla="*/ 3202000 h 6290157"/>
                <a:gd name="connsiteX9" fmla="*/ 2156841 w 6290295"/>
                <a:gd name="connsiteY9" fmla="*/ 4147444 h 6290157"/>
                <a:gd name="connsiteX10" fmla="*/ 8230 w 6290295"/>
                <a:gd name="connsiteY10" fmla="*/ 6290158 h 6290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290295" h="6290157">
                  <a:moveTo>
                    <a:pt x="8092" y="6290158"/>
                  </a:moveTo>
                  <a:lnTo>
                    <a:pt x="0" y="6281928"/>
                  </a:lnTo>
                  <a:cubicBezTo>
                    <a:pt x="725714" y="5567050"/>
                    <a:pt x="1416863" y="4873569"/>
                    <a:pt x="2148612" y="4139352"/>
                  </a:cubicBezTo>
                  <a:cubicBezTo>
                    <a:pt x="2455713" y="3831291"/>
                    <a:pt x="2773101" y="3512668"/>
                    <a:pt x="3091998" y="3193908"/>
                  </a:cubicBezTo>
                  <a:cubicBezTo>
                    <a:pt x="3603194" y="2677226"/>
                    <a:pt x="4116447" y="2166305"/>
                    <a:pt x="4612829" y="1672255"/>
                  </a:cubicBezTo>
                  <a:cubicBezTo>
                    <a:pt x="5160234" y="1127318"/>
                    <a:pt x="5726294" y="563865"/>
                    <a:pt x="6282066" y="0"/>
                  </a:cubicBezTo>
                  <a:lnTo>
                    <a:pt x="6290296" y="8092"/>
                  </a:lnTo>
                  <a:cubicBezTo>
                    <a:pt x="5734523" y="571957"/>
                    <a:pt x="5168464" y="1135411"/>
                    <a:pt x="4621058" y="1680347"/>
                  </a:cubicBezTo>
                  <a:cubicBezTo>
                    <a:pt x="4124676" y="2174398"/>
                    <a:pt x="3611560" y="2685319"/>
                    <a:pt x="3100228" y="3202000"/>
                  </a:cubicBezTo>
                  <a:cubicBezTo>
                    <a:pt x="2781331" y="3520897"/>
                    <a:pt x="2463943" y="3839383"/>
                    <a:pt x="2156841" y="4147444"/>
                  </a:cubicBezTo>
                  <a:cubicBezTo>
                    <a:pt x="1425093" y="4881662"/>
                    <a:pt x="733943" y="5575143"/>
                    <a:pt x="8230" y="6290158"/>
                  </a:cubicBezTo>
                  <a:close/>
                </a:path>
              </a:pathLst>
            </a:custGeom>
            <a:solidFill>
              <a:srgbClr val="FFFFFF"/>
            </a:solidFill>
            <a:ln w="13716"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18BFEDB4-71DF-122B-A511-918A35FA5117}"/>
                </a:ext>
              </a:extLst>
            </p:cNvPr>
            <p:cNvSpPr/>
            <p:nvPr/>
          </p:nvSpPr>
          <p:spPr>
            <a:xfrm>
              <a:off x="-296128" y="-10972"/>
              <a:ext cx="6290295" cy="6290294"/>
            </a:xfrm>
            <a:custGeom>
              <a:avLst/>
              <a:gdLst>
                <a:gd name="connsiteX0" fmla="*/ 8230 w 6290295"/>
                <a:gd name="connsiteY0" fmla="*/ 6290295 h 6290294"/>
                <a:gd name="connsiteX1" fmla="*/ 0 w 6290295"/>
                <a:gd name="connsiteY1" fmla="*/ 6282065 h 6290294"/>
                <a:gd name="connsiteX2" fmla="*/ 2636490 w 6290295"/>
                <a:gd name="connsiteY2" fmla="*/ 3648319 h 6290294"/>
                <a:gd name="connsiteX3" fmla="*/ 6282066 w 6290295"/>
                <a:gd name="connsiteY3" fmla="*/ 0 h 6290294"/>
                <a:gd name="connsiteX4" fmla="*/ 6290295 w 6290295"/>
                <a:gd name="connsiteY4" fmla="*/ 8230 h 6290294"/>
                <a:gd name="connsiteX5" fmla="*/ 2644719 w 6290295"/>
                <a:gd name="connsiteY5" fmla="*/ 3656549 h 6290294"/>
                <a:gd name="connsiteX6" fmla="*/ 8230 w 6290295"/>
                <a:gd name="connsiteY6" fmla="*/ 6290295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5" h="6290294">
                  <a:moveTo>
                    <a:pt x="8230" y="6290295"/>
                  </a:moveTo>
                  <a:lnTo>
                    <a:pt x="0" y="6282065"/>
                  </a:lnTo>
                  <a:cubicBezTo>
                    <a:pt x="878921" y="5400675"/>
                    <a:pt x="1772382" y="4509821"/>
                    <a:pt x="2636490" y="3648319"/>
                  </a:cubicBezTo>
                  <a:cubicBezTo>
                    <a:pt x="3832800" y="2455576"/>
                    <a:pt x="5069846" y="1222233"/>
                    <a:pt x="6282066" y="0"/>
                  </a:cubicBezTo>
                  <a:lnTo>
                    <a:pt x="6290295" y="8230"/>
                  </a:lnTo>
                  <a:cubicBezTo>
                    <a:pt x="5078076" y="1230462"/>
                    <a:pt x="3841029" y="2463805"/>
                    <a:pt x="2644719" y="3656549"/>
                  </a:cubicBezTo>
                  <a:cubicBezTo>
                    <a:pt x="1780611" y="4518051"/>
                    <a:pt x="887151" y="5408905"/>
                    <a:pt x="8230" y="6290295"/>
                  </a:cubicBezTo>
                  <a:close/>
                </a:path>
              </a:pathLst>
            </a:custGeom>
            <a:solidFill>
              <a:srgbClr val="FFFFFF"/>
            </a:solidFill>
            <a:ln w="13716"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48D9837D-A609-7CF5-044D-1878AEBEACE2}"/>
                </a:ext>
              </a:extLst>
            </p:cNvPr>
            <p:cNvSpPr/>
            <p:nvPr/>
          </p:nvSpPr>
          <p:spPr>
            <a:xfrm>
              <a:off x="-42793" y="-10972"/>
              <a:ext cx="6290158" cy="6290294"/>
            </a:xfrm>
            <a:custGeom>
              <a:avLst/>
              <a:gdLst>
                <a:gd name="connsiteX0" fmla="*/ 8230 w 6290158"/>
                <a:gd name="connsiteY0" fmla="*/ 6290295 h 6290294"/>
                <a:gd name="connsiteX1" fmla="*/ 0 w 6290158"/>
                <a:gd name="connsiteY1" fmla="*/ 6282065 h 6290294"/>
                <a:gd name="connsiteX2" fmla="*/ 2480539 w 6290158"/>
                <a:gd name="connsiteY2" fmla="*/ 3804955 h 6290294"/>
                <a:gd name="connsiteX3" fmla="*/ 6281929 w 6290158"/>
                <a:gd name="connsiteY3" fmla="*/ 0 h 6290294"/>
                <a:gd name="connsiteX4" fmla="*/ 6290159 w 6290158"/>
                <a:gd name="connsiteY4" fmla="*/ 8230 h 6290294"/>
                <a:gd name="connsiteX5" fmla="*/ 2488632 w 6290158"/>
                <a:gd name="connsiteY5" fmla="*/ 3813185 h 6290294"/>
                <a:gd name="connsiteX6" fmla="*/ 8092 w 6290158"/>
                <a:gd name="connsiteY6" fmla="*/ 6290295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158" h="6290294">
                  <a:moveTo>
                    <a:pt x="8230" y="6290295"/>
                  </a:moveTo>
                  <a:lnTo>
                    <a:pt x="0" y="6282065"/>
                  </a:lnTo>
                  <a:cubicBezTo>
                    <a:pt x="827212" y="5453208"/>
                    <a:pt x="1667729" y="4615297"/>
                    <a:pt x="2480539" y="3804955"/>
                  </a:cubicBezTo>
                  <a:cubicBezTo>
                    <a:pt x="3728421" y="2561052"/>
                    <a:pt x="5018685" y="1274765"/>
                    <a:pt x="6281929" y="0"/>
                  </a:cubicBezTo>
                  <a:lnTo>
                    <a:pt x="6290159" y="8230"/>
                  </a:lnTo>
                  <a:cubicBezTo>
                    <a:pt x="5026915" y="1282995"/>
                    <a:pt x="3736513" y="2569281"/>
                    <a:pt x="2488632" y="3813185"/>
                  </a:cubicBezTo>
                  <a:cubicBezTo>
                    <a:pt x="1675821" y="4623527"/>
                    <a:pt x="835167" y="5461437"/>
                    <a:pt x="8092" y="6290295"/>
                  </a:cubicBezTo>
                  <a:close/>
                </a:path>
              </a:pathLst>
            </a:custGeom>
            <a:solidFill>
              <a:srgbClr val="FFFFFF"/>
            </a:solidFill>
            <a:ln w="13716"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9DE224A3-76EF-5B61-9B23-4B077888D505}"/>
                </a:ext>
              </a:extLst>
            </p:cNvPr>
            <p:cNvSpPr/>
            <p:nvPr/>
          </p:nvSpPr>
          <p:spPr>
            <a:xfrm>
              <a:off x="210403" y="-10972"/>
              <a:ext cx="6290295" cy="6290294"/>
            </a:xfrm>
            <a:custGeom>
              <a:avLst/>
              <a:gdLst>
                <a:gd name="connsiteX0" fmla="*/ 8230 w 6290295"/>
                <a:gd name="connsiteY0" fmla="*/ 6290295 h 6290294"/>
                <a:gd name="connsiteX1" fmla="*/ 0 w 6290295"/>
                <a:gd name="connsiteY1" fmla="*/ 6282065 h 6290294"/>
                <a:gd name="connsiteX2" fmla="*/ 2548708 w 6290295"/>
                <a:gd name="connsiteY2" fmla="*/ 3734867 h 6290294"/>
                <a:gd name="connsiteX3" fmla="*/ 6282066 w 6290295"/>
                <a:gd name="connsiteY3" fmla="*/ 0 h 6290294"/>
                <a:gd name="connsiteX4" fmla="*/ 6290296 w 6290295"/>
                <a:gd name="connsiteY4" fmla="*/ 8230 h 6290294"/>
                <a:gd name="connsiteX5" fmla="*/ 2556937 w 6290295"/>
                <a:gd name="connsiteY5" fmla="*/ 3743097 h 6290294"/>
                <a:gd name="connsiteX6" fmla="*/ 8230 w 6290295"/>
                <a:gd name="connsiteY6" fmla="*/ 6290295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5" h="6290294">
                  <a:moveTo>
                    <a:pt x="8230" y="6290295"/>
                  </a:moveTo>
                  <a:lnTo>
                    <a:pt x="0" y="6282065"/>
                  </a:lnTo>
                  <a:cubicBezTo>
                    <a:pt x="850118" y="5430850"/>
                    <a:pt x="1713677" y="4568663"/>
                    <a:pt x="2548708" y="3734867"/>
                  </a:cubicBezTo>
                  <a:cubicBezTo>
                    <a:pt x="3774507" y="2511125"/>
                    <a:pt x="5042002" y="1245550"/>
                    <a:pt x="6282066" y="0"/>
                  </a:cubicBezTo>
                  <a:lnTo>
                    <a:pt x="6290296" y="8230"/>
                  </a:lnTo>
                  <a:cubicBezTo>
                    <a:pt x="5050232" y="1253780"/>
                    <a:pt x="3782736" y="2519218"/>
                    <a:pt x="2556937" y="3743097"/>
                  </a:cubicBezTo>
                  <a:cubicBezTo>
                    <a:pt x="1721907" y="4576892"/>
                    <a:pt x="858347" y="5439080"/>
                    <a:pt x="8230" y="6290295"/>
                  </a:cubicBezTo>
                  <a:close/>
                </a:path>
              </a:pathLst>
            </a:custGeom>
            <a:solidFill>
              <a:srgbClr val="FFFFFF"/>
            </a:solidFill>
            <a:ln w="13716"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A8345031-0A18-13D5-09BA-C9B6A351069C}"/>
                </a:ext>
              </a:extLst>
            </p:cNvPr>
            <p:cNvSpPr/>
            <p:nvPr/>
          </p:nvSpPr>
          <p:spPr>
            <a:xfrm>
              <a:off x="463738" y="-10972"/>
              <a:ext cx="6290295" cy="6290294"/>
            </a:xfrm>
            <a:custGeom>
              <a:avLst/>
              <a:gdLst>
                <a:gd name="connsiteX0" fmla="*/ 8230 w 6290295"/>
                <a:gd name="connsiteY0" fmla="*/ 6290295 h 6290294"/>
                <a:gd name="connsiteX1" fmla="*/ 0 w 6290295"/>
                <a:gd name="connsiteY1" fmla="*/ 6282065 h 6290294"/>
                <a:gd name="connsiteX2" fmla="*/ 2235297 w 6290295"/>
                <a:gd name="connsiteY2" fmla="*/ 4049101 h 6290294"/>
                <a:gd name="connsiteX3" fmla="*/ 6282066 w 6290295"/>
                <a:gd name="connsiteY3" fmla="*/ 0 h 6290294"/>
                <a:gd name="connsiteX4" fmla="*/ 6290296 w 6290295"/>
                <a:gd name="connsiteY4" fmla="*/ 8230 h 6290294"/>
                <a:gd name="connsiteX5" fmla="*/ 2243527 w 6290295"/>
                <a:gd name="connsiteY5" fmla="*/ 4057330 h 6290294"/>
                <a:gd name="connsiteX6" fmla="*/ 8230 w 6290295"/>
                <a:gd name="connsiteY6" fmla="*/ 6290295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5" h="6290294">
                  <a:moveTo>
                    <a:pt x="8230" y="6290295"/>
                  </a:moveTo>
                  <a:lnTo>
                    <a:pt x="0" y="6282065"/>
                  </a:lnTo>
                  <a:cubicBezTo>
                    <a:pt x="745739" y="5536052"/>
                    <a:pt x="1502999" y="4780163"/>
                    <a:pt x="2235297" y="4049101"/>
                  </a:cubicBezTo>
                  <a:cubicBezTo>
                    <a:pt x="3564515" y="2722215"/>
                    <a:pt x="4938858" y="1350203"/>
                    <a:pt x="6282066" y="0"/>
                  </a:cubicBezTo>
                  <a:lnTo>
                    <a:pt x="6290296" y="8230"/>
                  </a:lnTo>
                  <a:cubicBezTo>
                    <a:pt x="4947087" y="1358433"/>
                    <a:pt x="3572744" y="2730444"/>
                    <a:pt x="2243527" y="4057330"/>
                  </a:cubicBezTo>
                  <a:cubicBezTo>
                    <a:pt x="1511229" y="4788393"/>
                    <a:pt x="753969" y="5544282"/>
                    <a:pt x="8230" y="6290295"/>
                  </a:cubicBezTo>
                  <a:close/>
                </a:path>
              </a:pathLst>
            </a:custGeom>
            <a:solidFill>
              <a:srgbClr val="FFFFFF"/>
            </a:solidFill>
            <a:ln w="13716"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678ADE02-4DA6-3D2D-8FFC-B899353CA368}"/>
                </a:ext>
              </a:extLst>
            </p:cNvPr>
            <p:cNvSpPr/>
            <p:nvPr/>
          </p:nvSpPr>
          <p:spPr>
            <a:xfrm>
              <a:off x="717072" y="-10972"/>
              <a:ext cx="6290295" cy="6290294"/>
            </a:xfrm>
            <a:custGeom>
              <a:avLst/>
              <a:gdLst>
                <a:gd name="connsiteX0" fmla="*/ 8230 w 6290295"/>
                <a:gd name="connsiteY0" fmla="*/ 6290295 h 6290294"/>
                <a:gd name="connsiteX1" fmla="*/ 0 w 6290295"/>
                <a:gd name="connsiteY1" fmla="*/ 6282065 h 6290294"/>
                <a:gd name="connsiteX2" fmla="*/ 2735519 w 6290295"/>
                <a:gd name="connsiteY2" fmla="*/ 3549838 h 6290294"/>
                <a:gd name="connsiteX3" fmla="*/ 6282066 w 6290295"/>
                <a:gd name="connsiteY3" fmla="*/ 0 h 6290294"/>
                <a:gd name="connsiteX4" fmla="*/ 6290296 w 6290295"/>
                <a:gd name="connsiteY4" fmla="*/ 8092 h 6290294"/>
                <a:gd name="connsiteX5" fmla="*/ 2743749 w 6290295"/>
                <a:gd name="connsiteY5" fmla="*/ 3557931 h 6290294"/>
                <a:gd name="connsiteX6" fmla="*/ 8230 w 6290295"/>
                <a:gd name="connsiteY6" fmla="*/ 6290021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5" h="6290294">
                  <a:moveTo>
                    <a:pt x="8230" y="6290295"/>
                  </a:moveTo>
                  <a:lnTo>
                    <a:pt x="0" y="6282065"/>
                  </a:lnTo>
                  <a:cubicBezTo>
                    <a:pt x="909782" y="5367620"/>
                    <a:pt x="1837944" y="4443573"/>
                    <a:pt x="2735519" y="3549838"/>
                  </a:cubicBezTo>
                  <a:cubicBezTo>
                    <a:pt x="3901242" y="2389327"/>
                    <a:pt x="5106605" y="1189177"/>
                    <a:pt x="6282066" y="0"/>
                  </a:cubicBezTo>
                  <a:lnTo>
                    <a:pt x="6290296" y="8092"/>
                  </a:lnTo>
                  <a:cubicBezTo>
                    <a:pt x="5114834" y="1197270"/>
                    <a:pt x="3909472" y="2397420"/>
                    <a:pt x="2743749" y="3557931"/>
                  </a:cubicBezTo>
                  <a:cubicBezTo>
                    <a:pt x="1846174" y="4451665"/>
                    <a:pt x="918012" y="5375712"/>
                    <a:pt x="8230" y="6290021"/>
                  </a:cubicBezTo>
                  <a:close/>
                </a:path>
              </a:pathLst>
            </a:custGeom>
            <a:solidFill>
              <a:srgbClr val="FFFFFF"/>
            </a:solidFill>
            <a:ln w="13716"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B4D17469-68E3-5EC0-C8EA-754E083B2238}"/>
                </a:ext>
              </a:extLst>
            </p:cNvPr>
            <p:cNvSpPr/>
            <p:nvPr/>
          </p:nvSpPr>
          <p:spPr>
            <a:xfrm>
              <a:off x="970407" y="-10972"/>
              <a:ext cx="6290295" cy="6290294"/>
            </a:xfrm>
            <a:custGeom>
              <a:avLst/>
              <a:gdLst>
                <a:gd name="connsiteX0" fmla="*/ 8230 w 6290295"/>
                <a:gd name="connsiteY0" fmla="*/ 6290295 h 6290294"/>
                <a:gd name="connsiteX1" fmla="*/ 0 w 6290295"/>
                <a:gd name="connsiteY1" fmla="*/ 6282065 h 6290294"/>
                <a:gd name="connsiteX2" fmla="*/ 1597091 w 6290295"/>
                <a:gd name="connsiteY2" fmla="*/ 4688266 h 6290294"/>
                <a:gd name="connsiteX3" fmla="*/ 6282066 w 6290295"/>
                <a:gd name="connsiteY3" fmla="*/ 0 h 6290294"/>
                <a:gd name="connsiteX4" fmla="*/ 6290295 w 6290295"/>
                <a:gd name="connsiteY4" fmla="*/ 8230 h 6290294"/>
                <a:gd name="connsiteX5" fmla="*/ 1605321 w 6290295"/>
                <a:gd name="connsiteY5" fmla="*/ 4696359 h 6290294"/>
                <a:gd name="connsiteX6" fmla="*/ 8230 w 6290295"/>
                <a:gd name="connsiteY6" fmla="*/ 6290158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5" h="6290294">
                  <a:moveTo>
                    <a:pt x="8230" y="6290295"/>
                  </a:moveTo>
                  <a:lnTo>
                    <a:pt x="0" y="6282065"/>
                  </a:lnTo>
                  <a:cubicBezTo>
                    <a:pt x="532181" y="5750570"/>
                    <a:pt x="1064636" y="5219487"/>
                    <a:pt x="1597091" y="4688266"/>
                  </a:cubicBezTo>
                  <a:cubicBezTo>
                    <a:pt x="3133969" y="3154954"/>
                    <a:pt x="4723242" y="1569385"/>
                    <a:pt x="6282066" y="0"/>
                  </a:cubicBezTo>
                  <a:lnTo>
                    <a:pt x="6290295" y="8230"/>
                  </a:lnTo>
                  <a:cubicBezTo>
                    <a:pt x="4731609" y="1577614"/>
                    <a:pt x="3142336" y="3163184"/>
                    <a:pt x="1605321" y="4696359"/>
                  </a:cubicBezTo>
                  <a:cubicBezTo>
                    <a:pt x="1072866" y="5227579"/>
                    <a:pt x="540411" y="5758800"/>
                    <a:pt x="8230" y="6290158"/>
                  </a:cubicBezTo>
                  <a:close/>
                </a:path>
              </a:pathLst>
            </a:custGeom>
            <a:solidFill>
              <a:srgbClr val="FFFFFF"/>
            </a:solidFill>
            <a:ln w="13716" cap="flat">
              <a:noFill/>
              <a:prstDash val="solid"/>
              <a:miter/>
            </a:ln>
          </p:spPr>
          <p:txBody>
            <a:bodyPr rtlCol="0" anchor="ctr"/>
            <a:lstStyle/>
            <a:p>
              <a:endParaRPr lang="en-US"/>
            </a:p>
          </p:txBody>
        </p:sp>
        <p:sp>
          <p:nvSpPr>
            <p:cNvPr id="36" name="Freeform: Shape 35">
              <a:extLst>
                <a:ext uri="{FF2B5EF4-FFF2-40B4-BE49-F238E27FC236}">
                  <a16:creationId xmlns:a16="http://schemas.microsoft.com/office/drawing/2014/main" id="{8B12906C-BF6D-2A45-0E73-3C5D740CCC5D}"/>
                </a:ext>
              </a:extLst>
            </p:cNvPr>
            <p:cNvSpPr/>
            <p:nvPr/>
          </p:nvSpPr>
          <p:spPr>
            <a:xfrm>
              <a:off x="1223741" y="-10972"/>
              <a:ext cx="6290158" cy="6290294"/>
            </a:xfrm>
            <a:custGeom>
              <a:avLst/>
              <a:gdLst>
                <a:gd name="connsiteX0" fmla="*/ 8230 w 6290158"/>
                <a:gd name="connsiteY0" fmla="*/ 6290295 h 6290294"/>
                <a:gd name="connsiteX1" fmla="*/ 0 w 6290158"/>
                <a:gd name="connsiteY1" fmla="*/ 6282065 h 6290294"/>
                <a:gd name="connsiteX2" fmla="*/ 2738674 w 6290158"/>
                <a:gd name="connsiteY2" fmla="*/ 3545586 h 6290294"/>
                <a:gd name="connsiteX3" fmla="*/ 6281928 w 6290158"/>
                <a:gd name="connsiteY3" fmla="*/ 0 h 6290294"/>
                <a:gd name="connsiteX4" fmla="*/ 6290159 w 6290158"/>
                <a:gd name="connsiteY4" fmla="*/ 8230 h 6290294"/>
                <a:gd name="connsiteX5" fmla="*/ 2746767 w 6290158"/>
                <a:gd name="connsiteY5" fmla="*/ 3553816 h 6290294"/>
                <a:gd name="connsiteX6" fmla="*/ 8092 w 6290158"/>
                <a:gd name="connsiteY6" fmla="*/ 6290295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158" h="6290294">
                  <a:moveTo>
                    <a:pt x="8230" y="6290295"/>
                  </a:moveTo>
                  <a:lnTo>
                    <a:pt x="0" y="6282065"/>
                  </a:lnTo>
                  <a:cubicBezTo>
                    <a:pt x="912800" y="5366248"/>
                    <a:pt x="1840962" y="4440692"/>
                    <a:pt x="2738674" y="3545586"/>
                  </a:cubicBezTo>
                  <a:cubicBezTo>
                    <a:pt x="3901242" y="2386447"/>
                    <a:pt x="5103313" y="1187806"/>
                    <a:pt x="6281928" y="0"/>
                  </a:cubicBezTo>
                  <a:lnTo>
                    <a:pt x="6290159" y="8230"/>
                  </a:lnTo>
                  <a:cubicBezTo>
                    <a:pt x="5111543" y="1195898"/>
                    <a:pt x="3909335" y="2394539"/>
                    <a:pt x="2746767" y="3553816"/>
                  </a:cubicBezTo>
                  <a:cubicBezTo>
                    <a:pt x="1849054" y="4448922"/>
                    <a:pt x="920755" y="5374478"/>
                    <a:pt x="8092" y="6290295"/>
                  </a:cubicBezTo>
                  <a:close/>
                </a:path>
              </a:pathLst>
            </a:custGeom>
            <a:solidFill>
              <a:srgbClr val="FFFFFF"/>
            </a:solidFill>
            <a:ln w="13716"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3EC9E354-4B52-5E8C-AEA5-CA8D43259B53}"/>
                </a:ext>
              </a:extLst>
            </p:cNvPr>
            <p:cNvSpPr/>
            <p:nvPr/>
          </p:nvSpPr>
          <p:spPr>
            <a:xfrm>
              <a:off x="1476939" y="-10972"/>
              <a:ext cx="6290295" cy="6290294"/>
            </a:xfrm>
            <a:custGeom>
              <a:avLst/>
              <a:gdLst>
                <a:gd name="connsiteX0" fmla="*/ 8230 w 6290295"/>
                <a:gd name="connsiteY0" fmla="*/ 6290295 h 6290294"/>
                <a:gd name="connsiteX1" fmla="*/ 0 w 6290295"/>
                <a:gd name="connsiteY1" fmla="*/ 6282065 h 6290294"/>
                <a:gd name="connsiteX2" fmla="*/ 3067172 w 6290295"/>
                <a:gd name="connsiteY2" fmla="*/ 3215168 h 6290294"/>
                <a:gd name="connsiteX3" fmla="*/ 6282066 w 6290295"/>
                <a:gd name="connsiteY3" fmla="*/ 0 h 6290294"/>
                <a:gd name="connsiteX4" fmla="*/ 6290295 w 6290295"/>
                <a:gd name="connsiteY4" fmla="*/ 8230 h 6290294"/>
                <a:gd name="connsiteX5" fmla="*/ 3075402 w 6290295"/>
                <a:gd name="connsiteY5" fmla="*/ 3223260 h 6290294"/>
                <a:gd name="connsiteX6" fmla="*/ 8230 w 6290295"/>
                <a:gd name="connsiteY6" fmla="*/ 6290158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5" h="6290294">
                  <a:moveTo>
                    <a:pt x="8230" y="6290295"/>
                  </a:moveTo>
                  <a:lnTo>
                    <a:pt x="0" y="6282065"/>
                  </a:lnTo>
                  <a:cubicBezTo>
                    <a:pt x="1022665" y="5256794"/>
                    <a:pt x="2062064" y="4218905"/>
                    <a:pt x="3067172" y="3215168"/>
                  </a:cubicBezTo>
                  <a:cubicBezTo>
                    <a:pt x="4122207" y="2161642"/>
                    <a:pt x="5213041" y="1072317"/>
                    <a:pt x="6282066" y="0"/>
                  </a:cubicBezTo>
                  <a:lnTo>
                    <a:pt x="6290295" y="8230"/>
                  </a:lnTo>
                  <a:cubicBezTo>
                    <a:pt x="5221271" y="1080547"/>
                    <a:pt x="4130437" y="2169871"/>
                    <a:pt x="3075402" y="3223260"/>
                  </a:cubicBezTo>
                  <a:cubicBezTo>
                    <a:pt x="2070293" y="4226997"/>
                    <a:pt x="1030895" y="5265024"/>
                    <a:pt x="8230" y="6290158"/>
                  </a:cubicBezTo>
                  <a:close/>
                </a:path>
              </a:pathLst>
            </a:custGeom>
            <a:solidFill>
              <a:srgbClr val="FFFFFF"/>
            </a:solidFill>
            <a:ln w="13716" cap="flat">
              <a:noFill/>
              <a:prstDash val="solid"/>
              <a:miter/>
            </a:ln>
          </p:spPr>
          <p:txBody>
            <a:bodyPr rtlCol="0" anchor="ctr"/>
            <a:lstStyle/>
            <a:p>
              <a:endParaRPr lang="en-US"/>
            </a:p>
          </p:txBody>
        </p:sp>
        <p:sp>
          <p:nvSpPr>
            <p:cNvPr id="38" name="Freeform: Shape 37">
              <a:extLst>
                <a:ext uri="{FF2B5EF4-FFF2-40B4-BE49-F238E27FC236}">
                  <a16:creationId xmlns:a16="http://schemas.microsoft.com/office/drawing/2014/main" id="{09F3263C-C2F1-4187-EF47-41B0036F9D55}"/>
                </a:ext>
              </a:extLst>
            </p:cNvPr>
            <p:cNvSpPr/>
            <p:nvPr/>
          </p:nvSpPr>
          <p:spPr>
            <a:xfrm>
              <a:off x="1730273" y="-10972"/>
              <a:ext cx="6290295" cy="6290294"/>
            </a:xfrm>
            <a:custGeom>
              <a:avLst/>
              <a:gdLst>
                <a:gd name="connsiteX0" fmla="*/ 8230 w 6290295"/>
                <a:gd name="connsiteY0" fmla="*/ 6290295 h 6290294"/>
                <a:gd name="connsiteX1" fmla="*/ 0 w 6290295"/>
                <a:gd name="connsiteY1" fmla="*/ 6282065 h 6290294"/>
                <a:gd name="connsiteX2" fmla="*/ 2753762 w 6290295"/>
                <a:gd name="connsiteY2" fmla="*/ 3529401 h 6290294"/>
                <a:gd name="connsiteX3" fmla="*/ 6282066 w 6290295"/>
                <a:gd name="connsiteY3" fmla="*/ 0 h 6290294"/>
                <a:gd name="connsiteX4" fmla="*/ 6290296 w 6290295"/>
                <a:gd name="connsiteY4" fmla="*/ 8230 h 6290294"/>
                <a:gd name="connsiteX5" fmla="*/ 2761991 w 6290295"/>
                <a:gd name="connsiteY5" fmla="*/ 3537631 h 6290294"/>
                <a:gd name="connsiteX6" fmla="*/ 8230 w 6290295"/>
                <a:gd name="connsiteY6" fmla="*/ 6290295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5" h="6290294">
                  <a:moveTo>
                    <a:pt x="8230" y="6290295"/>
                  </a:moveTo>
                  <a:lnTo>
                    <a:pt x="0" y="6282065"/>
                  </a:lnTo>
                  <a:cubicBezTo>
                    <a:pt x="918423" y="5362133"/>
                    <a:pt x="1851386" y="4430405"/>
                    <a:pt x="2753762" y="3529401"/>
                  </a:cubicBezTo>
                  <a:cubicBezTo>
                    <a:pt x="3911941" y="2372868"/>
                    <a:pt x="5109485" y="1177107"/>
                    <a:pt x="6282066" y="0"/>
                  </a:cubicBezTo>
                  <a:lnTo>
                    <a:pt x="6290296" y="8230"/>
                  </a:lnTo>
                  <a:cubicBezTo>
                    <a:pt x="5117714" y="1185200"/>
                    <a:pt x="3920170" y="2381098"/>
                    <a:pt x="2761991" y="3537631"/>
                  </a:cubicBezTo>
                  <a:cubicBezTo>
                    <a:pt x="1859753" y="4438635"/>
                    <a:pt x="926653" y="5370226"/>
                    <a:pt x="8230" y="6290295"/>
                  </a:cubicBezTo>
                  <a:close/>
                </a:path>
              </a:pathLst>
            </a:custGeom>
            <a:solidFill>
              <a:srgbClr val="FFFFFF"/>
            </a:solidFill>
            <a:ln w="13716" cap="flat">
              <a:noFill/>
              <a:prstDash val="solid"/>
              <a:miter/>
            </a:ln>
          </p:spPr>
          <p:txBody>
            <a:bodyPr rtlCol="0" anchor="ctr"/>
            <a:lstStyle/>
            <a:p>
              <a:endParaRPr lang="en-US"/>
            </a:p>
          </p:txBody>
        </p:sp>
        <p:sp>
          <p:nvSpPr>
            <p:cNvPr id="39" name="Freeform: Shape 38">
              <a:extLst>
                <a:ext uri="{FF2B5EF4-FFF2-40B4-BE49-F238E27FC236}">
                  <a16:creationId xmlns:a16="http://schemas.microsoft.com/office/drawing/2014/main" id="{1D4D7640-8106-77CD-73D0-C90665630DDC}"/>
                </a:ext>
              </a:extLst>
            </p:cNvPr>
            <p:cNvSpPr/>
            <p:nvPr/>
          </p:nvSpPr>
          <p:spPr>
            <a:xfrm>
              <a:off x="1983608" y="-10972"/>
              <a:ext cx="6290295" cy="6290294"/>
            </a:xfrm>
            <a:custGeom>
              <a:avLst/>
              <a:gdLst>
                <a:gd name="connsiteX0" fmla="*/ 8230 w 6290295"/>
                <a:gd name="connsiteY0" fmla="*/ 6290295 h 6290294"/>
                <a:gd name="connsiteX1" fmla="*/ 0 w 6290295"/>
                <a:gd name="connsiteY1" fmla="*/ 6282065 h 6290294"/>
                <a:gd name="connsiteX2" fmla="*/ 2440900 w 6290295"/>
                <a:gd name="connsiteY2" fmla="*/ 3843086 h 6290294"/>
                <a:gd name="connsiteX3" fmla="*/ 6282066 w 6290295"/>
                <a:gd name="connsiteY3" fmla="*/ 0 h 6290294"/>
                <a:gd name="connsiteX4" fmla="*/ 6290295 w 6290295"/>
                <a:gd name="connsiteY4" fmla="*/ 8230 h 6290294"/>
                <a:gd name="connsiteX5" fmla="*/ 2449129 w 6290295"/>
                <a:gd name="connsiteY5" fmla="*/ 3851316 h 6290294"/>
                <a:gd name="connsiteX6" fmla="*/ 8230 w 6290295"/>
                <a:gd name="connsiteY6" fmla="*/ 6290295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5" h="6290294">
                  <a:moveTo>
                    <a:pt x="8230" y="6290295"/>
                  </a:moveTo>
                  <a:lnTo>
                    <a:pt x="0" y="6282065"/>
                  </a:lnTo>
                  <a:cubicBezTo>
                    <a:pt x="814182" y="5467061"/>
                    <a:pt x="1641120" y="4641495"/>
                    <a:pt x="2440900" y="3843086"/>
                  </a:cubicBezTo>
                  <a:cubicBezTo>
                    <a:pt x="3702223" y="2583683"/>
                    <a:pt x="5006478" y="1281623"/>
                    <a:pt x="6282066" y="0"/>
                  </a:cubicBezTo>
                  <a:lnTo>
                    <a:pt x="6290295" y="8230"/>
                  </a:lnTo>
                  <a:cubicBezTo>
                    <a:pt x="5014708" y="1289716"/>
                    <a:pt x="3710453" y="2591913"/>
                    <a:pt x="2449129" y="3851316"/>
                  </a:cubicBezTo>
                  <a:cubicBezTo>
                    <a:pt x="1649487" y="4649724"/>
                    <a:pt x="822549" y="5475290"/>
                    <a:pt x="8230" y="6290295"/>
                  </a:cubicBezTo>
                  <a:close/>
                </a:path>
              </a:pathLst>
            </a:custGeom>
            <a:solidFill>
              <a:srgbClr val="FFFFFF"/>
            </a:solidFill>
            <a:ln w="13716" cap="flat">
              <a:noFill/>
              <a:prstDash val="solid"/>
              <a:miter/>
            </a:ln>
          </p:spPr>
          <p:txBody>
            <a:bodyPr rtlCol="0" anchor="ctr"/>
            <a:lstStyle/>
            <a:p>
              <a:endParaRPr lang="en-US"/>
            </a:p>
          </p:txBody>
        </p:sp>
        <p:sp>
          <p:nvSpPr>
            <p:cNvPr id="40" name="Freeform: Shape 39">
              <a:extLst>
                <a:ext uri="{FF2B5EF4-FFF2-40B4-BE49-F238E27FC236}">
                  <a16:creationId xmlns:a16="http://schemas.microsoft.com/office/drawing/2014/main" id="{0570DEC6-BF1F-6901-7EAB-76A3A30C3204}"/>
                </a:ext>
              </a:extLst>
            </p:cNvPr>
            <p:cNvSpPr/>
            <p:nvPr/>
          </p:nvSpPr>
          <p:spPr>
            <a:xfrm>
              <a:off x="2236942" y="-10972"/>
              <a:ext cx="6290295" cy="6290294"/>
            </a:xfrm>
            <a:custGeom>
              <a:avLst/>
              <a:gdLst>
                <a:gd name="connsiteX0" fmla="*/ 8230 w 6290295"/>
                <a:gd name="connsiteY0" fmla="*/ 6290295 h 6290294"/>
                <a:gd name="connsiteX1" fmla="*/ 0 w 6290295"/>
                <a:gd name="connsiteY1" fmla="*/ 6282065 h 6290294"/>
                <a:gd name="connsiteX2" fmla="*/ 6282066 w 6290295"/>
                <a:gd name="connsiteY2" fmla="*/ 0 h 6290294"/>
                <a:gd name="connsiteX3" fmla="*/ 6290296 w 6290295"/>
                <a:gd name="connsiteY3" fmla="*/ 8230 h 6290294"/>
                <a:gd name="connsiteX4" fmla="*/ 8230 w 6290295"/>
                <a:gd name="connsiteY4" fmla="*/ 6290295 h 629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90295" h="6290294">
                  <a:moveTo>
                    <a:pt x="8230" y="6290295"/>
                  </a:moveTo>
                  <a:lnTo>
                    <a:pt x="0" y="6282065"/>
                  </a:lnTo>
                  <a:cubicBezTo>
                    <a:pt x="2102526" y="4179403"/>
                    <a:pt x="4189278" y="2092650"/>
                    <a:pt x="6282066" y="0"/>
                  </a:cubicBezTo>
                  <a:lnTo>
                    <a:pt x="6290296" y="8230"/>
                  </a:lnTo>
                  <a:cubicBezTo>
                    <a:pt x="4197645" y="2100880"/>
                    <a:pt x="2110756" y="4187632"/>
                    <a:pt x="8230" y="6290295"/>
                  </a:cubicBezTo>
                  <a:close/>
                </a:path>
              </a:pathLst>
            </a:custGeom>
            <a:solidFill>
              <a:srgbClr val="FFFFFF"/>
            </a:solidFill>
            <a:ln w="13716" cap="flat">
              <a:noFill/>
              <a:prstDash val="solid"/>
              <a:miter/>
            </a:ln>
          </p:spPr>
          <p:txBody>
            <a:bodyPr rtlCol="0" anchor="ctr"/>
            <a:lstStyle/>
            <a:p>
              <a:endParaRPr lang="en-US"/>
            </a:p>
          </p:txBody>
        </p:sp>
        <p:sp>
          <p:nvSpPr>
            <p:cNvPr id="41" name="Freeform: Shape 40">
              <a:extLst>
                <a:ext uri="{FF2B5EF4-FFF2-40B4-BE49-F238E27FC236}">
                  <a16:creationId xmlns:a16="http://schemas.microsoft.com/office/drawing/2014/main" id="{F68279B8-0584-CDEB-06D7-30F79B212F81}"/>
                </a:ext>
              </a:extLst>
            </p:cNvPr>
            <p:cNvSpPr/>
            <p:nvPr/>
          </p:nvSpPr>
          <p:spPr>
            <a:xfrm>
              <a:off x="2490140" y="-10972"/>
              <a:ext cx="6290294" cy="6290294"/>
            </a:xfrm>
            <a:custGeom>
              <a:avLst/>
              <a:gdLst>
                <a:gd name="connsiteX0" fmla="*/ 8229 w 6290294"/>
                <a:gd name="connsiteY0" fmla="*/ 6290295 h 6290294"/>
                <a:gd name="connsiteX1" fmla="*/ 0 w 6290294"/>
                <a:gd name="connsiteY1" fmla="*/ 6282065 h 6290294"/>
                <a:gd name="connsiteX2" fmla="*/ 4483761 w 6290294"/>
                <a:gd name="connsiteY2" fmla="*/ 1801322 h 6290294"/>
                <a:gd name="connsiteX3" fmla="*/ 6282066 w 6290294"/>
                <a:gd name="connsiteY3" fmla="*/ 0 h 6290294"/>
                <a:gd name="connsiteX4" fmla="*/ 6290295 w 6290294"/>
                <a:gd name="connsiteY4" fmla="*/ 8230 h 6290294"/>
                <a:gd name="connsiteX5" fmla="*/ 4491990 w 6290294"/>
                <a:gd name="connsiteY5" fmla="*/ 1809552 h 6290294"/>
                <a:gd name="connsiteX6" fmla="*/ 8229 w 6290294"/>
                <a:gd name="connsiteY6" fmla="*/ 6290295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4" h="6290294">
                  <a:moveTo>
                    <a:pt x="8229" y="6290295"/>
                  </a:moveTo>
                  <a:lnTo>
                    <a:pt x="0" y="6282065"/>
                  </a:lnTo>
                  <a:cubicBezTo>
                    <a:pt x="1500805" y="4790588"/>
                    <a:pt x="3017246" y="3270992"/>
                    <a:pt x="4483761" y="1801322"/>
                  </a:cubicBezTo>
                  <a:cubicBezTo>
                    <a:pt x="5073000" y="1210711"/>
                    <a:pt x="5682403" y="600075"/>
                    <a:pt x="6282066" y="0"/>
                  </a:cubicBezTo>
                  <a:lnTo>
                    <a:pt x="6290295" y="8230"/>
                  </a:lnTo>
                  <a:cubicBezTo>
                    <a:pt x="5690769" y="608305"/>
                    <a:pt x="5081367" y="1218941"/>
                    <a:pt x="4491990" y="1809552"/>
                  </a:cubicBezTo>
                  <a:cubicBezTo>
                    <a:pt x="3025476" y="3279221"/>
                    <a:pt x="1509035" y="4798817"/>
                    <a:pt x="8229" y="6290295"/>
                  </a:cubicBezTo>
                  <a:close/>
                </a:path>
              </a:pathLst>
            </a:custGeom>
            <a:solidFill>
              <a:srgbClr val="FFFFFF"/>
            </a:solidFill>
            <a:ln w="13716" cap="flat">
              <a:noFill/>
              <a:prstDash val="solid"/>
              <a:miter/>
            </a:ln>
          </p:spPr>
          <p:txBody>
            <a:bodyPr rtlCol="0" anchor="ctr"/>
            <a:lstStyle/>
            <a:p>
              <a:endParaRPr lang="en-US"/>
            </a:p>
          </p:txBody>
        </p:sp>
        <p:sp>
          <p:nvSpPr>
            <p:cNvPr id="42" name="Freeform: Shape 41">
              <a:extLst>
                <a:ext uri="{FF2B5EF4-FFF2-40B4-BE49-F238E27FC236}">
                  <a16:creationId xmlns:a16="http://schemas.microsoft.com/office/drawing/2014/main" id="{604CB22E-054A-E392-0B0A-B354CCC1C9CE}"/>
                </a:ext>
              </a:extLst>
            </p:cNvPr>
            <p:cNvSpPr/>
            <p:nvPr/>
          </p:nvSpPr>
          <p:spPr>
            <a:xfrm>
              <a:off x="2743474" y="-10972"/>
              <a:ext cx="6290295" cy="6290294"/>
            </a:xfrm>
            <a:custGeom>
              <a:avLst/>
              <a:gdLst>
                <a:gd name="connsiteX0" fmla="*/ 8229 w 6290295"/>
                <a:gd name="connsiteY0" fmla="*/ 6290295 h 6290294"/>
                <a:gd name="connsiteX1" fmla="*/ 0 w 6290295"/>
                <a:gd name="connsiteY1" fmla="*/ 6282065 h 6290294"/>
                <a:gd name="connsiteX2" fmla="*/ 1489146 w 6290295"/>
                <a:gd name="connsiteY2" fmla="*/ 4796211 h 6290294"/>
                <a:gd name="connsiteX3" fmla="*/ 6282066 w 6290295"/>
                <a:gd name="connsiteY3" fmla="*/ 0 h 6290294"/>
                <a:gd name="connsiteX4" fmla="*/ 6290296 w 6290295"/>
                <a:gd name="connsiteY4" fmla="*/ 8230 h 6290294"/>
                <a:gd name="connsiteX5" fmla="*/ 1497376 w 6290295"/>
                <a:gd name="connsiteY5" fmla="*/ 4804441 h 6290294"/>
                <a:gd name="connsiteX6" fmla="*/ 8229 w 6290295"/>
                <a:gd name="connsiteY6" fmla="*/ 6290295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5" h="6290294">
                  <a:moveTo>
                    <a:pt x="8229" y="6290295"/>
                  </a:moveTo>
                  <a:lnTo>
                    <a:pt x="0" y="6282065"/>
                  </a:lnTo>
                  <a:cubicBezTo>
                    <a:pt x="496245" y="5786643"/>
                    <a:pt x="992627" y="5291496"/>
                    <a:pt x="1489146" y="4796211"/>
                  </a:cubicBezTo>
                  <a:cubicBezTo>
                    <a:pt x="3061686" y="3227649"/>
                    <a:pt x="4687855" y="1605732"/>
                    <a:pt x="6282066" y="0"/>
                  </a:cubicBezTo>
                  <a:lnTo>
                    <a:pt x="6290296" y="8230"/>
                  </a:lnTo>
                  <a:cubicBezTo>
                    <a:pt x="4696085" y="1613962"/>
                    <a:pt x="3069915" y="3235879"/>
                    <a:pt x="1497376" y="4804441"/>
                  </a:cubicBezTo>
                  <a:cubicBezTo>
                    <a:pt x="1000856" y="5299725"/>
                    <a:pt x="504475" y="5794873"/>
                    <a:pt x="8229" y="6290295"/>
                  </a:cubicBezTo>
                  <a:close/>
                </a:path>
              </a:pathLst>
            </a:custGeom>
            <a:solidFill>
              <a:srgbClr val="FFFFFF"/>
            </a:solidFill>
            <a:ln w="13716" cap="flat">
              <a:noFill/>
              <a:prstDash val="solid"/>
              <a:miter/>
            </a:ln>
          </p:spPr>
          <p:txBody>
            <a:bodyPr rtlCol="0" anchor="ctr"/>
            <a:lstStyle/>
            <a:p>
              <a:endParaRPr lang="en-US"/>
            </a:p>
          </p:txBody>
        </p:sp>
        <p:sp>
          <p:nvSpPr>
            <p:cNvPr id="43" name="Freeform: Shape 42">
              <a:extLst>
                <a:ext uri="{FF2B5EF4-FFF2-40B4-BE49-F238E27FC236}">
                  <a16:creationId xmlns:a16="http://schemas.microsoft.com/office/drawing/2014/main" id="{BF11D821-4948-5DC5-B130-19E80498B912}"/>
                </a:ext>
              </a:extLst>
            </p:cNvPr>
            <p:cNvSpPr/>
            <p:nvPr/>
          </p:nvSpPr>
          <p:spPr>
            <a:xfrm>
              <a:off x="2996809" y="-10972"/>
              <a:ext cx="6290294" cy="6290294"/>
            </a:xfrm>
            <a:custGeom>
              <a:avLst/>
              <a:gdLst>
                <a:gd name="connsiteX0" fmla="*/ 8229 w 6290294"/>
                <a:gd name="connsiteY0" fmla="*/ 6290295 h 6290294"/>
                <a:gd name="connsiteX1" fmla="*/ 0 w 6290294"/>
                <a:gd name="connsiteY1" fmla="*/ 6282065 h 6290294"/>
                <a:gd name="connsiteX2" fmla="*/ 2685044 w 6290294"/>
                <a:gd name="connsiteY2" fmla="*/ 3599490 h 6290294"/>
                <a:gd name="connsiteX3" fmla="*/ 6282066 w 6290294"/>
                <a:gd name="connsiteY3" fmla="*/ 0 h 6290294"/>
                <a:gd name="connsiteX4" fmla="*/ 6290295 w 6290294"/>
                <a:gd name="connsiteY4" fmla="*/ 8230 h 6290294"/>
                <a:gd name="connsiteX5" fmla="*/ 2693274 w 6290294"/>
                <a:gd name="connsiteY5" fmla="*/ 3607720 h 6290294"/>
                <a:gd name="connsiteX6" fmla="*/ 8229 w 6290294"/>
                <a:gd name="connsiteY6" fmla="*/ 6290295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4" h="6290294">
                  <a:moveTo>
                    <a:pt x="8229" y="6290295"/>
                  </a:moveTo>
                  <a:lnTo>
                    <a:pt x="0" y="6282065"/>
                  </a:lnTo>
                  <a:cubicBezTo>
                    <a:pt x="894969" y="5384353"/>
                    <a:pt x="1805026" y="4476903"/>
                    <a:pt x="2685044" y="3599490"/>
                  </a:cubicBezTo>
                  <a:cubicBezTo>
                    <a:pt x="3865306" y="2422657"/>
                    <a:pt x="5085757" y="1205911"/>
                    <a:pt x="6282066" y="0"/>
                  </a:cubicBezTo>
                  <a:lnTo>
                    <a:pt x="6290295" y="8230"/>
                  </a:lnTo>
                  <a:cubicBezTo>
                    <a:pt x="5093986" y="1214003"/>
                    <a:pt x="3873536" y="2430887"/>
                    <a:pt x="2693274" y="3607720"/>
                  </a:cubicBezTo>
                  <a:cubicBezTo>
                    <a:pt x="1813255" y="4485132"/>
                    <a:pt x="903199" y="5392583"/>
                    <a:pt x="8229" y="6290295"/>
                  </a:cubicBezTo>
                  <a:close/>
                </a:path>
              </a:pathLst>
            </a:custGeom>
            <a:solidFill>
              <a:srgbClr val="FFFFFF"/>
            </a:solidFill>
            <a:ln w="13716" cap="flat">
              <a:noFill/>
              <a:prstDash val="solid"/>
              <a:miter/>
            </a:ln>
          </p:spPr>
          <p:txBody>
            <a:bodyPr rtlCol="0" anchor="ctr"/>
            <a:lstStyle/>
            <a:p>
              <a:endParaRPr lang="en-US"/>
            </a:p>
          </p:txBody>
        </p:sp>
        <p:sp>
          <p:nvSpPr>
            <p:cNvPr id="44" name="Freeform: Shape 43">
              <a:extLst>
                <a:ext uri="{FF2B5EF4-FFF2-40B4-BE49-F238E27FC236}">
                  <a16:creationId xmlns:a16="http://schemas.microsoft.com/office/drawing/2014/main" id="{9BCA37C0-1E5C-2B21-6BD3-92FD3E53B649}"/>
                </a:ext>
              </a:extLst>
            </p:cNvPr>
            <p:cNvSpPr/>
            <p:nvPr/>
          </p:nvSpPr>
          <p:spPr>
            <a:xfrm>
              <a:off x="3250143" y="-10972"/>
              <a:ext cx="6290295" cy="6290294"/>
            </a:xfrm>
            <a:custGeom>
              <a:avLst/>
              <a:gdLst>
                <a:gd name="connsiteX0" fmla="*/ 8229 w 6290295"/>
                <a:gd name="connsiteY0" fmla="*/ 6290295 h 6290294"/>
                <a:gd name="connsiteX1" fmla="*/ 0 w 6290295"/>
                <a:gd name="connsiteY1" fmla="*/ 6282065 h 6290294"/>
                <a:gd name="connsiteX2" fmla="*/ 2959364 w 6290295"/>
                <a:gd name="connsiteY2" fmla="*/ 3323250 h 6290294"/>
                <a:gd name="connsiteX3" fmla="*/ 6282066 w 6290295"/>
                <a:gd name="connsiteY3" fmla="*/ 0 h 6290294"/>
                <a:gd name="connsiteX4" fmla="*/ 6290296 w 6290295"/>
                <a:gd name="connsiteY4" fmla="*/ 8230 h 6290294"/>
                <a:gd name="connsiteX5" fmla="*/ 2967594 w 6290295"/>
                <a:gd name="connsiteY5" fmla="*/ 3331479 h 6290294"/>
                <a:gd name="connsiteX6" fmla="*/ 8229 w 6290295"/>
                <a:gd name="connsiteY6" fmla="*/ 6290295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5" h="6290294">
                  <a:moveTo>
                    <a:pt x="8229" y="6290295"/>
                  </a:moveTo>
                  <a:lnTo>
                    <a:pt x="0" y="6282065"/>
                  </a:lnTo>
                  <a:cubicBezTo>
                    <a:pt x="986729" y="5293005"/>
                    <a:pt x="1989506" y="4291737"/>
                    <a:pt x="2959364" y="3323250"/>
                  </a:cubicBezTo>
                  <a:cubicBezTo>
                    <a:pt x="4049786" y="2234337"/>
                    <a:pt x="5177379" y="1108390"/>
                    <a:pt x="6282066" y="0"/>
                  </a:cubicBezTo>
                  <a:lnTo>
                    <a:pt x="6290296" y="8230"/>
                  </a:lnTo>
                  <a:cubicBezTo>
                    <a:pt x="5185609" y="1116482"/>
                    <a:pt x="4058016" y="2242566"/>
                    <a:pt x="2967594" y="3331479"/>
                  </a:cubicBezTo>
                  <a:cubicBezTo>
                    <a:pt x="1997873" y="4299829"/>
                    <a:pt x="995096" y="5301234"/>
                    <a:pt x="8229" y="6290295"/>
                  </a:cubicBezTo>
                  <a:close/>
                </a:path>
              </a:pathLst>
            </a:custGeom>
            <a:solidFill>
              <a:srgbClr val="FFFFFF"/>
            </a:solidFill>
            <a:ln w="13716" cap="flat">
              <a:noFill/>
              <a:prstDash val="solid"/>
              <a:miter/>
            </a:ln>
          </p:spPr>
          <p:txBody>
            <a:bodyPr rtlCol="0" anchor="ctr"/>
            <a:lstStyle/>
            <a:p>
              <a:endParaRPr lang="en-US"/>
            </a:p>
          </p:txBody>
        </p:sp>
        <p:sp>
          <p:nvSpPr>
            <p:cNvPr id="45" name="Freeform: Shape 44">
              <a:extLst>
                <a:ext uri="{FF2B5EF4-FFF2-40B4-BE49-F238E27FC236}">
                  <a16:creationId xmlns:a16="http://schemas.microsoft.com/office/drawing/2014/main" id="{065CD3DF-AD47-88EC-42B8-1C57F665BFDD}"/>
                </a:ext>
              </a:extLst>
            </p:cNvPr>
            <p:cNvSpPr/>
            <p:nvPr/>
          </p:nvSpPr>
          <p:spPr>
            <a:xfrm>
              <a:off x="3503478" y="-10972"/>
              <a:ext cx="6290295" cy="6290294"/>
            </a:xfrm>
            <a:custGeom>
              <a:avLst/>
              <a:gdLst>
                <a:gd name="connsiteX0" fmla="*/ 8230 w 6290295"/>
                <a:gd name="connsiteY0" fmla="*/ 6290295 h 6290294"/>
                <a:gd name="connsiteX1" fmla="*/ 0 w 6290295"/>
                <a:gd name="connsiteY1" fmla="*/ 6282065 h 6290294"/>
                <a:gd name="connsiteX2" fmla="*/ 2645817 w 6290295"/>
                <a:gd name="connsiteY2" fmla="*/ 3637621 h 6290294"/>
                <a:gd name="connsiteX3" fmla="*/ 6282066 w 6290295"/>
                <a:gd name="connsiteY3" fmla="*/ 0 h 6290294"/>
                <a:gd name="connsiteX4" fmla="*/ 6290295 w 6290295"/>
                <a:gd name="connsiteY4" fmla="*/ 8230 h 6290294"/>
                <a:gd name="connsiteX5" fmla="*/ 2654046 w 6290295"/>
                <a:gd name="connsiteY5" fmla="*/ 3645713 h 6290294"/>
                <a:gd name="connsiteX6" fmla="*/ 8230 w 6290295"/>
                <a:gd name="connsiteY6" fmla="*/ 6290158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5" h="6290294">
                  <a:moveTo>
                    <a:pt x="8230" y="6290295"/>
                  </a:moveTo>
                  <a:lnTo>
                    <a:pt x="0" y="6282065"/>
                  </a:lnTo>
                  <a:cubicBezTo>
                    <a:pt x="882488" y="5398344"/>
                    <a:pt x="1778966" y="4503237"/>
                    <a:pt x="2645817" y="3637621"/>
                  </a:cubicBezTo>
                  <a:cubicBezTo>
                    <a:pt x="3839520" y="2445563"/>
                    <a:pt x="5073961" y="1213043"/>
                    <a:pt x="6282066" y="0"/>
                  </a:cubicBezTo>
                  <a:lnTo>
                    <a:pt x="6290295" y="8230"/>
                  </a:lnTo>
                  <a:cubicBezTo>
                    <a:pt x="5082191" y="1221273"/>
                    <a:pt x="3847887" y="2453793"/>
                    <a:pt x="2654046" y="3645713"/>
                  </a:cubicBezTo>
                  <a:cubicBezTo>
                    <a:pt x="1787195" y="4511330"/>
                    <a:pt x="890717" y="5406436"/>
                    <a:pt x="8230" y="6290158"/>
                  </a:cubicBezTo>
                  <a:close/>
                </a:path>
              </a:pathLst>
            </a:custGeom>
            <a:solidFill>
              <a:srgbClr val="FFFFFF"/>
            </a:solidFill>
            <a:ln w="13716" cap="flat">
              <a:noFill/>
              <a:prstDash val="solid"/>
              <a:miter/>
            </a:ln>
          </p:spPr>
          <p:txBody>
            <a:bodyPr rtlCol="0" anchor="ctr"/>
            <a:lstStyle/>
            <a:p>
              <a:endParaRPr lang="en-US"/>
            </a:p>
          </p:txBody>
        </p:sp>
        <p:sp>
          <p:nvSpPr>
            <p:cNvPr id="46" name="Freeform: Shape 45">
              <a:extLst>
                <a:ext uri="{FF2B5EF4-FFF2-40B4-BE49-F238E27FC236}">
                  <a16:creationId xmlns:a16="http://schemas.microsoft.com/office/drawing/2014/main" id="{7272C05A-12F7-8636-9BB8-A35F403CA4BE}"/>
                </a:ext>
              </a:extLst>
            </p:cNvPr>
            <p:cNvSpPr/>
            <p:nvPr/>
          </p:nvSpPr>
          <p:spPr>
            <a:xfrm>
              <a:off x="3756675" y="-10972"/>
              <a:ext cx="6290295" cy="6290294"/>
            </a:xfrm>
            <a:custGeom>
              <a:avLst/>
              <a:gdLst>
                <a:gd name="connsiteX0" fmla="*/ 8229 w 6290295"/>
                <a:gd name="connsiteY0" fmla="*/ 6290295 h 6290294"/>
                <a:gd name="connsiteX1" fmla="*/ 0 w 6290295"/>
                <a:gd name="connsiteY1" fmla="*/ 6282065 h 6290294"/>
                <a:gd name="connsiteX2" fmla="*/ 2332955 w 6290295"/>
                <a:gd name="connsiteY2" fmla="*/ 3951168 h 6290294"/>
                <a:gd name="connsiteX3" fmla="*/ 6282066 w 6290295"/>
                <a:gd name="connsiteY3" fmla="*/ 0 h 6290294"/>
                <a:gd name="connsiteX4" fmla="*/ 6290295 w 6290295"/>
                <a:gd name="connsiteY4" fmla="*/ 8230 h 6290294"/>
                <a:gd name="connsiteX5" fmla="*/ 2341321 w 6290295"/>
                <a:gd name="connsiteY5" fmla="*/ 3959398 h 6290294"/>
                <a:gd name="connsiteX6" fmla="*/ 8367 w 6290295"/>
                <a:gd name="connsiteY6" fmla="*/ 6290295 h 629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0295" h="6290294">
                  <a:moveTo>
                    <a:pt x="8229" y="6290295"/>
                  </a:moveTo>
                  <a:lnTo>
                    <a:pt x="0" y="6282065"/>
                  </a:lnTo>
                  <a:cubicBezTo>
                    <a:pt x="778246" y="5503271"/>
                    <a:pt x="1568699" y="4714189"/>
                    <a:pt x="2332955" y="3951168"/>
                  </a:cubicBezTo>
                  <a:cubicBezTo>
                    <a:pt x="3629939" y="2656378"/>
                    <a:pt x="4971091" y="1317559"/>
                    <a:pt x="6282066" y="0"/>
                  </a:cubicBezTo>
                  <a:lnTo>
                    <a:pt x="6290295" y="8230"/>
                  </a:lnTo>
                  <a:cubicBezTo>
                    <a:pt x="4979182" y="1325789"/>
                    <a:pt x="3638169" y="2664607"/>
                    <a:pt x="2341321" y="3959398"/>
                  </a:cubicBezTo>
                  <a:cubicBezTo>
                    <a:pt x="1576928" y="4722419"/>
                    <a:pt x="786612" y="5511501"/>
                    <a:pt x="8367" y="6290295"/>
                  </a:cubicBezTo>
                  <a:close/>
                </a:path>
              </a:pathLst>
            </a:custGeom>
            <a:solidFill>
              <a:srgbClr val="FFFFFF"/>
            </a:solidFill>
            <a:ln w="13716" cap="flat">
              <a:noFill/>
              <a:prstDash val="solid"/>
              <a:miter/>
            </a:ln>
          </p:spPr>
          <p:txBody>
            <a:bodyPr rtlCol="0" anchor="ctr"/>
            <a:lstStyle/>
            <a:p>
              <a:endParaRPr lang="en-US"/>
            </a:p>
          </p:txBody>
        </p:sp>
      </p:grpSp>
      <p:sp>
        <p:nvSpPr>
          <p:cNvPr id="47" name="Freeform: Shape 46">
            <a:extLst>
              <a:ext uri="{FF2B5EF4-FFF2-40B4-BE49-F238E27FC236}">
                <a16:creationId xmlns:a16="http://schemas.microsoft.com/office/drawing/2014/main" id="{633B2EE6-8A05-D2F9-58E8-E9FC76D3CA94}"/>
              </a:ext>
            </a:extLst>
          </p:cNvPr>
          <p:cNvSpPr/>
          <p:nvPr/>
        </p:nvSpPr>
        <p:spPr>
          <a:xfrm rot="21061200">
            <a:off x="1291926" y="591569"/>
            <a:ext cx="1250355" cy="1250693"/>
          </a:xfrm>
          <a:custGeom>
            <a:avLst/>
            <a:gdLst>
              <a:gd name="connsiteX0" fmla="*/ 2355038 w 2355037"/>
              <a:gd name="connsiteY0" fmla="*/ 1177519 h 2355037"/>
              <a:gd name="connsiteX1" fmla="*/ 1177519 w 2355037"/>
              <a:gd name="connsiteY1" fmla="*/ 2355037 h 2355037"/>
              <a:gd name="connsiteX2" fmla="*/ 0 w 2355037"/>
              <a:gd name="connsiteY2" fmla="*/ 1177519 h 2355037"/>
              <a:gd name="connsiteX3" fmla="*/ 1177519 w 2355037"/>
              <a:gd name="connsiteY3" fmla="*/ 0 h 2355037"/>
              <a:gd name="connsiteX4" fmla="*/ 2355038 w 2355037"/>
              <a:gd name="connsiteY4" fmla="*/ 1177519 h 23550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5037" h="2355037">
                <a:moveTo>
                  <a:pt x="2355038" y="1177519"/>
                </a:moveTo>
                <a:cubicBezTo>
                  <a:pt x="2355038" y="1827844"/>
                  <a:pt x="1827845" y="2355037"/>
                  <a:pt x="1177519" y="2355037"/>
                </a:cubicBezTo>
                <a:cubicBezTo>
                  <a:pt x="527193" y="2355037"/>
                  <a:pt x="0" y="1827844"/>
                  <a:pt x="0" y="1177519"/>
                </a:cubicBezTo>
                <a:cubicBezTo>
                  <a:pt x="0" y="527193"/>
                  <a:pt x="527193" y="0"/>
                  <a:pt x="1177519" y="0"/>
                </a:cubicBezTo>
                <a:cubicBezTo>
                  <a:pt x="1827844" y="0"/>
                  <a:pt x="2355038" y="527193"/>
                  <a:pt x="2355038" y="1177519"/>
                </a:cubicBezTo>
                <a:close/>
              </a:path>
            </a:pathLst>
          </a:custGeom>
          <a:solidFill>
            <a:srgbClr val="4A73C6">
              <a:alpha val="16000"/>
            </a:srgbClr>
          </a:solidFill>
          <a:ln w="13716" cap="flat">
            <a:noFill/>
            <a:prstDash val="solid"/>
            <a:miter/>
          </a:ln>
        </p:spPr>
        <p:txBody>
          <a:bodyPr rtlCol="0" anchor="ctr"/>
          <a:lstStyle/>
          <a:p>
            <a:endParaRPr lang="en-US"/>
          </a:p>
        </p:txBody>
      </p:sp>
      <p:sp>
        <p:nvSpPr>
          <p:cNvPr id="48" name="Freeform: Shape 47">
            <a:extLst>
              <a:ext uri="{FF2B5EF4-FFF2-40B4-BE49-F238E27FC236}">
                <a16:creationId xmlns:a16="http://schemas.microsoft.com/office/drawing/2014/main" id="{6B757F24-56CE-C2BB-A12B-BB9CEF92CB00}"/>
              </a:ext>
            </a:extLst>
          </p:cNvPr>
          <p:cNvSpPr/>
          <p:nvPr/>
        </p:nvSpPr>
        <p:spPr>
          <a:xfrm rot="20809200">
            <a:off x="5812165" y="927509"/>
            <a:ext cx="478800" cy="479511"/>
          </a:xfrm>
          <a:custGeom>
            <a:avLst/>
            <a:gdLst>
              <a:gd name="connsiteX0" fmla="*/ 479512 w 479511"/>
              <a:gd name="connsiteY0" fmla="*/ 239756 h 479511"/>
              <a:gd name="connsiteX1" fmla="*/ 239756 w 479511"/>
              <a:gd name="connsiteY1" fmla="*/ 479511 h 479511"/>
              <a:gd name="connsiteX2" fmla="*/ 0 w 479511"/>
              <a:gd name="connsiteY2" fmla="*/ 239756 h 479511"/>
              <a:gd name="connsiteX3" fmla="*/ 239756 w 479511"/>
              <a:gd name="connsiteY3" fmla="*/ 0 h 479511"/>
              <a:gd name="connsiteX4" fmla="*/ 479512 w 479511"/>
              <a:gd name="connsiteY4" fmla="*/ 239756 h 4795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9511" h="479511">
                <a:moveTo>
                  <a:pt x="479512" y="239756"/>
                </a:moveTo>
                <a:cubicBezTo>
                  <a:pt x="479512" y="372169"/>
                  <a:pt x="372169" y="479511"/>
                  <a:pt x="239756" y="479511"/>
                </a:cubicBezTo>
                <a:cubicBezTo>
                  <a:pt x="107342" y="479511"/>
                  <a:pt x="0" y="372169"/>
                  <a:pt x="0" y="239756"/>
                </a:cubicBezTo>
                <a:cubicBezTo>
                  <a:pt x="0" y="107342"/>
                  <a:pt x="107342" y="0"/>
                  <a:pt x="239756" y="0"/>
                </a:cubicBezTo>
                <a:cubicBezTo>
                  <a:pt x="372169" y="0"/>
                  <a:pt x="479512" y="107342"/>
                  <a:pt x="479512" y="239756"/>
                </a:cubicBezTo>
                <a:close/>
              </a:path>
            </a:pathLst>
          </a:custGeom>
          <a:solidFill>
            <a:srgbClr val="4A73C6">
              <a:alpha val="37000"/>
            </a:srgbClr>
          </a:solidFill>
          <a:ln w="13716" cap="flat">
            <a:noFill/>
            <a:prstDash val="solid"/>
            <a:miter/>
          </a:ln>
        </p:spPr>
        <p:txBody>
          <a:bodyPr rtlCol="0" anchor="ctr"/>
          <a:lstStyle/>
          <a:p>
            <a:endParaRPr lang="en-US"/>
          </a:p>
        </p:txBody>
      </p:sp>
      <p:sp>
        <p:nvSpPr>
          <p:cNvPr id="49" name="Freeform: Shape 48">
            <a:extLst>
              <a:ext uri="{FF2B5EF4-FFF2-40B4-BE49-F238E27FC236}">
                <a16:creationId xmlns:a16="http://schemas.microsoft.com/office/drawing/2014/main" id="{5B04DD98-909C-533B-C198-CE1C3CAF0410}"/>
              </a:ext>
            </a:extLst>
          </p:cNvPr>
          <p:cNvSpPr/>
          <p:nvPr/>
        </p:nvSpPr>
        <p:spPr>
          <a:xfrm>
            <a:off x="2326718" y="4740112"/>
            <a:ext cx="3340800" cy="3339023"/>
          </a:xfrm>
          <a:custGeom>
            <a:avLst/>
            <a:gdLst>
              <a:gd name="connsiteX0" fmla="*/ 3339023 w 3339023"/>
              <a:gd name="connsiteY0" fmla="*/ 1669512 h 3339023"/>
              <a:gd name="connsiteX1" fmla="*/ 1669512 w 3339023"/>
              <a:gd name="connsiteY1" fmla="*/ 3339023 h 3339023"/>
              <a:gd name="connsiteX2" fmla="*/ 0 w 3339023"/>
              <a:gd name="connsiteY2" fmla="*/ 1669511 h 3339023"/>
              <a:gd name="connsiteX3" fmla="*/ 1669512 w 3339023"/>
              <a:gd name="connsiteY3" fmla="*/ 0 h 3339023"/>
              <a:gd name="connsiteX4" fmla="*/ 3339023 w 3339023"/>
              <a:gd name="connsiteY4" fmla="*/ 1669512 h 3339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39023" h="3339023">
                <a:moveTo>
                  <a:pt x="3339023" y="1669512"/>
                </a:moveTo>
                <a:cubicBezTo>
                  <a:pt x="3339023" y="2591558"/>
                  <a:pt x="2591557" y="3339023"/>
                  <a:pt x="1669512" y="3339023"/>
                </a:cubicBezTo>
                <a:cubicBezTo>
                  <a:pt x="747466" y="3339023"/>
                  <a:pt x="0" y="2591557"/>
                  <a:pt x="0" y="1669511"/>
                </a:cubicBezTo>
                <a:cubicBezTo>
                  <a:pt x="0" y="747465"/>
                  <a:pt x="747466" y="0"/>
                  <a:pt x="1669512" y="0"/>
                </a:cubicBezTo>
                <a:cubicBezTo>
                  <a:pt x="2591557" y="0"/>
                  <a:pt x="3339023" y="747465"/>
                  <a:pt x="3339023" y="1669512"/>
                </a:cubicBezTo>
                <a:close/>
              </a:path>
            </a:pathLst>
          </a:custGeom>
          <a:solidFill>
            <a:srgbClr val="4A73C6">
              <a:alpha val="16000"/>
            </a:srgbClr>
          </a:solidFill>
          <a:ln w="13716" cap="flat">
            <a:noFill/>
            <a:prstDash val="solid"/>
            <a:miter/>
          </a:ln>
        </p:spPr>
        <p:txBody>
          <a:bodyPr rtlCol="0" anchor="ctr"/>
          <a:lstStyle/>
          <a:p>
            <a:endParaRPr lang="en-US"/>
          </a:p>
        </p:txBody>
      </p:sp>
      <p:sp>
        <p:nvSpPr>
          <p:cNvPr id="50" name="Freeform: Shape 49">
            <a:extLst>
              <a:ext uri="{FF2B5EF4-FFF2-40B4-BE49-F238E27FC236}">
                <a16:creationId xmlns:a16="http://schemas.microsoft.com/office/drawing/2014/main" id="{52BBC743-A2CD-A63D-BA70-F3C41BD5611D}"/>
              </a:ext>
            </a:extLst>
          </p:cNvPr>
          <p:cNvSpPr/>
          <p:nvPr/>
        </p:nvSpPr>
        <p:spPr>
          <a:xfrm rot="20803200">
            <a:off x="1767269" y="5222540"/>
            <a:ext cx="421200" cy="420532"/>
          </a:xfrm>
          <a:custGeom>
            <a:avLst/>
            <a:gdLst>
              <a:gd name="connsiteX0" fmla="*/ 420533 w 420532"/>
              <a:gd name="connsiteY0" fmla="*/ 210266 h 420532"/>
              <a:gd name="connsiteX1" fmla="*/ 210266 w 420532"/>
              <a:gd name="connsiteY1" fmla="*/ 420532 h 420532"/>
              <a:gd name="connsiteX2" fmla="*/ 0 w 420532"/>
              <a:gd name="connsiteY2" fmla="*/ 210266 h 420532"/>
              <a:gd name="connsiteX3" fmla="*/ 210266 w 420532"/>
              <a:gd name="connsiteY3" fmla="*/ 0 h 420532"/>
              <a:gd name="connsiteX4" fmla="*/ 420533 w 420532"/>
              <a:gd name="connsiteY4" fmla="*/ 210266 h 420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0532" h="420532">
                <a:moveTo>
                  <a:pt x="420533" y="210266"/>
                </a:moveTo>
                <a:cubicBezTo>
                  <a:pt x="420533" y="326393"/>
                  <a:pt x="326393" y="420532"/>
                  <a:pt x="210266" y="420532"/>
                </a:cubicBezTo>
                <a:cubicBezTo>
                  <a:pt x="94139" y="420532"/>
                  <a:pt x="0" y="326393"/>
                  <a:pt x="0" y="210266"/>
                </a:cubicBezTo>
                <a:cubicBezTo>
                  <a:pt x="0" y="94139"/>
                  <a:pt x="94139" y="0"/>
                  <a:pt x="210266" y="0"/>
                </a:cubicBezTo>
                <a:cubicBezTo>
                  <a:pt x="326393" y="0"/>
                  <a:pt x="420533" y="94139"/>
                  <a:pt x="420533" y="210266"/>
                </a:cubicBezTo>
                <a:close/>
              </a:path>
            </a:pathLst>
          </a:custGeom>
          <a:solidFill>
            <a:srgbClr val="4A73C6">
              <a:alpha val="32000"/>
            </a:srgbClr>
          </a:solidFill>
          <a:ln w="13716" cap="flat">
            <a:noFill/>
            <a:prstDash val="solid"/>
            <a:miter/>
          </a:ln>
        </p:spPr>
        <p:txBody>
          <a:bodyPr rtlCol="0" anchor="ctr"/>
          <a:lstStyle/>
          <a:p>
            <a:endParaRPr lang="en-US"/>
          </a:p>
        </p:txBody>
      </p:sp>
      <p:sp>
        <p:nvSpPr>
          <p:cNvPr id="52" name="Freeform: Shape 51">
            <a:extLst>
              <a:ext uri="{FF2B5EF4-FFF2-40B4-BE49-F238E27FC236}">
                <a16:creationId xmlns:a16="http://schemas.microsoft.com/office/drawing/2014/main" id="{F5B685D3-B199-5AB6-72A0-3A8C230AE1AC}"/>
              </a:ext>
            </a:extLst>
          </p:cNvPr>
          <p:cNvSpPr/>
          <p:nvPr/>
        </p:nvSpPr>
        <p:spPr>
          <a:xfrm>
            <a:off x="4311310" y="530742"/>
            <a:ext cx="6678711" cy="5799278"/>
          </a:xfrm>
          <a:custGeom>
            <a:avLst/>
            <a:gdLst>
              <a:gd name="connsiteX0" fmla="*/ 413074 w 6646173"/>
              <a:gd name="connsiteY0" fmla="*/ 6383311 h 6383448"/>
              <a:gd name="connsiteX1" fmla="*/ 56595 w 6646173"/>
              <a:gd name="connsiteY1" fmla="*/ 5634692 h 6383448"/>
              <a:gd name="connsiteX2" fmla="*/ 92805 w 6646173"/>
              <a:gd name="connsiteY2" fmla="*/ 4822842 h 6383448"/>
              <a:gd name="connsiteX3" fmla="*/ 1439442 w 6646173"/>
              <a:gd name="connsiteY3" fmla="*/ 3721584 h 6383448"/>
              <a:gd name="connsiteX4" fmla="*/ 1570019 w 6646173"/>
              <a:gd name="connsiteY4" fmla="*/ 2137249 h 6383448"/>
              <a:gd name="connsiteX5" fmla="*/ 2911718 w 6646173"/>
              <a:gd name="connsiteY5" fmla="*/ 1597799 h 6383448"/>
              <a:gd name="connsiteX6" fmla="*/ 3329370 w 6646173"/>
              <a:gd name="connsiteY6" fmla="*/ 913508 h 6383448"/>
              <a:gd name="connsiteX7" fmla="*/ 3498077 w 6646173"/>
              <a:gd name="connsiteY7" fmla="*/ 287235 h 6383448"/>
              <a:gd name="connsiteX8" fmla="*/ 3963324 w 6646173"/>
              <a:gd name="connsiteY8" fmla="*/ 126895 h 6383448"/>
              <a:gd name="connsiteX9" fmla="*/ 4292234 w 6646173"/>
              <a:gd name="connsiteY9" fmla="*/ 7977 h 6383448"/>
              <a:gd name="connsiteX10" fmla="*/ 6646174 w 6646173"/>
              <a:gd name="connsiteY10" fmla="*/ 7977 h 6383448"/>
              <a:gd name="connsiteX11" fmla="*/ 6646174 w 6646173"/>
              <a:gd name="connsiteY11" fmla="*/ 6122982 h 6383448"/>
              <a:gd name="connsiteX12" fmla="*/ 412800 w 6646173"/>
              <a:gd name="connsiteY12" fmla="*/ 6383449 h 6383448"/>
              <a:gd name="connsiteX0" fmla="*/ 413074 w 6646174"/>
              <a:gd name="connsiteY0" fmla="*/ 6383311 h 6391917"/>
              <a:gd name="connsiteX1" fmla="*/ 56595 w 6646174"/>
              <a:gd name="connsiteY1" fmla="*/ 5634692 h 6391917"/>
              <a:gd name="connsiteX2" fmla="*/ 92805 w 6646174"/>
              <a:gd name="connsiteY2" fmla="*/ 4822842 h 6391917"/>
              <a:gd name="connsiteX3" fmla="*/ 1439442 w 6646174"/>
              <a:gd name="connsiteY3" fmla="*/ 3721584 h 6391917"/>
              <a:gd name="connsiteX4" fmla="*/ 1570019 w 6646174"/>
              <a:gd name="connsiteY4" fmla="*/ 2137249 h 6391917"/>
              <a:gd name="connsiteX5" fmla="*/ 2911718 w 6646174"/>
              <a:gd name="connsiteY5" fmla="*/ 1597799 h 6391917"/>
              <a:gd name="connsiteX6" fmla="*/ 3329370 w 6646174"/>
              <a:gd name="connsiteY6" fmla="*/ 913508 h 6391917"/>
              <a:gd name="connsiteX7" fmla="*/ 3498077 w 6646174"/>
              <a:gd name="connsiteY7" fmla="*/ 287235 h 6391917"/>
              <a:gd name="connsiteX8" fmla="*/ 3963324 w 6646174"/>
              <a:gd name="connsiteY8" fmla="*/ 126895 h 6391917"/>
              <a:gd name="connsiteX9" fmla="*/ 4292234 w 6646174"/>
              <a:gd name="connsiteY9" fmla="*/ 7977 h 6391917"/>
              <a:gd name="connsiteX10" fmla="*/ 6646174 w 6646174"/>
              <a:gd name="connsiteY10" fmla="*/ 7977 h 6391917"/>
              <a:gd name="connsiteX11" fmla="*/ 6627217 w 6646174"/>
              <a:gd name="connsiteY11" fmla="*/ 6364445 h 6391917"/>
              <a:gd name="connsiteX12" fmla="*/ 412800 w 6646174"/>
              <a:gd name="connsiteY12" fmla="*/ 6383449 h 6391917"/>
              <a:gd name="connsiteX13" fmla="*/ 413074 w 6646174"/>
              <a:gd name="connsiteY13" fmla="*/ 6383311 h 63919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46174" h="6391917">
                <a:moveTo>
                  <a:pt x="413074" y="6383311"/>
                </a:moveTo>
                <a:cubicBezTo>
                  <a:pt x="273994" y="6143693"/>
                  <a:pt x="133542" y="5900920"/>
                  <a:pt x="56595" y="5634692"/>
                </a:cubicBezTo>
                <a:cubicBezTo>
                  <a:pt x="-20352" y="5368465"/>
                  <a:pt x="-28444" y="5072062"/>
                  <a:pt x="92805" y="4822842"/>
                </a:cubicBezTo>
                <a:cubicBezTo>
                  <a:pt x="367537" y="4258017"/>
                  <a:pt x="1185971" y="4296148"/>
                  <a:pt x="1439442" y="3721584"/>
                </a:cubicBezTo>
                <a:cubicBezTo>
                  <a:pt x="1610481" y="3333559"/>
                  <a:pt x="1261820" y="2682597"/>
                  <a:pt x="1570019" y="2137249"/>
                </a:cubicBezTo>
                <a:cubicBezTo>
                  <a:pt x="1837206" y="1664596"/>
                  <a:pt x="2432892" y="1648137"/>
                  <a:pt x="2911718" y="1597799"/>
                </a:cubicBezTo>
                <a:cubicBezTo>
                  <a:pt x="3285342" y="1558434"/>
                  <a:pt x="3379296" y="1358180"/>
                  <a:pt x="3329370" y="913508"/>
                </a:cubicBezTo>
                <a:cubicBezTo>
                  <a:pt x="3305093" y="696383"/>
                  <a:pt x="3311265" y="434408"/>
                  <a:pt x="3498077" y="287235"/>
                </a:cubicBezTo>
                <a:cubicBezTo>
                  <a:pt x="3631808" y="181896"/>
                  <a:pt x="3807236" y="176547"/>
                  <a:pt x="3963324" y="126895"/>
                </a:cubicBezTo>
                <a:cubicBezTo>
                  <a:pt x="4162755" y="63390"/>
                  <a:pt x="4085945" y="-27547"/>
                  <a:pt x="4292234" y="7977"/>
                </a:cubicBezTo>
                <a:lnTo>
                  <a:pt x="6646174" y="7977"/>
                </a:lnTo>
                <a:lnTo>
                  <a:pt x="6627217" y="6364445"/>
                </a:lnTo>
                <a:cubicBezTo>
                  <a:pt x="4549426" y="6451267"/>
                  <a:pt x="2490591" y="6296627"/>
                  <a:pt x="412800" y="6383449"/>
                </a:cubicBezTo>
                <a:lnTo>
                  <a:pt x="413074" y="6383311"/>
                </a:lnTo>
                <a:close/>
              </a:path>
            </a:pathLst>
          </a:custGeom>
          <a:gradFill>
            <a:gsLst>
              <a:gs pos="0">
                <a:srgbClr val="A2B5D4"/>
              </a:gs>
              <a:gs pos="50000">
                <a:srgbClr val="6C94D3"/>
              </a:gs>
              <a:gs pos="100000">
                <a:srgbClr val="3773D3"/>
              </a:gs>
            </a:gsLst>
            <a:lin ang="0" scaled="1"/>
          </a:gradFill>
          <a:ln w="13716" cap="flat">
            <a:noFill/>
            <a:prstDash val="solid"/>
            <a:miter/>
          </a:ln>
        </p:spPr>
        <p:txBody>
          <a:bodyPr rtlCol="0" anchor="ctr"/>
          <a:lstStyle/>
          <a:p>
            <a:endParaRPr lang="en-US"/>
          </a:p>
        </p:txBody>
      </p:sp>
      <p:sp>
        <p:nvSpPr>
          <p:cNvPr id="53" name="Freeform: Shape 52">
            <a:extLst>
              <a:ext uri="{FF2B5EF4-FFF2-40B4-BE49-F238E27FC236}">
                <a16:creationId xmlns:a16="http://schemas.microsoft.com/office/drawing/2014/main" id="{1964301B-6B1D-6296-A1E1-8E3A8B11AA8C}"/>
              </a:ext>
            </a:extLst>
          </p:cNvPr>
          <p:cNvSpPr/>
          <p:nvPr/>
        </p:nvSpPr>
        <p:spPr>
          <a:xfrm>
            <a:off x="7391838" y="3030770"/>
            <a:ext cx="3598182" cy="3296490"/>
          </a:xfrm>
          <a:custGeom>
            <a:avLst/>
            <a:gdLst>
              <a:gd name="connsiteX0" fmla="*/ 311976 w 3196313"/>
              <a:gd name="connsiteY0" fmla="*/ 3296490 h 3296489"/>
              <a:gd name="connsiteX1" fmla="*/ 17904 w 3196313"/>
              <a:gd name="connsiteY1" fmla="*/ 2579555 h 3296489"/>
              <a:gd name="connsiteX2" fmla="*/ 613590 w 3196313"/>
              <a:gd name="connsiteY2" fmla="*/ 2083996 h 3296489"/>
              <a:gd name="connsiteX3" fmla="*/ 1327920 w 3196313"/>
              <a:gd name="connsiteY3" fmla="*/ 2124595 h 3296489"/>
              <a:gd name="connsiteX4" fmla="*/ 1799750 w 3196313"/>
              <a:gd name="connsiteY4" fmla="*/ 1558124 h 3296489"/>
              <a:gd name="connsiteX5" fmla="*/ 1962285 w 3196313"/>
              <a:gd name="connsiteY5" fmla="*/ 803744 h 3296489"/>
              <a:gd name="connsiteX6" fmla="*/ 3196313 w 3196313"/>
              <a:gd name="connsiteY6" fmla="*/ 3141 h 3296489"/>
              <a:gd name="connsiteX7" fmla="*/ 3196313 w 3196313"/>
              <a:gd name="connsiteY7" fmla="*/ 3143008 h 3296489"/>
              <a:gd name="connsiteX8" fmla="*/ 311976 w 3196313"/>
              <a:gd name="connsiteY8" fmla="*/ 3296490 h 3296489"/>
              <a:gd name="connsiteX0" fmla="*/ 311976 w 3196313"/>
              <a:gd name="connsiteY0" fmla="*/ 3296490 h 3296490"/>
              <a:gd name="connsiteX1" fmla="*/ 17904 w 3196313"/>
              <a:gd name="connsiteY1" fmla="*/ 2579555 h 3296490"/>
              <a:gd name="connsiteX2" fmla="*/ 613590 w 3196313"/>
              <a:gd name="connsiteY2" fmla="*/ 2083996 h 3296490"/>
              <a:gd name="connsiteX3" fmla="*/ 1327920 w 3196313"/>
              <a:gd name="connsiteY3" fmla="*/ 2124595 h 3296490"/>
              <a:gd name="connsiteX4" fmla="*/ 1799750 w 3196313"/>
              <a:gd name="connsiteY4" fmla="*/ 1558124 h 3296490"/>
              <a:gd name="connsiteX5" fmla="*/ 1962285 w 3196313"/>
              <a:gd name="connsiteY5" fmla="*/ 803744 h 3296490"/>
              <a:gd name="connsiteX6" fmla="*/ 3196313 w 3196313"/>
              <a:gd name="connsiteY6" fmla="*/ 3141 h 3296490"/>
              <a:gd name="connsiteX7" fmla="*/ 3162468 w 3196313"/>
              <a:gd name="connsiteY7" fmla="*/ 3276358 h 3296490"/>
              <a:gd name="connsiteX8" fmla="*/ 311976 w 3196313"/>
              <a:gd name="connsiteY8" fmla="*/ 3296490 h 32964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96313" h="3296490">
                <a:moveTo>
                  <a:pt x="311976" y="3296490"/>
                </a:moveTo>
                <a:cubicBezTo>
                  <a:pt x="76060" y="3152472"/>
                  <a:pt x="-48893" y="2847840"/>
                  <a:pt x="17904" y="2579555"/>
                </a:cubicBezTo>
                <a:cubicBezTo>
                  <a:pt x="84564" y="2311407"/>
                  <a:pt x="337762" y="2100867"/>
                  <a:pt x="613590" y="2083996"/>
                </a:cubicBezTo>
                <a:cubicBezTo>
                  <a:pt x="853208" y="2069457"/>
                  <a:pt x="1095982" y="2186043"/>
                  <a:pt x="1327920" y="2124595"/>
                </a:cubicBezTo>
                <a:cubicBezTo>
                  <a:pt x="1576865" y="2058621"/>
                  <a:pt x="1731718" y="1806384"/>
                  <a:pt x="1799750" y="1558124"/>
                </a:cubicBezTo>
                <a:cubicBezTo>
                  <a:pt x="1867782" y="1309727"/>
                  <a:pt x="1875462" y="1046243"/>
                  <a:pt x="1962285" y="803744"/>
                </a:cubicBezTo>
                <a:cubicBezTo>
                  <a:pt x="2139907" y="307774"/>
                  <a:pt x="2670991" y="-36772"/>
                  <a:pt x="3196313" y="3141"/>
                </a:cubicBezTo>
                <a:lnTo>
                  <a:pt x="3162468" y="3276358"/>
                </a:lnTo>
                <a:cubicBezTo>
                  <a:pt x="2201022" y="3327519"/>
                  <a:pt x="1273422" y="3245329"/>
                  <a:pt x="311976" y="3296490"/>
                </a:cubicBezTo>
                <a:close/>
              </a:path>
            </a:pathLst>
          </a:custGeom>
          <a:solidFill>
            <a:srgbClr val="4A73C6"/>
          </a:solidFill>
          <a:ln w="13716" cap="flat">
            <a:noFill/>
            <a:prstDash val="solid"/>
            <a:miter/>
          </a:ln>
        </p:spPr>
        <p:txBody>
          <a:bodyPr rtlCol="0" anchor="ctr"/>
          <a:lstStyle/>
          <a:p>
            <a:endParaRPr lang="en-US"/>
          </a:p>
        </p:txBody>
      </p:sp>
      <p:sp>
        <p:nvSpPr>
          <p:cNvPr id="54" name="Freeform: Shape 53">
            <a:extLst>
              <a:ext uri="{FF2B5EF4-FFF2-40B4-BE49-F238E27FC236}">
                <a16:creationId xmlns:a16="http://schemas.microsoft.com/office/drawing/2014/main" id="{C775E3FC-8CAA-F267-050D-C2F9EE9A1779}"/>
              </a:ext>
            </a:extLst>
          </p:cNvPr>
          <p:cNvSpPr/>
          <p:nvPr/>
        </p:nvSpPr>
        <p:spPr>
          <a:xfrm>
            <a:off x="5310666" y="4364771"/>
            <a:ext cx="1731600" cy="1732330"/>
          </a:xfrm>
          <a:custGeom>
            <a:avLst/>
            <a:gdLst>
              <a:gd name="connsiteX0" fmla="*/ 1732331 w 1732330"/>
              <a:gd name="connsiteY0" fmla="*/ 866165 h 1732330"/>
              <a:gd name="connsiteX1" fmla="*/ 866166 w 1732330"/>
              <a:gd name="connsiteY1" fmla="*/ 1732331 h 1732330"/>
              <a:gd name="connsiteX2" fmla="*/ 0 w 1732330"/>
              <a:gd name="connsiteY2" fmla="*/ 866166 h 1732330"/>
              <a:gd name="connsiteX3" fmla="*/ 866166 w 1732330"/>
              <a:gd name="connsiteY3" fmla="*/ 0 h 1732330"/>
              <a:gd name="connsiteX4" fmla="*/ 1732331 w 1732330"/>
              <a:gd name="connsiteY4" fmla="*/ 866165 h 17323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2330" h="1732330">
                <a:moveTo>
                  <a:pt x="1732331" y="866165"/>
                </a:moveTo>
                <a:cubicBezTo>
                  <a:pt x="1732331" y="1344535"/>
                  <a:pt x="1344536" y="1732331"/>
                  <a:pt x="866166" y="1732331"/>
                </a:cubicBezTo>
                <a:cubicBezTo>
                  <a:pt x="387796" y="1732331"/>
                  <a:pt x="0" y="1344536"/>
                  <a:pt x="0" y="866166"/>
                </a:cubicBezTo>
                <a:cubicBezTo>
                  <a:pt x="0" y="387796"/>
                  <a:pt x="387796" y="0"/>
                  <a:pt x="866166" y="0"/>
                </a:cubicBezTo>
                <a:cubicBezTo>
                  <a:pt x="1344536" y="0"/>
                  <a:pt x="1732331" y="387796"/>
                  <a:pt x="1732331" y="866165"/>
                </a:cubicBezTo>
                <a:close/>
              </a:path>
            </a:pathLst>
          </a:custGeom>
          <a:solidFill>
            <a:srgbClr val="4A73C6">
              <a:alpha val="41000"/>
            </a:srgbClr>
          </a:solidFill>
          <a:ln w="13716" cap="flat">
            <a:noFill/>
            <a:prstDash val="solid"/>
            <a:miter/>
          </a:ln>
        </p:spPr>
        <p:txBody>
          <a:bodyPr rtlCol="0" anchor="ctr"/>
          <a:lstStyle/>
          <a:p>
            <a:endParaRPr lang="en-US"/>
          </a:p>
        </p:txBody>
      </p:sp>
      <p:sp>
        <p:nvSpPr>
          <p:cNvPr id="55" name="Freeform: Shape 54">
            <a:extLst>
              <a:ext uri="{FF2B5EF4-FFF2-40B4-BE49-F238E27FC236}">
                <a16:creationId xmlns:a16="http://schemas.microsoft.com/office/drawing/2014/main" id="{A101BE46-D3BE-2DE6-0A0F-833FE97B2387}"/>
              </a:ext>
            </a:extLst>
          </p:cNvPr>
          <p:cNvSpPr/>
          <p:nvPr/>
        </p:nvSpPr>
        <p:spPr>
          <a:xfrm rot="17508000">
            <a:off x="9300305" y="672004"/>
            <a:ext cx="1548000" cy="1548000"/>
          </a:xfrm>
          <a:custGeom>
            <a:avLst/>
            <a:gdLst>
              <a:gd name="connsiteX0" fmla="*/ 1359255 w 1359255"/>
              <a:gd name="connsiteY0" fmla="*/ 679628 h 1359255"/>
              <a:gd name="connsiteX1" fmla="*/ 679628 w 1359255"/>
              <a:gd name="connsiteY1" fmla="*/ 1359256 h 1359255"/>
              <a:gd name="connsiteX2" fmla="*/ 0 w 1359255"/>
              <a:gd name="connsiteY2" fmla="*/ 679628 h 1359255"/>
              <a:gd name="connsiteX3" fmla="*/ 679628 w 1359255"/>
              <a:gd name="connsiteY3" fmla="*/ 0 h 1359255"/>
              <a:gd name="connsiteX4" fmla="*/ 1359255 w 1359255"/>
              <a:gd name="connsiteY4" fmla="*/ 679628 h 13592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9255" h="1359255">
                <a:moveTo>
                  <a:pt x="1359255" y="679628"/>
                </a:moveTo>
                <a:cubicBezTo>
                  <a:pt x="1359255" y="1054976"/>
                  <a:pt x="1054976" y="1359256"/>
                  <a:pt x="679628" y="1359256"/>
                </a:cubicBezTo>
                <a:cubicBezTo>
                  <a:pt x="304279" y="1359256"/>
                  <a:pt x="0" y="1054976"/>
                  <a:pt x="0" y="679628"/>
                </a:cubicBezTo>
                <a:cubicBezTo>
                  <a:pt x="0" y="304280"/>
                  <a:pt x="304279" y="0"/>
                  <a:pt x="679628" y="0"/>
                </a:cubicBezTo>
                <a:cubicBezTo>
                  <a:pt x="1054976" y="0"/>
                  <a:pt x="1359255" y="304280"/>
                  <a:pt x="1359255" y="679628"/>
                </a:cubicBezTo>
                <a:close/>
              </a:path>
            </a:pathLst>
          </a:custGeom>
          <a:solidFill>
            <a:srgbClr val="4A73C6">
              <a:alpha val="41000"/>
            </a:srgbClr>
          </a:solidFill>
          <a:ln w="13716" cap="flat">
            <a:noFill/>
            <a:prstDash val="solid"/>
            <a:miter/>
          </a:ln>
        </p:spPr>
        <p:txBody>
          <a:bodyPr rtlCol="0" anchor="ctr"/>
          <a:lstStyle/>
          <a:p>
            <a:endParaRPr lang="en-US"/>
          </a:p>
        </p:txBody>
      </p:sp>
      <p:sp>
        <p:nvSpPr>
          <p:cNvPr id="56" name="Freeform: Shape 55">
            <a:extLst>
              <a:ext uri="{FF2B5EF4-FFF2-40B4-BE49-F238E27FC236}">
                <a16:creationId xmlns:a16="http://schemas.microsoft.com/office/drawing/2014/main" id="{E276F1F0-441C-5EA0-918A-647AA1820F0A}"/>
              </a:ext>
            </a:extLst>
          </p:cNvPr>
          <p:cNvSpPr/>
          <p:nvPr/>
        </p:nvSpPr>
        <p:spPr>
          <a:xfrm>
            <a:off x="8982108" y="4366625"/>
            <a:ext cx="428400" cy="428762"/>
          </a:xfrm>
          <a:custGeom>
            <a:avLst/>
            <a:gdLst>
              <a:gd name="connsiteX0" fmla="*/ 428763 w 428762"/>
              <a:gd name="connsiteY0" fmla="*/ 214381 h 428762"/>
              <a:gd name="connsiteX1" fmla="*/ 214381 w 428762"/>
              <a:gd name="connsiteY1" fmla="*/ 428762 h 428762"/>
              <a:gd name="connsiteX2" fmla="*/ 0 w 428762"/>
              <a:gd name="connsiteY2" fmla="*/ 214381 h 428762"/>
              <a:gd name="connsiteX3" fmla="*/ 214381 w 428762"/>
              <a:gd name="connsiteY3" fmla="*/ 0 h 428762"/>
              <a:gd name="connsiteX4" fmla="*/ 428763 w 428762"/>
              <a:gd name="connsiteY4" fmla="*/ 214381 h 428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8762" h="428762">
                <a:moveTo>
                  <a:pt x="428763" y="214381"/>
                </a:moveTo>
                <a:cubicBezTo>
                  <a:pt x="428763" y="332780"/>
                  <a:pt x="332781" y="428762"/>
                  <a:pt x="214381" y="428762"/>
                </a:cubicBezTo>
                <a:cubicBezTo>
                  <a:pt x="95982" y="428762"/>
                  <a:pt x="0" y="332780"/>
                  <a:pt x="0" y="214381"/>
                </a:cubicBezTo>
                <a:cubicBezTo>
                  <a:pt x="0" y="95982"/>
                  <a:pt x="95982" y="0"/>
                  <a:pt x="214381" y="0"/>
                </a:cubicBezTo>
                <a:cubicBezTo>
                  <a:pt x="332781" y="0"/>
                  <a:pt x="428763" y="95982"/>
                  <a:pt x="428763" y="214381"/>
                </a:cubicBezTo>
                <a:close/>
              </a:path>
            </a:pathLst>
          </a:custGeom>
          <a:solidFill>
            <a:srgbClr val="4A73C6"/>
          </a:solidFill>
          <a:ln w="13716" cap="flat">
            <a:noFill/>
            <a:prstDash val="solid"/>
            <a:miter/>
          </a:ln>
        </p:spPr>
        <p:txBody>
          <a:bodyPr rtlCol="0" anchor="ctr"/>
          <a:lstStyle/>
          <a:p>
            <a:endParaRPr lang="en-US"/>
          </a:p>
        </p:txBody>
      </p:sp>
      <p:sp>
        <p:nvSpPr>
          <p:cNvPr id="125" name="Freeform: Shape 124">
            <a:extLst>
              <a:ext uri="{FF2B5EF4-FFF2-40B4-BE49-F238E27FC236}">
                <a16:creationId xmlns:a16="http://schemas.microsoft.com/office/drawing/2014/main" id="{2F96C444-4F34-27C1-6A34-E75D8E88D10E}"/>
              </a:ext>
            </a:extLst>
          </p:cNvPr>
          <p:cNvSpPr/>
          <p:nvPr/>
        </p:nvSpPr>
        <p:spPr>
          <a:xfrm>
            <a:off x="1506673" y="3853510"/>
            <a:ext cx="3840360" cy="34015"/>
          </a:xfrm>
          <a:custGeom>
            <a:avLst/>
            <a:gdLst>
              <a:gd name="connsiteX0" fmla="*/ 0 w 3411443"/>
              <a:gd name="connsiteY0" fmla="*/ 0 h 34015"/>
              <a:gd name="connsiteX1" fmla="*/ 3411444 w 3411443"/>
              <a:gd name="connsiteY1" fmla="*/ 0 h 34015"/>
              <a:gd name="connsiteX2" fmla="*/ 3411444 w 3411443"/>
              <a:gd name="connsiteY2" fmla="*/ 34016 h 34015"/>
              <a:gd name="connsiteX3" fmla="*/ 0 w 3411443"/>
              <a:gd name="connsiteY3" fmla="*/ 34016 h 34015"/>
            </a:gdLst>
            <a:ahLst/>
            <a:cxnLst>
              <a:cxn ang="0">
                <a:pos x="connsiteX0" y="connsiteY0"/>
              </a:cxn>
              <a:cxn ang="0">
                <a:pos x="connsiteX1" y="connsiteY1"/>
              </a:cxn>
              <a:cxn ang="0">
                <a:pos x="connsiteX2" y="connsiteY2"/>
              </a:cxn>
              <a:cxn ang="0">
                <a:pos x="connsiteX3" y="connsiteY3"/>
              </a:cxn>
            </a:cxnLst>
            <a:rect l="l" t="t" r="r" b="b"/>
            <a:pathLst>
              <a:path w="3411443" h="34015">
                <a:moveTo>
                  <a:pt x="0" y="0"/>
                </a:moveTo>
                <a:lnTo>
                  <a:pt x="3411444" y="0"/>
                </a:lnTo>
                <a:lnTo>
                  <a:pt x="3411444" y="34016"/>
                </a:lnTo>
                <a:lnTo>
                  <a:pt x="0" y="34016"/>
                </a:lnTo>
                <a:close/>
              </a:path>
            </a:pathLst>
          </a:custGeom>
          <a:gradFill>
            <a:gsLst>
              <a:gs pos="0">
                <a:srgbClr val="180066"/>
              </a:gs>
              <a:gs pos="0">
                <a:srgbClr val="1C4F99"/>
              </a:gs>
              <a:gs pos="100000">
                <a:srgbClr val="A2B5D4">
                  <a:alpha val="0"/>
                </a:srgbClr>
              </a:gs>
            </a:gsLst>
            <a:lin ang="0" scaled="1"/>
          </a:gradFill>
          <a:ln w="13716" cap="flat">
            <a:noFill/>
            <a:prstDash val="solid"/>
            <a:miter/>
          </a:ln>
        </p:spPr>
        <p:txBody>
          <a:bodyPr rtlCol="0" anchor="ctr"/>
          <a:lstStyle/>
          <a:p>
            <a:endParaRPr lang="en-US"/>
          </a:p>
        </p:txBody>
      </p:sp>
      <p:pic>
        <p:nvPicPr>
          <p:cNvPr id="152" name="Picture 151" descr="A black background with white text&#10;&#10;AI-generated content may be incorrect.">
            <a:extLst>
              <a:ext uri="{FF2B5EF4-FFF2-40B4-BE49-F238E27FC236}">
                <a16:creationId xmlns:a16="http://schemas.microsoft.com/office/drawing/2014/main" id="{2109C984-C4FE-DEC7-B06F-865C9368EEE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48903" y="6010086"/>
            <a:ext cx="978317" cy="226970"/>
          </a:xfrm>
          <a:prstGeom prst="rect">
            <a:avLst/>
          </a:prstGeom>
        </p:spPr>
      </p:pic>
    </p:spTree>
    <p:extLst>
      <p:ext uri="{BB962C8B-B14F-4D97-AF65-F5344CB8AC3E}">
        <p14:creationId xmlns:p14="http://schemas.microsoft.com/office/powerpoint/2010/main" val="4274013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6DA6A-256A-0A8E-0E47-6E85DB2B8C7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ED88858-B4CF-E459-2134-5BCE9D8D5D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B6E44F6-EFF6-5E5B-BE3B-18FA8FE0DD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E27A18-83C9-FA17-E555-7AFF09AAE56C}"/>
              </a:ext>
            </a:extLst>
          </p:cNvPr>
          <p:cNvSpPr>
            <a:spLocks noGrp="1"/>
          </p:cNvSpPr>
          <p:nvPr>
            <p:ph type="dt" sz="half" idx="10"/>
          </p:nvPr>
        </p:nvSpPr>
        <p:spPr/>
        <p:txBody>
          <a:bodyPr/>
          <a:lstStyle/>
          <a:p>
            <a:fld id="{BA8CE326-39BE-409F-89D7-AD35AC76D45F}" type="datetimeFigureOut">
              <a:rPr lang="en-US" smtClean="0"/>
              <a:t>3/31/2025</a:t>
            </a:fld>
            <a:endParaRPr lang="en-US"/>
          </a:p>
        </p:txBody>
      </p:sp>
      <p:sp>
        <p:nvSpPr>
          <p:cNvPr id="6" name="Footer Placeholder 5">
            <a:extLst>
              <a:ext uri="{FF2B5EF4-FFF2-40B4-BE49-F238E27FC236}">
                <a16:creationId xmlns:a16="http://schemas.microsoft.com/office/drawing/2014/main" id="{EF990EB3-A3D2-B659-3FA0-73F8BAC127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C87EA1-6649-85C4-B073-44707FB5B9B1}"/>
              </a:ext>
            </a:extLst>
          </p:cNvPr>
          <p:cNvSpPr>
            <a:spLocks noGrp="1"/>
          </p:cNvSpPr>
          <p:nvPr>
            <p:ph type="sldNum" sz="quarter" idx="12"/>
          </p:nvPr>
        </p:nvSpPr>
        <p:spPr/>
        <p:txBody>
          <a:bodyPr/>
          <a:lstStyle/>
          <a:p>
            <a:fld id="{EBDC8410-6435-471D-89BD-CB3055EB32E1}" type="slidenum">
              <a:rPr lang="en-US" smtClean="0"/>
              <a:t>‹#›</a:t>
            </a:fld>
            <a:endParaRPr lang="en-US"/>
          </a:p>
        </p:txBody>
      </p:sp>
    </p:spTree>
    <p:extLst>
      <p:ext uri="{BB962C8B-B14F-4D97-AF65-F5344CB8AC3E}">
        <p14:creationId xmlns:p14="http://schemas.microsoft.com/office/powerpoint/2010/main" val="1428127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D963B-7935-6FBD-6DED-952AD43F4C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E011532-76FD-A37D-25D4-C84362B27B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A64E7D9-937C-36C9-6CE8-48C1DD293C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DF262B-B421-4741-D758-97130386F6D7}"/>
              </a:ext>
            </a:extLst>
          </p:cNvPr>
          <p:cNvSpPr>
            <a:spLocks noGrp="1"/>
          </p:cNvSpPr>
          <p:nvPr>
            <p:ph type="dt" sz="half" idx="10"/>
          </p:nvPr>
        </p:nvSpPr>
        <p:spPr/>
        <p:txBody>
          <a:bodyPr/>
          <a:lstStyle/>
          <a:p>
            <a:fld id="{BA8CE326-39BE-409F-89D7-AD35AC76D45F}" type="datetimeFigureOut">
              <a:rPr lang="en-US" smtClean="0"/>
              <a:t>3/31/2025</a:t>
            </a:fld>
            <a:endParaRPr lang="en-US"/>
          </a:p>
        </p:txBody>
      </p:sp>
      <p:sp>
        <p:nvSpPr>
          <p:cNvPr id="6" name="Footer Placeholder 5">
            <a:extLst>
              <a:ext uri="{FF2B5EF4-FFF2-40B4-BE49-F238E27FC236}">
                <a16:creationId xmlns:a16="http://schemas.microsoft.com/office/drawing/2014/main" id="{BD039794-720F-5BF7-1A08-43A7968A783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C63E48-8613-AE09-B178-85EF0EB4F607}"/>
              </a:ext>
            </a:extLst>
          </p:cNvPr>
          <p:cNvSpPr>
            <a:spLocks noGrp="1"/>
          </p:cNvSpPr>
          <p:nvPr>
            <p:ph type="sldNum" sz="quarter" idx="12"/>
          </p:nvPr>
        </p:nvSpPr>
        <p:spPr/>
        <p:txBody>
          <a:bodyPr/>
          <a:lstStyle/>
          <a:p>
            <a:fld id="{EBDC8410-6435-471D-89BD-CB3055EB32E1}" type="slidenum">
              <a:rPr lang="en-US" smtClean="0"/>
              <a:t>‹#›</a:t>
            </a:fld>
            <a:endParaRPr lang="en-US"/>
          </a:p>
        </p:txBody>
      </p:sp>
    </p:spTree>
    <p:extLst>
      <p:ext uri="{BB962C8B-B14F-4D97-AF65-F5344CB8AC3E}">
        <p14:creationId xmlns:p14="http://schemas.microsoft.com/office/powerpoint/2010/main" val="1304997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80F5DB-176F-C143-6E02-665696815A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B56584E-87F5-9C1F-1EA3-1F3BE99FE8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C1D37D-3B2D-C76A-80C4-A8AB74301D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A8CE326-39BE-409F-89D7-AD35AC76D45F}" type="datetimeFigureOut">
              <a:rPr lang="en-US" smtClean="0"/>
              <a:t>3/31/2025</a:t>
            </a:fld>
            <a:endParaRPr lang="en-US"/>
          </a:p>
        </p:txBody>
      </p:sp>
      <p:sp>
        <p:nvSpPr>
          <p:cNvPr id="5" name="Footer Placeholder 4">
            <a:extLst>
              <a:ext uri="{FF2B5EF4-FFF2-40B4-BE49-F238E27FC236}">
                <a16:creationId xmlns:a16="http://schemas.microsoft.com/office/drawing/2014/main" id="{AD59D618-50DB-A5D4-32EF-90CE90D56D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406EBB1-B317-255B-97E0-1217F3B41F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BDC8410-6435-471D-89BD-CB3055EB32E1}" type="slidenum">
              <a:rPr lang="en-US" smtClean="0"/>
              <a:t>‹#›</a:t>
            </a:fld>
            <a:endParaRPr lang="en-US"/>
          </a:p>
        </p:txBody>
      </p:sp>
    </p:spTree>
    <p:extLst>
      <p:ext uri="{BB962C8B-B14F-4D97-AF65-F5344CB8AC3E}">
        <p14:creationId xmlns:p14="http://schemas.microsoft.com/office/powerpoint/2010/main" val="3348233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TextBox 152">
            <a:extLst>
              <a:ext uri="{FF2B5EF4-FFF2-40B4-BE49-F238E27FC236}">
                <a16:creationId xmlns:a16="http://schemas.microsoft.com/office/drawing/2014/main" id="{B37AE844-C66E-2563-09A8-68160258B828}"/>
              </a:ext>
            </a:extLst>
          </p:cNvPr>
          <p:cNvSpPr txBox="1"/>
          <p:nvPr/>
        </p:nvSpPr>
        <p:spPr>
          <a:xfrm>
            <a:off x="1485900" y="3975990"/>
            <a:ext cx="2805881" cy="1277273"/>
          </a:xfrm>
          <a:prstGeom prst="rect">
            <a:avLst/>
          </a:prstGeom>
          <a:noFill/>
        </p:spPr>
        <p:txBody>
          <a:bodyPr wrap="square">
            <a:spAutoFit/>
          </a:bodyPr>
          <a:lstStyle/>
          <a:p>
            <a:r>
              <a:rPr lang="en-US" sz="1100" dirty="0">
                <a:solidFill>
                  <a:schemeClr val="bg1">
                    <a:lumMod val="50000"/>
                  </a:schemeClr>
                </a:solidFill>
              </a:rPr>
              <a:t>Lorem Ipsum is simply dummy text of the printing and typesetting industry. Lorem Ipsum is simply dummy text of the printing and typesetting industry.  Lorem Ipsum is simply dummy text of the printing and typesetting industry. </a:t>
            </a:r>
          </a:p>
          <a:p>
            <a:endParaRPr lang="en-US" sz="1100" dirty="0">
              <a:solidFill>
                <a:schemeClr val="bg1">
                  <a:lumMod val="50000"/>
                </a:schemeClr>
              </a:solidFill>
            </a:endParaRPr>
          </a:p>
        </p:txBody>
      </p:sp>
      <p:grpSp>
        <p:nvGrpSpPr>
          <p:cNvPr id="154" name="Graphic 4">
            <a:extLst>
              <a:ext uri="{FF2B5EF4-FFF2-40B4-BE49-F238E27FC236}">
                <a16:creationId xmlns:a16="http://schemas.microsoft.com/office/drawing/2014/main" id="{84B4386B-7FB0-F53F-64D9-FA869C0F7668}"/>
              </a:ext>
            </a:extLst>
          </p:cNvPr>
          <p:cNvGrpSpPr/>
          <p:nvPr/>
        </p:nvGrpSpPr>
        <p:grpSpPr>
          <a:xfrm>
            <a:off x="1683055" y="2882010"/>
            <a:ext cx="1251305" cy="656012"/>
            <a:chOff x="952759" y="2313157"/>
            <a:chExt cx="1111551" cy="1224865"/>
          </a:xfrm>
          <a:solidFill>
            <a:srgbClr val="1C4F99"/>
          </a:solidFill>
        </p:grpSpPr>
        <p:sp>
          <p:nvSpPr>
            <p:cNvPr id="155" name="TextBox 154">
              <a:extLst>
                <a:ext uri="{FF2B5EF4-FFF2-40B4-BE49-F238E27FC236}">
                  <a16:creationId xmlns:a16="http://schemas.microsoft.com/office/drawing/2014/main" id="{7C090131-3D54-2608-6C81-A3D6E4DA96E7}"/>
                </a:ext>
              </a:extLst>
            </p:cNvPr>
            <p:cNvSpPr txBox="1"/>
            <p:nvPr/>
          </p:nvSpPr>
          <p:spPr>
            <a:xfrm>
              <a:off x="952759" y="2313157"/>
              <a:ext cx="1111551" cy="603370"/>
            </a:xfrm>
            <a:prstGeom prst="rect">
              <a:avLst/>
            </a:prstGeom>
            <a:noFill/>
          </p:spPr>
          <p:txBody>
            <a:bodyPr wrap="none" rtlCol="0">
              <a:spAutoFit/>
            </a:bodyPr>
            <a:lstStyle/>
            <a:p>
              <a:pPr algn="l"/>
              <a:r>
                <a:rPr lang="en-US" sz="3321" spc="221" baseline="0" dirty="0">
                  <a:ln/>
                  <a:solidFill>
                    <a:srgbClr val="1C4F99"/>
                  </a:solidFill>
                  <a:latin typeface="Montserrat-Medium"/>
                  <a:sym typeface="Montserrat-Medium"/>
                  <a:rtl val="0"/>
                </a:rPr>
                <a:t>Title</a:t>
              </a:r>
            </a:p>
          </p:txBody>
        </p:sp>
        <p:sp>
          <p:nvSpPr>
            <p:cNvPr id="156" name="TextBox 155">
              <a:extLst>
                <a:ext uri="{FF2B5EF4-FFF2-40B4-BE49-F238E27FC236}">
                  <a16:creationId xmlns:a16="http://schemas.microsoft.com/office/drawing/2014/main" id="{51B60115-14E6-040D-7933-796206777D13}"/>
                </a:ext>
              </a:extLst>
            </p:cNvPr>
            <p:cNvSpPr txBox="1"/>
            <p:nvPr/>
          </p:nvSpPr>
          <p:spPr>
            <a:xfrm>
              <a:off x="952759" y="2922148"/>
              <a:ext cx="164099" cy="615874"/>
            </a:xfrm>
            <a:prstGeom prst="rect">
              <a:avLst/>
            </a:prstGeom>
            <a:noFill/>
          </p:spPr>
          <p:txBody>
            <a:bodyPr wrap="none" rtlCol="0">
              <a:spAutoFit/>
            </a:bodyPr>
            <a:lstStyle/>
            <a:p>
              <a:pPr algn="l"/>
              <a:endParaRPr lang="en-US" sz="3402" spc="451" baseline="0" dirty="0">
                <a:ln/>
                <a:solidFill>
                  <a:srgbClr val="1C4F99"/>
                </a:solidFill>
                <a:latin typeface="Montserrat-Medium"/>
                <a:sym typeface="Montserrat-Medium"/>
                <a:rtl val="0"/>
              </a:endParaRPr>
            </a:p>
          </p:txBody>
        </p:sp>
        <p:sp>
          <p:nvSpPr>
            <p:cNvPr id="157" name="TextBox 156">
              <a:extLst>
                <a:ext uri="{FF2B5EF4-FFF2-40B4-BE49-F238E27FC236}">
                  <a16:creationId xmlns:a16="http://schemas.microsoft.com/office/drawing/2014/main" id="{C893C9FA-0EB0-AC7A-F1D6-02E38C08BAC1}"/>
                </a:ext>
              </a:extLst>
            </p:cNvPr>
            <p:cNvSpPr txBox="1"/>
            <p:nvPr/>
          </p:nvSpPr>
          <p:spPr>
            <a:xfrm>
              <a:off x="1351894" y="2922148"/>
              <a:ext cx="164099" cy="615874"/>
            </a:xfrm>
            <a:prstGeom prst="rect">
              <a:avLst/>
            </a:prstGeom>
            <a:noFill/>
          </p:spPr>
          <p:txBody>
            <a:bodyPr wrap="none" rtlCol="0">
              <a:spAutoFit/>
            </a:bodyPr>
            <a:lstStyle/>
            <a:p>
              <a:pPr algn="l"/>
              <a:endParaRPr lang="en-US" sz="3402" spc="451" baseline="0" dirty="0">
                <a:ln/>
                <a:solidFill>
                  <a:srgbClr val="1C4F99"/>
                </a:solidFill>
                <a:latin typeface="Montserrat-Medium"/>
                <a:sym typeface="Montserrat-Medium"/>
                <a:rtl val="0"/>
              </a:endParaRPr>
            </a:p>
          </p:txBody>
        </p:sp>
      </p:grpSp>
      <p:grpSp>
        <p:nvGrpSpPr>
          <p:cNvPr id="158" name="Graphic 4">
            <a:extLst>
              <a:ext uri="{FF2B5EF4-FFF2-40B4-BE49-F238E27FC236}">
                <a16:creationId xmlns:a16="http://schemas.microsoft.com/office/drawing/2014/main" id="{55144E09-C548-12B5-0C3A-C2B69E8AA3D2}"/>
              </a:ext>
            </a:extLst>
          </p:cNvPr>
          <p:cNvGrpSpPr/>
          <p:nvPr/>
        </p:nvGrpSpPr>
        <p:grpSpPr>
          <a:xfrm>
            <a:off x="1445215" y="1050302"/>
            <a:ext cx="1163024" cy="363474"/>
            <a:chOff x="1045707" y="464972"/>
            <a:chExt cx="1033130" cy="363474"/>
          </a:xfrm>
          <a:solidFill>
            <a:srgbClr val="1C4F99"/>
          </a:solidFill>
        </p:grpSpPr>
        <p:sp>
          <p:nvSpPr>
            <p:cNvPr id="159" name="TextBox 158">
              <a:extLst>
                <a:ext uri="{FF2B5EF4-FFF2-40B4-BE49-F238E27FC236}">
                  <a16:creationId xmlns:a16="http://schemas.microsoft.com/office/drawing/2014/main" id="{83CB17B3-30C1-1151-A847-9B05CBDEBF43}"/>
                </a:ext>
              </a:extLst>
            </p:cNvPr>
            <p:cNvSpPr txBox="1"/>
            <p:nvPr/>
          </p:nvSpPr>
          <p:spPr>
            <a:xfrm>
              <a:off x="954267" y="419252"/>
              <a:ext cx="292608" cy="324612"/>
            </a:xfrm>
            <a:prstGeom prst="rect">
              <a:avLst/>
            </a:prstGeom>
            <a:noFill/>
          </p:spPr>
          <p:txBody>
            <a:bodyPr wrap="none" rtlCol="0">
              <a:spAutoFit/>
            </a:bodyPr>
            <a:lstStyle/>
            <a:p>
              <a:pPr algn="l"/>
              <a:r>
                <a:rPr lang="en-US" sz="972" spc="26" baseline="0">
                  <a:ln/>
                  <a:solidFill>
                    <a:srgbClr val="1C4F99"/>
                  </a:solidFill>
                  <a:latin typeface="Montserrat-Medium"/>
                  <a:sym typeface="Montserrat-Medium"/>
                  <a:rtl val="0"/>
                </a:rPr>
                <a:t>Y</a:t>
              </a:r>
            </a:p>
          </p:txBody>
        </p:sp>
        <p:sp>
          <p:nvSpPr>
            <p:cNvPr id="160" name="TextBox 159">
              <a:extLst>
                <a:ext uri="{FF2B5EF4-FFF2-40B4-BE49-F238E27FC236}">
                  <a16:creationId xmlns:a16="http://schemas.microsoft.com/office/drawing/2014/main" id="{CDDB3A08-BC94-44FD-2E32-2728B8C66014}"/>
                </a:ext>
              </a:extLst>
            </p:cNvPr>
            <p:cNvSpPr txBox="1"/>
            <p:nvPr/>
          </p:nvSpPr>
          <p:spPr>
            <a:xfrm>
              <a:off x="1062487" y="419252"/>
              <a:ext cx="583154" cy="324612"/>
            </a:xfrm>
            <a:prstGeom prst="rect">
              <a:avLst/>
            </a:prstGeom>
            <a:noFill/>
          </p:spPr>
          <p:txBody>
            <a:bodyPr wrap="none" rtlCol="0">
              <a:spAutoFit/>
            </a:bodyPr>
            <a:lstStyle/>
            <a:p>
              <a:pPr algn="l"/>
              <a:r>
                <a:rPr lang="en-US" sz="972" spc="64" baseline="0">
                  <a:ln/>
                  <a:solidFill>
                    <a:srgbClr val="1C4F99"/>
                  </a:solidFill>
                  <a:latin typeface="Montserrat-Medium"/>
                  <a:sym typeface="Montserrat-Medium"/>
                  <a:rtl val="0"/>
                </a:rPr>
                <a:t>OUR</a:t>
              </a:r>
            </a:p>
          </p:txBody>
        </p:sp>
        <p:sp>
          <p:nvSpPr>
            <p:cNvPr id="161" name="TextBox 160">
              <a:extLst>
                <a:ext uri="{FF2B5EF4-FFF2-40B4-BE49-F238E27FC236}">
                  <a16:creationId xmlns:a16="http://schemas.microsoft.com/office/drawing/2014/main" id="{70BF551F-4E39-A39E-716E-3F27E52D123B}"/>
                </a:ext>
              </a:extLst>
            </p:cNvPr>
            <p:cNvSpPr txBox="1"/>
            <p:nvPr/>
          </p:nvSpPr>
          <p:spPr>
            <a:xfrm>
              <a:off x="1469303" y="446684"/>
              <a:ext cx="278892" cy="297180"/>
            </a:xfrm>
            <a:prstGeom prst="rect">
              <a:avLst/>
            </a:prstGeom>
            <a:noFill/>
          </p:spPr>
          <p:txBody>
            <a:bodyPr wrap="none" rtlCol="0">
              <a:spAutoFit/>
            </a:bodyPr>
            <a:lstStyle/>
            <a:p>
              <a:pPr algn="l"/>
              <a:r>
                <a:rPr lang="en-US" sz="972" b="1" spc="51" baseline="0">
                  <a:ln/>
                  <a:solidFill>
                    <a:srgbClr val="1C4F99"/>
                  </a:solidFill>
                  <a:latin typeface="Montserrat"/>
                  <a:sym typeface="Montserrat"/>
                  <a:rtl val="0"/>
                </a:rPr>
                <a:t>L</a:t>
              </a:r>
            </a:p>
          </p:txBody>
        </p:sp>
        <p:sp>
          <p:nvSpPr>
            <p:cNvPr id="162" name="TextBox 161">
              <a:extLst>
                <a:ext uri="{FF2B5EF4-FFF2-40B4-BE49-F238E27FC236}">
                  <a16:creationId xmlns:a16="http://schemas.microsoft.com/office/drawing/2014/main" id="{9F926A45-7673-9918-9C45-438DEA1C7CCD}"/>
                </a:ext>
              </a:extLst>
            </p:cNvPr>
            <p:cNvSpPr txBox="1"/>
            <p:nvPr/>
          </p:nvSpPr>
          <p:spPr>
            <a:xfrm>
              <a:off x="1573408" y="446684"/>
              <a:ext cx="596870" cy="297180"/>
            </a:xfrm>
            <a:prstGeom prst="rect">
              <a:avLst/>
            </a:prstGeom>
            <a:noFill/>
          </p:spPr>
          <p:txBody>
            <a:bodyPr wrap="none" rtlCol="0">
              <a:spAutoFit/>
            </a:bodyPr>
            <a:lstStyle/>
            <a:p>
              <a:pPr algn="l"/>
              <a:r>
                <a:rPr lang="en-US" sz="972" b="1" spc="64" baseline="0">
                  <a:ln/>
                  <a:solidFill>
                    <a:srgbClr val="1C4F99"/>
                  </a:solidFill>
                  <a:latin typeface="Montserrat"/>
                  <a:sym typeface="Montserrat"/>
                  <a:rtl val="0"/>
                </a:rPr>
                <a:t>OGO</a:t>
              </a:r>
            </a:p>
          </p:txBody>
        </p:sp>
        <p:sp>
          <p:nvSpPr>
            <p:cNvPr id="163" name="TextBox 162">
              <a:extLst>
                <a:ext uri="{FF2B5EF4-FFF2-40B4-BE49-F238E27FC236}">
                  <a16:creationId xmlns:a16="http://schemas.microsoft.com/office/drawing/2014/main" id="{A1E5D8C4-E209-F59D-A2FC-3B952BBA5E36}"/>
                </a:ext>
              </a:extLst>
            </p:cNvPr>
            <p:cNvSpPr txBox="1"/>
            <p:nvPr/>
          </p:nvSpPr>
          <p:spPr>
            <a:xfrm>
              <a:off x="954267" y="645566"/>
              <a:ext cx="251460" cy="228600"/>
            </a:xfrm>
            <a:prstGeom prst="rect">
              <a:avLst/>
            </a:prstGeom>
            <a:noFill/>
          </p:spPr>
          <p:txBody>
            <a:bodyPr wrap="none" rtlCol="0">
              <a:spAutoFit/>
            </a:bodyPr>
            <a:lstStyle/>
            <a:p>
              <a:pPr algn="l"/>
              <a:r>
                <a:rPr lang="en-US" sz="567" spc="625" baseline="0">
                  <a:ln/>
                  <a:solidFill>
                    <a:srgbClr val="1C4F99"/>
                  </a:solidFill>
                  <a:latin typeface="Montserrat-Medium"/>
                  <a:sym typeface="Montserrat-Medium"/>
                  <a:rtl val="0"/>
                </a:rPr>
                <a:t>C</a:t>
              </a:r>
            </a:p>
          </p:txBody>
        </p:sp>
        <p:sp>
          <p:nvSpPr>
            <p:cNvPr id="164" name="TextBox 163">
              <a:extLst>
                <a:ext uri="{FF2B5EF4-FFF2-40B4-BE49-F238E27FC236}">
                  <a16:creationId xmlns:a16="http://schemas.microsoft.com/office/drawing/2014/main" id="{A5468652-4217-6B06-6412-104FE90E14F1}"/>
                </a:ext>
              </a:extLst>
            </p:cNvPr>
            <p:cNvSpPr txBox="1"/>
            <p:nvPr/>
          </p:nvSpPr>
          <p:spPr>
            <a:xfrm>
              <a:off x="1105829" y="645566"/>
              <a:ext cx="441618" cy="228600"/>
            </a:xfrm>
            <a:prstGeom prst="rect">
              <a:avLst/>
            </a:prstGeom>
            <a:noFill/>
          </p:spPr>
          <p:txBody>
            <a:bodyPr wrap="none" rtlCol="0">
              <a:spAutoFit/>
            </a:bodyPr>
            <a:lstStyle/>
            <a:p>
              <a:pPr algn="l"/>
              <a:r>
                <a:rPr lang="en-US" sz="567" spc="633" baseline="0">
                  <a:ln/>
                  <a:solidFill>
                    <a:srgbClr val="1C4F99"/>
                  </a:solidFill>
                  <a:latin typeface="Montserrat-Medium"/>
                  <a:sym typeface="Montserrat-Medium"/>
                  <a:rtl val="0"/>
                </a:rPr>
                <a:t>OM</a:t>
              </a:r>
            </a:p>
          </p:txBody>
        </p:sp>
        <p:sp>
          <p:nvSpPr>
            <p:cNvPr id="165" name="TextBox 164">
              <a:extLst>
                <a:ext uri="{FF2B5EF4-FFF2-40B4-BE49-F238E27FC236}">
                  <a16:creationId xmlns:a16="http://schemas.microsoft.com/office/drawing/2014/main" id="{B5F0FD98-6876-CA29-CF37-48BDEC232195}"/>
                </a:ext>
              </a:extLst>
            </p:cNvPr>
            <p:cNvSpPr txBox="1"/>
            <p:nvPr/>
          </p:nvSpPr>
          <p:spPr>
            <a:xfrm>
              <a:off x="1447083" y="645566"/>
              <a:ext cx="251460" cy="228600"/>
            </a:xfrm>
            <a:prstGeom prst="rect">
              <a:avLst/>
            </a:prstGeom>
            <a:noFill/>
          </p:spPr>
          <p:txBody>
            <a:bodyPr wrap="none" rtlCol="0">
              <a:spAutoFit/>
            </a:bodyPr>
            <a:lstStyle/>
            <a:p>
              <a:pPr algn="l"/>
              <a:r>
                <a:rPr lang="en-US" sz="567" spc="602" baseline="0">
                  <a:ln/>
                  <a:solidFill>
                    <a:srgbClr val="1C4F99"/>
                  </a:solidFill>
                  <a:latin typeface="Montserrat-Medium"/>
                  <a:sym typeface="Montserrat-Medium"/>
                  <a:rtl val="0"/>
                </a:rPr>
                <a:t>P</a:t>
              </a:r>
            </a:p>
          </p:txBody>
        </p:sp>
        <p:sp>
          <p:nvSpPr>
            <p:cNvPr id="166" name="TextBox 165">
              <a:extLst>
                <a:ext uri="{FF2B5EF4-FFF2-40B4-BE49-F238E27FC236}">
                  <a16:creationId xmlns:a16="http://schemas.microsoft.com/office/drawing/2014/main" id="{A1098EBD-A30B-611F-0ADA-DD22CF64E794}"/>
                </a:ext>
              </a:extLst>
            </p:cNvPr>
            <p:cNvSpPr txBox="1"/>
            <p:nvPr/>
          </p:nvSpPr>
          <p:spPr>
            <a:xfrm>
              <a:off x="1595491" y="645566"/>
              <a:ext cx="563197" cy="228600"/>
            </a:xfrm>
            <a:prstGeom prst="rect">
              <a:avLst/>
            </a:prstGeom>
            <a:noFill/>
          </p:spPr>
          <p:txBody>
            <a:bodyPr wrap="none" rtlCol="0">
              <a:spAutoFit/>
            </a:bodyPr>
            <a:lstStyle/>
            <a:p>
              <a:pPr algn="l"/>
              <a:r>
                <a:rPr lang="en-US" sz="567" spc="633" baseline="0">
                  <a:ln/>
                  <a:solidFill>
                    <a:srgbClr val="1C4F99"/>
                  </a:solidFill>
                  <a:latin typeface="Montserrat-Medium"/>
                  <a:sym typeface="Montserrat-Medium"/>
                  <a:rtl val="0"/>
                </a:rPr>
                <a:t>ANY</a:t>
              </a:r>
            </a:p>
          </p:txBody>
        </p:sp>
      </p:grpSp>
      <p:sp>
        <p:nvSpPr>
          <p:cNvPr id="169" name="Oval 168">
            <a:extLst>
              <a:ext uri="{FF2B5EF4-FFF2-40B4-BE49-F238E27FC236}">
                <a16:creationId xmlns:a16="http://schemas.microsoft.com/office/drawing/2014/main" id="{D6BCB88F-DB88-6451-0CCC-96E3565AA681}"/>
              </a:ext>
            </a:extLst>
          </p:cNvPr>
          <p:cNvSpPr/>
          <p:nvPr/>
        </p:nvSpPr>
        <p:spPr>
          <a:xfrm>
            <a:off x="6466266" y="1199020"/>
            <a:ext cx="2995034" cy="3806949"/>
          </a:xfrm>
          <a:custGeom>
            <a:avLst/>
            <a:gdLst>
              <a:gd name="connsiteX0" fmla="*/ 0 w 4783531"/>
              <a:gd name="connsiteY0" fmla="*/ 2370703 h 4741406"/>
              <a:gd name="connsiteX1" fmla="*/ 2391766 w 4783531"/>
              <a:gd name="connsiteY1" fmla="*/ 0 h 4741406"/>
              <a:gd name="connsiteX2" fmla="*/ 4783532 w 4783531"/>
              <a:gd name="connsiteY2" fmla="*/ 2370703 h 4741406"/>
              <a:gd name="connsiteX3" fmla="*/ 2391766 w 4783531"/>
              <a:gd name="connsiteY3" fmla="*/ 4741406 h 4741406"/>
              <a:gd name="connsiteX4" fmla="*/ 0 w 4783531"/>
              <a:gd name="connsiteY4" fmla="*/ 2370703 h 4741406"/>
              <a:gd name="connsiteX0" fmla="*/ 6879 w 4790411"/>
              <a:gd name="connsiteY0" fmla="*/ 2408803 h 4779506"/>
              <a:gd name="connsiteX1" fmla="*/ 3046345 w 4790411"/>
              <a:gd name="connsiteY1" fmla="*/ 0 h 4779506"/>
              <a:gd name="connsiteX2" fmla="*/ 4790411 w 4790411"/>
              <a:gd name="connsiteY2" fmla="*/ 2408803 h 4779506"/>
              <a:gd name="connsiteX3" fmla="*/ 2398645 w 4790411"/>
              <a:gd name="connsiteY3" fmla="*/ 4779506 h 4779506"/>
              <a:gd name="connsiteX4" fmla="*/ 6879 w 4790411"/>
              <a:gd name="connsiteY4" fmla="*/ 2408803 h 4779506"/>
              <a:gd name="connsiteX0" fmla="*/ 29377 w 2996809"/>
              <a:gd name="connsiteY0" fmla="*/ 1524325 h 4809385"/>
              <a:gd name="connsiteX1" fmla="*/ 1252743 w 2996809"/>
              <a:gd name="connsiteY1" fmla="*/ 17222 h 4809385"/>
              <a:gd name="connsiteX2" fmla="*/ 2996809 w 2996809"/>
              <a:gd name="connsiteY2" fmla="*/ 2426025 h 4809385"/>
              <a:gd name="connsiteX3" fmla="*/ 605043 w 2996809"/>
              <a:gd name="connsiteY3" fmla="*/ 4796728 h 4809385"/>
              <a:gd name="connsiteX4" fmla="*/ 29377 w 2996809"/>
              <a:gd name="connsiteY4" fmla="*/ 1524325 h 4809385"/>
              <a:gd name="connsiteX0" fmla="*/ 823538 w 3790970"/>
              <a:gd name="connsiteY0" fmla="*/ 1519979 h 4793550"/>
              <a:gd name="connsiteX1" fmla="*/ 2046904 w 3790970"/>
              <a:gd name="connsiteY1" fmla="*/ 12876 h 4793550"/>
              <a:gd name="connsiteX2" fmla="*/ 3790970 w 3790970"/>
              <a:gd name="connsiteY2" fmla="*/ 2421679 h 4793550"/>
              <a:gd name="connsiteX3" fmla="*/ 1399204 w 3790970"/>
              <a:gd name="connsiteY3" fmla="*/ 4792382 h 4793550"/>
              <a:gd name="connsiteX4" fmla="*/ 10739 w 3790970"/>
              <a:gd name="connsiteY4" fmla="*/ 2722282 h 4793550"/>
              <a:gd name="connsiteX5" fmla="*/ 823538 w 3790970"/>
              <a:gd name="connsiteY5" fmla="*/ 1519979 h 4793550"/>
              <a:gd name="connsiteX0" fmla="*/ 823538 w 3790970"/>
              <a:gd name="connsiteY0" fmla="*/ 1519979 h 3552780"/>
              <a:gd name="connsiteX1" fmla="*/ 2046904 w 3790970"/>
              <a:gd name="connsiteY1" fmla="*/ 12876 h 3552780"/>
              <a:gd name="connsiteX2" fmla="*/ 3790970 w 3790970"/>
              <a:gd name="connsiteY2" fmla="*/ 2421679 h 3552780"/>
              <a:gd name="connsiteX3" fmla="*/ 1069004 w 3790970"/>
              <a:gd name="connsiteY3" fmla="*/ 3547782 h 3552780"/>
              <a:gd name="connsiteX4" fmla="*/ 10739 w 3790970"/>
              <a:gd name="connsiteY4" fmla="*/ 2722282 h 3552780"/>
              <a:gd name="connsiteX5" fmla="*/ 823538 w 3790970"/>
              <a:gd name="connsiteY5" fmla="*/ 1519979 h 3552780"/>
              <a:gd name="connsiteX0" fmla="*/ 823538 w 2597170"/>
              <a:gd name="connsiteY0" fmla="*/ 1524131 h 3579504"/>
              <a:gd name="connsiteX1" fmla="*/ 2046904 w 2597170"/>
              <a:gd name="connsiteY1" fmla="*/ 17028 h 3579504"/>
              <a:gd name="connsiteX2" fmla="*/ 2597170 w 2597170"/>
              <a:gd name="connsiteY2" fmla="*/ 2578231 h 3579504"/>
              <a:gd name="connsiteX3" fmla="*/ 1069004 w 2597170"/>
              <a:gd name="connsiteY3" fmla="*/ 3551934 h 3579504"/>
              <a:gd name="connsiteX4" fmla="*/ 10739 w 2597170"/>
              <a:gd name="connsiteY4" fmla="*/ 2726434 h 3579504"/>
              <a:gd name="connsiteX5" fmla="*/ 823538 w 2597170"/>
              <a:gd name="connsiteY5" fmla="*/ 1524131 h 3579504"/>
              <a:gd name="connsiteX0" fmla="*/ 823538 w 2826050"/>
              <a:gd name="connsiteY0" fmla="*/ 1524131 h 3579504"/>
              <a:gd name="connsiteX1" fmla="*/ 2046904 w 2826050"/>
              <a:gd name="connsiteY1" fmla="*/ 17028 h 3579504"/>
              <a:gd name="connsiteX2" fmla="*/ 2597170 w 2826050"/>
              <a:gd name="connsiteY2" fmla="*/ 2578231 h 3579504"/>
              <a:gd name="connsiteX3" fmla="*/ 1069004 w 2826050"/>
              <a:gd name="connsiteY3" fmla="*/ 3551934 h 3579504"/>
              <a:gd name="connsiteX4" fmla="*/ 10739 w 2826050"/>
              <a:gd name="connsiteY4" fmla="*/ 2726434 h 3579504"/>
              <a:gd name="connsiteX5" fmla="*/ 823538 w 2826050"/>
              <a:gd name="connsiteY5" fmla="*/ 1524131 h 3579504"/>
              <a:gd name="connsiteX0" fmla="*/ 823538 w 2946528"/>
              <a:gd name="connsiteY0" fmla="*/ 1519864 h 3575237"/>
              <a:gd name="connsiteX1" fmla="*/ 2046904 w 2946528"/>
              <a:gd name="connsiteY1" fmla="*/ 12761 h 3575237"/>
              <a:gd name="connsiteX2" fmla="*/ 2919039 w 2946528"/>
              <a:gd name="connsiteY2" fmla="*/ 893367 h 3575237"/>
              <a:gd name="connsiteX3" fmla="*/ 2597170 w 2946528"/>
              <a:gd name="connsiteY3" fmla="*/ 2573964 h 3575237"/>
              <a:gd name="connsiteX4" fmla="*/ 1069004 w 2946528"/>
              <a:gd name="connsiteY4" fmla="*/ 3547667 h 3575237"/>
              <a:gd name="connsiteX5" fmla="*/ 10739 w 2946528"/>
              <a:gd name="connsiteY5" fmla="*/ 2722167 h 3575237"/>
              <a:gd name="connsiteX6" fmla="*/ 823538 w 2946528"/>
              <a:gd name="connsiteY6" fmla="*/ 1519864 h 3575237"/>
              <a:gd name="connsiteX0" fmla="*/ 1225803 w 2942393"/>
              <a:gd name="connsiteY0" fmla="*/ 1219206 h 3566679"/>
              <a:gd name="connsiteX1" fmla="*/ 2042769 w 2942393"/>
              <a:gd name="connsiteY1" fmla="*/ 4203 h 3566679"/>
              <a:gd name="connsiteX2" fmla="*/ 2914904 w 2942393"/>
              <a:gd name="connsiteY2" fmla="*/ 884809 h 3566679"/>
              <a:gd name="connsiteX3" fmla="*/ 2593035 w 2942393"/>
              <a:gd name="connsiteY3" fmla="*/ 2565406 h 3566679"/>
              <a:gd name="connsiteX4" fmla="*/ 1064869 w 2942393"/>
              <a:gd name="connsiteY4" fmla="*/ 3539109 h 3566679"/>
              <a:gd name="connsiteX5" fmla="*/ 6604 w 2942393"/>
              <a:gd name="connsiteY5" fmla="*/ 2713609 h 3566679"/>
              <a:gd name="connsiteX6" fmla="*/ 1225803 w 2942393"/>
              <a:gd name="connsiteY6" fmla="*/ 1219206 h 3566679"/>
              <a:gd name="connsiteX0" fmla="*/ 1242633 w 2959223"/>
              <a:gd name="connsiteY0" fmla="*/ 1219206 h 3566679"/>
              <a:gd name="connsiteX1" fmla="*/ 2059599 w 2959223"/>
              <a:gd name="connsiteY1" fmla="*/ 4203 h 3566679"/>
              <a:gd name="connsiteX2" fmla="*/ 2931734 w 2959223"/>
              <a:gd name="connsiteY2" fmla="*/ 884809 h 3566679"/>
              <a:gd name="connsiteX3" fmla="*/ 2609865 w 2959223"/>
              <a:gd name="connsiteY3" fmla="*/ 2565406 h 3566679"/>
              <a:gd name="connsiteX4" fmla="*/ 1081699 w 2959223"/>
              <a:gd name="connsiteY4" fmla="*/ 3539109 h 3566679"/>
              <a:gd name="connsiteX5" fmla="*/ 23434 w 2959223"/>
              <a:gd name="connsiteY5" fmla="*/ 2713609 h 3566679"/>
              <a:gd name="connsiteX6" fmla="*/ 277434 w 2959223"/>
              <a:gd name="connsiteY6" fmla="*/ 1570609 h 3566679"/>
              <a:gd name="connsiteX7" fmla="*/ 1242633 w 2959223"/>
              <a:gd name="connsiteY7" fmla="*/ 1219206 h 3566679"/>
              <a:gd name="connsiteX0" fmla="*/ 1242633 w 2959223"/>
              <a:gd name="connsiteY0" fmla="*/ 1307531 h 3655004"/>
              <a:gd name="connsiteX1" fmla="*/ 1742099 w 2959223"/>
              <a:gd name="connsiteY1" fmla="*/ 3628 h 3655004"/>
              <a:gd name="connsiteX2" fmla="*/ 2931734 w 2959223"/>
              <a:gd name="connsiteY2" fmla="*/ 973134 h 3655004"/>
              <a:gd name="connsiteX3" fmla="*/ 2609865 w 2959223"/>
              <a:gd name="connsiteY3" fmla="*/ 2653731 h 3655004"/>
              <a:gd name="connsiteX4" fmla="*/ 1081699 w 2959223"/>
              <a:gd name="connsiteY4" fmla="*/ 3627434 h 3655004"/>
              <a:gd name="connsiteX5" fmla="*/ 23434 w 2959223"/>
              <a:gd name="connsiteY5" fmla="*/ 2801934 h 3655004"/>
              <a:gd name="connsiteX6" fmla="*/ 277434 w 2959223"/>
              <a:gd name="connsiteY6" fmla="*/ 1658934 h 3655004"/>
              <a:gd name="connsiteX7" fmla="*/ 1242633 w 2959223"/>
              <a:gd name="connsiteY7" fmla="*/ 1307531 h 3655004"/>
              <a:gd name="connsiteX0" fmla="*/ 1242633 w 2959223"/>
              <a:gd name="connsiteY0" fmla="*/ 1307531 h 3805839"/>
              <a:gd name="connsiteX1" fmla="*/ 1742099 w 2959223"/>
              <a:gd name="connsiteY1" fmla="*/ 3628 h 3805839"/>
              <a:gd name="connsiteX2" fmla="*/ 2931734 w 2959223"/>
              <a:gd name="connsiteY2" fmla="*/ 973134 h 3805839"/>
              <a:gd name="connsiteX3" fmla="*/ 2609865 w 2959223"/>
              <a:gd name="connsiteY3" fmla="*/ 2653731 h 3805839"/>
              <a:gd name="connsiteX4" fmla="*/ 1081699 w 2959223"/>
              <a:gd name="connsiteY4" fmla="*/ 3805234 h 3805839"/>
              <a:gd name="connsiteX5" fmla="*/ 23434 w 2959223"/>
              <a:gd name="connsiteY5" fmla="*/ 2801934 h 3805839"/>
              <a:gd name="connsiteX6" fmla="*/ 277434 w 2959223"/>
              <a:gd name="connsiteY6" fmla="*/ 1658934 h 3805839"/>
              <a:gd name="connsiteX7" fmla="*/ 1242633 w 2959223"/>
              <a:gd name="connsiteY7" fmla="*/ 1307531 h 3805839"/>
              <a:gd name="connsiteX0" fmla="*/ 1242633 w 3033159"/>
              <a:gd name="connsiteY0" fmla="*/ 1307531 h 3807402"/>
              <a:gd name="connsiteX1" fmla="*/ 1742099 w 3033159"/>
              <a:gd name="connsiteY1" fmla="*/ 3628 h 3807402"/>
              <a:gd name="connsiteX2" fmla="*/ 2931734 w 3033159"/>
              <a:gd name="connsiteY2" fmla="*/ 973134 h 3807402"/>
              <a:gd name="connsiteX3" fmla="*/ 2863865 w 3033159"/>
              <a:gd name="connsiteY3" fmla="*/ 2514031 h 3807402"/>
              <a:gd name="connsiteX4" fmla="*/ 1081699 w 3033159"/>
              <a:gd name="connsiteY4" fmla="*/ 3805234 h 3807402"/>
              <a:gd name="connsiteX5" fmla="*/ 23434 w 3033159"/>
              <a:gd name="connsiteY5" fmla="*/ 2801934 h 3807402"/>
              <a:gd name="connsiteX6" fmla="*/ 277434 w 3033159"/>
              <a:gd name="connsiteY6" fmla="*/ 1658934 h 3807402"/>
              <a:gd name="connsiteX7" fmla="*/ 1242633 w 3033159"/>
              <a:gd name="connsiteY7" fmla="*/ 1307531 h 3807402"/>
              <a:gd name="connsiteX0" fmla="*/ 1242633 w 3033159"/>
              <a:gd name="connsiteY0" fmla="*/ 1307531 h 3807402"/>
              <a:gd name="connsiteX1" fmla="*/ 1742099 w 3033159"/>
              <a:gd name="connsiteY1" fmla="*/ 3628 h 3807402"/>
              <a:gd name="connsiteX2" fmla="*/ 2931734 w 3033159"/>
              <a:gd name="connsiteY2" fmla="*/ 973134 h 3807402"/>
              <a:gd name="connsiteX3" fmla="*/ 2863865 w 3033159"/>
              <a:gd name="connsiteY3" fmla="*/ 2514031 h 3807402"/>
              <a:gd name="connsiteX4" fmla="*/ 1081699 w 3033159"/>
              <a:gd name="connsiteY4" fmla="*/ 3805234 h 3807402"/>
              <a:gd name="connsiteX5" fmla="*/ 23434 w 3033159"/>
              <a:gd name="connsiteY5" fmla="*/ 2801934 h 3807402"/>
              <a:gd name="connsiteX6" fmla="*/ 277434 w 3033159"/>
              <a:gd name="connsiteY6" fmla="*/ 1658934 h 3807402"/>
              <a:gd name="connsiteX7" fmla="*/ 1242633 w 3033159"/>
              <a:gd name="connsiteY7" fmla="*/ 1307531 h 3807402"/>
              <a:gd name="connsiteX0" fmla="*/ 1242633 w 2995034"/>
              <a:gd name="connsiteY0" fmla="*/ 1307078 h 3806949"/>
              <a:gd name="connsiteX1" fmla="*/ 1742099 w 2995034"/>
              <a:gd name="connsiteY1" fmla="*/ 3175 h 3806949"/>
              <a:gd name="connsiteX2" fmla="*/ 2931734 w 2995034"/>
              <a:gd name="connsiteY2" fmla="*/ 972681 h 3806949"/>
              <a:gd name="connsiteX3" fmla="*/ 2741234 w 2995034"/>
              <a:gd name="connsiteY3" fmla="*/ 1937880 h 3806949"/>
              <a:gd name="connsiteX4" fmla="*/ 2863865 w 2995034"/>
              <a:gd name="connsiteY4" fmla="*/ 2513578 h 3806949"/>
              <a:gd name="connsiteX5" fmla="*/ 1081699 w 2995034"/>
              <a:gd name="connsiteY5" fmla="*/ 3804781 h 3806949"/>
              <a:gd name="connsiteX6" fmla="*/ 23434 w 2995034"/>
              <a:gd name="connsiteY6" fmla="*/ 2801481 h 3806949"/>
              <a:gd name="connsiteX7" fmla="*/ 277434 w 2995034"/>
              <a:gd name="connsiteY7" fmla="*/ 1658481 h 3806949"/>
              <a:gd name="connsiteX8" fmla="*/ 1242633 w 2995034"/>
              <a:gd name="connsiteY8" fmla="*/ 1307078 h 3806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95034" h="3806949">
                <a:moveTo>
                  <a:pt x="1242633" y="1307078"/>
                </a:moveTo>
                <a:cubicBezTo>
                  <a:pt x="1486744" y="1031194"/>
                  <a:pt x="1460582" y="58908"/>
                  <a:pt x="1742099" y="3175"/>
                </a:cubicBezTo>
                <a:cubicBezTo>
                  <a:pt x="2023616" y="-52558"/>
                  <a:pt x="2718645" y="639647"/>
                  <a:pt x="2931734" y="972681"/>
                </a:cubicBezTo>
                <a:cubicBezTo>
                  <a:pt x="3144823" y="1305715"/>
                  <a:pt x="2752545" y="1681064"/>
                  <a:pt x="2741234" y="1937880"/>
                </a:cubicBezTo>
                <a:cubicBezTo>
                  <a:pt x="2729923" y="2194696"/>
                  <a:pt x="3187021" y="2213011"/>
                  <a:pt x="2863865" y="2513578"/>
                </a:cubicBezTo>
                <a:cubicBezTo>
                  <a:pt x="1809765" y="3251381"/>
                  <a:pt x="1555104" y="3756797"/>
                  <a:pt x="1081699" y="3804781"/>
                </a:cubicBezTo>
                <a:cubicBezTo>
                  <a:pt x="608294" y="3852765"/>
                  <a:pt x="102445" y="3091464"/>
                  <a:pt x="23434" y="2801481"/>
                </a:cubicBezTo>
                <a:cubicBezTo>
                  <a:pt x="-55577" y="2511498"/>
                  <a:pt x="74234" y="1907548"/>
                  <a:pt x="277434" y="1658481"/>
                </a:cubicBezTo>
                <a:cubicBezTo>
                  <a:pt x="480634" y="1409414"/>
                  <a:pt x="998522" y="1582962"/>
                  <a:pt x="1242633" y="1307078"/>
                </a:cubicBezTo>
                <a:close/>
              </a:path>
            </a:pathLst>
          </a:custGeom>
          <a:blipFill dpi="0" rotWithShape="1">
            <a:blip r:embed="rId2">
              <a:extLst>
                <a:ext uri="{28A0092B-C50C-407E-A947-70E740481C1C}">
                  <a14:useLocalDpi xmlns:a14="http://schemas.microsoft.com/office/drawing/2010/main" val="0"/>
                </a:ext>
              </a:extLst>
            </a:blip>
            <a:srcRect/>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79792630"/>
      </p:ext>
    </p:extLst>
  </p:cSld>
  <p:clrMapOvr>
    <a:masterClrMapping/>
  </p:clrMapOvr>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Custom 8">
      <a:majorFont>
        <a:latin typeface="Montserrat Black"/>
        <a:ea typeface=""/>
        <a:cs typeface="Montserrat Black"/>
      </a:majorFont>
      <a:minorFont>
        <a:latin typeface="Times New Roman"/>
        <a:ea typeface=""/>
        <a:cs typeface="Times New Roma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48</Words>
  <Application>Microsoft Office PowerPoint</Application>
  <PresentationFormat>Widescreen</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Montserrat</vt:lpstr>
      <vt:lpstr>Montserrat Black</vt:lpstr>
      <vt:lpstr>Montserrat-Medium</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amir sh</dc:creator>
  <cp:lastModifiedBy>amir sh</cp:lastModifiedBy>
  <cp:revision>1</cp:revision>
  <dcterms:created xsi:type="dcterms:W3CDTF">2025-03-31T07:14:09Z</dcterms:created>
  <dcterms:modified xsi:type="dcterms:W3CDTF">2025-03-31T07:14:55Z</dcterms:modified>
</cp:coreProperties>
</file>