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F2960"/>
    <a:srgbClr val="67B0AF"/>
    <a:srgbClr val="E0DED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00" autoAdjust="0"/>
    <p:restoredTop sz="94660"/>
  </p:normalViewPr>
  <p:slideViewPr>
    <p:cSldViewPr snapToGrid="0">
      <p:cViewPr varScale="1">
        <p:scale>
          <a:sx n="65" d="100"/>
          <a:sy n="65" d="100"/>
        </p:scale>
        <p:origin x="936"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6951DA-9A0D-4B48-3874-9C75654ADB97}"/>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1ADF4423-57BC-5A34-6AA5-614D7234233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52005310-49F6-5487-136F-8346AA084EC4}"/>
              </a:ext>
            </a:extLst>
          </p:cNvPr>
          <p:cNvSpPr>
            <a:spLocks noGrp="1"/>
          </p:cNvSpPr>
          <p:nvPr>
            <p:ph type="dt" sz="half" idx="10"/>
          </p:nvPr>
        </p:nvSpPr>
        <p:spPr/>
        <p:txBody>
          <a:bodyPr/>
          <a:lstStyle/>
          <a:p>
            <a:fld id="{D6447CEA-6139-45CB-B3CE-0F9869543D46}" type="datetimeFigureOut">
              <a:rPr lang="en-US" smtClean="0"/>
              <a:t>3/31/2025</a:t>
            </a:fld>
            <a:endParaRPr lang="en-US"/>
          </a:p>
        </p:txBody>
      </p:sp>
      <p:sp>
        <p:nvSpPr>
          <p:cNvPr id="5" name="Footer Placeholder 4">
            <a:extLst>
              <a:ext uri="{FF2B5EF4-FFF2-40B4-BE49-F238E27FC236}">
                <a16:creationId xmlns:a16="http://schemas.microsoft.com/office/drawing/2014/main" id="{640A7A5D-1B09-0368-A96D-8E0E81DEDB8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5F4D41B-CC0A-DC67-DF4D-988C93E20544}"/>
              </a:ext>
            </a:extLst>
          </p:cNvPr>
          <p:cNvSpPr>
            <a:spLocks noGrp="1"/>
          </p:cNvSpPr>
          <p:nvPr>
            <p:ph type="sldNum" sz="quarter" idx="12"/>
          </p:nvPr>
        </p:nvSpPr>
        <p:spPr/>
        <p:txBody>
          <a:bodyPr/>
          <a:lstStyle/>
          <a:p>
            <a:fld id="{6AC7D690-DB10-4371-AC53-7005927A353C}" type="slidenum">
              <a:rPr lang="en-US" smtClean="0"/>
              <a:t>‹#›</a:t>
            </a:fld>
            <a:endParaRPr lang="en-US"/>
          </a:p>
        </p:txBody>
      </p:sp>
    </p:spTree>
    <p:extLst>
      <p:ext uri="{BB962C8B-B14F-4D97-AF65-F5344CB8AC3E}">
        <p14:creationId xmlns:p14="http://schemas.microsoft.com/office/powerpoint/2010/main" val="256813382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AAE9D6-6478-3D38-2308-3B41E2972E61}"/>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11E89530-9DD8-4706-F405-AFD79A23510C}"/>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2438D15-A96F-0076-5285-18BC69E6C1CE}"/>
              </a:ext>
            </a:extLst>
          </p:cNvPr>
          <p:cNvSpPr>
            <a:spLocks noGrp="1"/>
          </p:cNvSpPr>
          <p:nvPr>
            <p:ph type="dt" sz="half" idx="10"/>
          </p:nvPr>
        </p:nvSpPr>
        <p:spPr/>
        <p:txBody>
          <a:bodyPr/>
          <a:lstStyle/>
          <a:p>
            <a:fld id="{D6447CEA-6139-45CB-B3CE-0F9869543D46}" type="datetimeFigureOut">
              <a:rPr lang="en-US" smtClean="0"/>
              <a:t>3/31/2025</a:t>
            </a:fld>
            <a:endParaRPr lang="en-US"/>
          </a:p>
        </p:txBody>
      </p:sp>
      <p:sp>
        <p:nvSpPr>
          <p:cNvPr id="5" name="Footer Placeholder 4">
            <a:extLst>
              <a:ext uri="{FF2B5EF4-FFF2-40B4-BE49-F238E27FC236}">
                <a16:creationId xmlns:a16="http://schemas.microsoft.com/office/drawing/2014/main" id="{8E75CAF7-D5E4-055C-914D-D0E23EAE399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3E4B137-6540-F1B1-B88F-73BB805B5C9D}"/>
              </a:ext>
            </a:extLst>
          </p:cNvPr>
          <p:cNvSpPr>
            <a:spLocks noGrp="1"/>
          </p:cNvSpPr>
          <p:nvPr>
            <p:ph type="sldNum" sz="quarter" idx="12"/>
          </p:nvPr>
        </p:nvSpPr>
        <p:spPr/>
        <p:txBody>
          <a:bodyPr/>
          <a:lstStyle/>
          <a:p>
            <a:fld id="{6AC7D690-DB10-4371-AC53-7005927A353C}" type="slidenum">
              <a:rPr lang="en-US" smtClean="0"/>
              <a:t>‹#›</a:t>
            </a:fld>
            <a:endParaRPr lang="en-US"/>
          </a:p>
        </p:txBody>
      </p:sp>
    </p:spTree>
    <p:extLst>
      <p:ext uri="{BB962C8B-B14F-4D97-AF65-F5344CB8AC3E}">
        <p14:creationId xmlns:p14="http://schemas.microsoft.com/office/powerpoint/2010/main" val="267223464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F3DFB8F8-49A5-495C-9548-883139EFEF71}"/>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C8CB81ED-52E9-CEB0-A373-B406DDF8ABB9}"/>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5E30F2C-D2C6-50B7-2E13-19B80DF012D8}"/>
              </a:ext>
            </a:extLst>
          </p:cNvPr>
          <p:cNvSpPr>
            <a:spLocks noGrp="1"/>
          </p:cNvSpPr>
          <p:nvPr>
            <p:ph type="dt" sz="half" idx="10"/>
          </p:nvPr>
        </p:nvSpPr>
        <p:spPr/>
        <p:txBody>
          <a:bodyPr/>
          <a:lstStyle/>
          <a:p>
            <a:fld id="{D6447CEA-6139-45CB-B3CE-0F9869543D46}" type="datetimeFigureOut">
              <a:rPr lang="en-US" smtClean="0"/>
              <a:t>3/31/2025</a:t>
            </a:fld>
            <a:endParaRPr lang="en-US"/>
          </a:p>
        </p:txBody>
      </p:sp>
      <p:sp>
        <p:nvSpPr>
          <p:cNvPr id="5" name="Footer Placeholder 4">
            <a:extLst>
              <a:ext uri="{FF2B5EF4-FFF2-40B4-BE49-F238E27FC236}">
                <a16:creationId xmlns:a16="http://schemas.microsoft.com/office/drawing/2014/main" id="{876B1CDB-675A-AE63-C9AA-673F4F98773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1F4B9FA-DA76-DECD-A06C-D8FCADD7A9E1}"/>
              </a:ext>
            </a:extLst>
          </p:cNvPr>
          <p:cNvSpPr>
            <a:spLocks noGrp="1"/>
          </p:cNvSpPr>
          <p:nvPr>
            <p:ph type="sldNum" sz="quarter" idx="12"/>
          </p:nvPr>
        </p:nvSpPr>
        <p:spPr/>
        <p:txBody>
          <a:bodyPr/>
          <a:lstStyle/>
          <a:p>
            <a:fld id="{6AC7D690-DB10-4371-AC53-7005927A353C}" type="slidenum">
              <a:rPr lang="en-US" smtClean="0"/>
              <a:t>‹#›</a:t>
            </a:fld>
            <a:endParaRPr lang="en-US"/>
          </a:p>
        </p:txBody>
      </p:sp>
    </p:spTree>
    <p:extLst>
      <p:ext uri="{BB962C8B-B14F-4D97-AF65-F5344CB8AC3E}">
        <p14:creationId xmlns:p14="http://schemas.microsoft.com/office/powerpoint/2010/main" val="25463549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CF8FCF-B6FC-EBDF-CC68-56C3E769FB7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B3EA6A47-FBC6-C34E-DFAE-3398373A9B06}"/>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DD51AC8-C040-57DD-E71A-DB37851AA493}"/>
              </a:ext>
            </a:extLst>
          </p:cNvPr>
          <p:cNvSpPr>
            <a:spLocks noGrp="1"/>
          </p:cNvSpPr>
          <p:nvPr>
            <p:ph type="dt" sz="half" idx="10"/>
          </p:nvPr>
        </p:nvSpPr>
        <p:spPr/>
        <p:txBody>
          <a:bodyPr/>
          <a:lstStyle/>
          <a:p>
            <a:fld id="{D6447CEA-6139-45CB-B3CE-0F9869543D46}" type="datetimeFigureOut">
              <a:rPr lang="en-US" smtClean="0"/>
              <a:t>3/31/2025</a:t>
            </a:fld>
            <a:endParaRPr lang="en-US"/>
          </a:p>
        </p:txBody>
      </p:sp>
      <p:sp>
        <p:nvSpPr>
          <p:cNvPr id="5" name="Footer Placeholder 4">
            <a:extLst>
              <a:ext uri="{FF2B5EF4-FFF2-40B4-BE49-F238E27FC236}">
                <a16:creationId xmlns:a16="http://schemas.microsoft.com/office/drawing/2014/main" id="{8E41150D-A773-0BED-508A-8B9E9613C83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88C3B00-50E9-C35A-0955-D61AAEE555E0}"/>
              </a:ext>
            </a:extLst>
          </p:cNvPr>
          <p:cNvSpPr>
            <a:spLocks noGrp="1"/>
          </p:cNvSpPr>
          <p:nvPr>
            <p:ph type="sldNum" sz="quarter" idx="12"/>
          </p:nvPr>
        </p:nvSpPr>
        <p:spPr/>
        <p:txBody>
          <a:bodyPr/>
          <a:lstStyle/>
          <a:p>
            <a:fld id="{6AC7D690-DB10-4371-AC53-7005927A353C}" type="slidenum">
              <a:rPr lang="en-US" smtClean="0"/>
              <a:t>‹#›</a:t>
            </a:fld>
            <a:endParaRPr lang="en-US"/>
          </a:p>
        </p:txBody>
      </p:sp>
    </p:spTree>
    <p:extLst>
      <p:ext uri="{BB962C8B-B14F-4D97-AF65-F5344CB8AC3E}">
        <p14:creationId xmlns:p14="http://schemas.microsoft.com/office/powerpoint/2010/main" val="327520867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875506-8B87-09A0-424C-AC65AD67E7B9}"/>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F58B7301-9127-2E06-7AB5-5E54E25F80A6}"/>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E526C01F-8747-6C22-0DE3-25A0B9524386}"/>
              </a:ext>
            </a:extLst>
          </p:cNvPr>
          <p:cNvSpPr>
            <a:spLocks noGrp="1"/>
          </p:cNvSpPr>
          <p:nvPr>
            <p:ph type="dt" sz="half" idx="10"/>
          </p:nvPr>
        </p:nvSpPr>
        <p:spPr/>
        <p:txBody>
          <a:bodyPr/>
          <a:lstStyle/>
          <a:p>
            <a:fld id="{D6447CEA-6139-45CB-B3CE-0F9869543D46}" type="datetimeFigureOut">
              <a:rPr lang="en-US" smtClean="0"/>
              <a:t>3/31/2025</a:t>
            </a:fld>
            <a:endParaRPr lang="en-US"/>
          </a:p>
        </p:txBody>
      </p:sp>
      <p:sp>
        <p:nvSpPr>
          <p:cNvPr id="5" name="Footer Placeholder 4">
            <a:extLst>
              <a:ext uri="{FF2B5EF4-FFF2-40B4-BE49-F238E27FC236}">
                <a16:creationId xmlns:a16="http://schemas.microsoft.com/office/drawing/2014/main" id="{903F91FF-81EE-4D3D-7F60-E68F0731CC6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7A72F09-205D-2784-25C7-BF21179635AB}"/>
              </a:ext>
            </a:extLst>
          </p:cNvPr>
          <p:cNvSpPr>
            <a:spLocks noGrp="1"/>
          </p:cNvSpPr>
          <p:nvPr>
            <p:ph type="sldNum" sz="quarter" idx="12"/>
          </p:nvPr>
        </p:nvSpPr>
        <p:spPr/>
        <p:txBody>
          <a:bodyPr/>
          <a:lstStyle/>
          <a:p>
            <a:fld id="{6AC7D690-DB10-4371-AC53-7005927A353C}" type="slidenum">
              <a:rPr lang="en-US" smtClean="0"/>
              <a:t>‹#›</a:t>
            </a:fld>
            <a:endParaRPr lang="en-US"/>
          </a:p>
        </p:txBody>
      </p:sp>
    </p:spTree>
    <p:extLst>
      <p:ext uri="{BB962C8B-B14F-4D97-AF65-F5344CB8AC3E}">
        <p14:creationId xmlns:p14="http://schemas.microsoft.com/office/powerpoint/2010/main" val="21381038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370DDB-645D-F0B1-1CD9-4C2BA37963C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DDB0B7BD-DD29-C50B-EFC0-B9587B14CD4F}"/>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24F48000-9E20-81B3-90DC-2CEFCFA9195F}"/>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55F477ED-4C4C-9CB8-C463-F71DCFB6067C}"/>
              </a:ext>
            </a:extLst>
          </p:cNvPr>
          <p:cNvSpPr>
            <a:spLocks noGrp="1"/>
          </p:cNvSpPr>
          <p:nvPr>
            <p:ph type="dt" sz="half" idx="10"/>
          </p:nvPr>
        </p:nvSpPr>
        <p:spPr/>
        <p:txBody>
          <a:bodyPr/>
          <a:lstStyle/>
          <a:p>
            <a:fld id="{D6447CEA-6139-45CB-B3CE-0F9869543D46}" type="datetimeFigureOut">
              <a:rPr lang="en-US" smtClean="0"/>
              <a:t>3/31/2025</a:t>
            </a:fld>
            <a:endParaRPr lang="en-US"/>
          </a:p>
        </p:txBody>
      </p:sp>
      <p:sp>
        <p:nvSpPr>
          <p:cNvPr id="6" name="Footer Placeholder 5">
            <a:extLst>
              <a:ext uri="{FF2B5EF4-FFF2-40B4-BE49-F238E27FC236}">
                <a16:creationId xmlns:a16="http://schemas.microsoft.com/office/drawing/2014/main" id="{F848D1C3-A371-A476-C0D0-70F6CEDAC14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AF96139-9831-61E6-09C6-3C7B04161EA6}"/>
              </a:ext>
            </a:extLst>
          </p:cNvPr>
          <p:cNvSpPr>
            <a:spLocks noGrp="1"/>
          </p:cNvSpPr>
          <p:nvPr>
            <p:ph type="sldNum" sz="quarter" idx="12"/>
          </p:nvPr>
        </p:nvSpPr>
        <p:spPr/>
        <p:txBody>
          <a:bodyPr/>
          <a:lstStyle/>
          <a:p>
            <a:fld id="{6AC7D690-DB10-4371-AC53-7005927A353C}" type="slidenum">
              <a:rPr lang="en-US" smtClean="0"/>
              <a:t>‹#›</a:t>
            </a:fld>
            <a:endParaRPr lang="en-US"/>
          </a:p>
        </p:txBody>
      </p:sp>
    </p:spTree>
    <p:extLst>
      <p:ext uri="{BB962C8B-B14F-4D97-AF65-F5344CB8AC3E}">
        <p14:creationId xmlns:p14="http://schemas.microsoft.com/office/powerpoint/2010/main" val="5194910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9C6506-0C1E-B649-75A4-F7D6C9B647CB}"/>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F768EC52-8776-A74F-4423-CF2F3A99F40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50DECABC-3620-E960-7AC5-B89368E633F1}"/>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518742C0-32FF-D417-9F40-CBC04D6EEB5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8BB391F-97FC-4C3C-FDDC-B8A53E66B70F}"/>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1CEBB5BF-D21C-6388-DC61-81C87C3C9817}"/>
              </a:ext>
            </a:extLst>
          </p:cNvPr>
          <p:cNvSpPr>
            <a:spLocks noGrp="1"/>
          </p:cNvSpPr>
          <p:nvPr>
            <p:ph type="dt" sz="half" idx="10"/>
          </p:nvPr>
        </p:nvSpPr>
        <p:spPr/>
        <p:txBody>
          <a:bodyPr/>
          <a:lstStyle/>
          <a:p>
            <a:fld id="{D6447CEA-6139-45CB-B3CE-0F9869543D46}" type="datetimeFigureOut">
              <a:rPr lang="en-US" smtClean="0"/>
              <a:t>3/31/2025</a:t>
            </a:fld>
            <a:endParaRPr lang="en-US"/>
          </a:p>
        </p:txBody>
      </p:sp>
      <p:sp>
        <p:nvSpPr>
          <p:cNvPr id="8" name="Footer Placeholder 7">
            <a:extLst>
              <a:ext uri="{FF2B5EF4-FFF2-40B4-BE49-F238E27FC236}">
                <a16:creationId xmlns:a16="http://schemas.microsoft.com/office/drawing/2014/main" id="{277648D8-0139-76D3-54FD-1DBCB3A9D27E}"/>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3FF3E715-3861-2B3B-1982-A12E719B0613}"/>
              </a:ext>
            </a:extLst>
          </p:cNvPr>
          <p:cNvSpPr>
            <a:spLocks noGrp="1"/>
          </p:cNvSpPr>
          <p:nvPr>
            <p:ph type="sldNum" sz="quarter" idx="12"/>
          </p:nvPr>
        </p:nvSpPr>
        <p:spPr/>
        <p:txBody>
          <a:bodyPr/>
          <a:lstStyle/>
          <a:p>
            <a:fld id="{6AC7D690-DB10-4371-AC53-7005927A353C}" type="slidenum">
              <a:rPr lang="en-US" smtClean="0"/>
              <a:t>‹#›</a:t>
            </a:fld>
            <a:endParaRPr lang="en-US"/>
          </a:p>
        </p:txBody>
      </p:sp>
    </p:spTree>
    <p:extLst>
      <p:ext uri="{BB962C8B-B14F-4D97-AF65-F5344CB8AC3E}">
        <p14:creationId xmlns:p14="http://schemas.microsoft.com/office/powerpoint/2010/main" val="272743612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58AB00-F4A5-AD3B-4711-7B2F3AA9E669}"/>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B3755392-054D-DFF1-3720-4678B9E755BA}"/>
              </a:ext>
            </a:extLst>
          </p:cNvPr>
          <p:cNvSpPr>
            <a:spLocks noGrp="1"/>
          </p:cNvSpPr>
          <p:nvPr>
            <p:ph type="dt" sz="half" idx="10"/>
          </p:nvPr>
        </p:nvSpPr>
        <p:spPr/>
        <p:txBody>
          <a:bodyPr/>
          <a:lstStyle/>
          <a:p>
            <a:fld id="{D6447CEA-6139-45CB-B3CE-0F9869543D46}" type="datetimeFigureOut">
              <a:rPr lang="en-US" smtClean="0"/>
              <a:t>3/31/2025</a:t>
            </a:fld>
            <a:endParaRPr lang="en-US"/>
          </a:p>
        </p:txBody>
      </p:sp>
      <p:sp>
        <p:nvSpPr>
          <p:cNvPr id="4" name="Footer Placeholder 3">
            <a:extLst>
              <a:ext uri="{FF2B5EF4-FFF2-40B4-BE49-F238E27FC236}">
                <a16:creationId xmlns:a16="http://schemas.microsoft.com/office/drawing/2014/main" id="{B151B3C4-00B9-736F-EA58-070AB368BF82}"/>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9051A49B-6F3E-1664-50E9-FCB440D7595B}"/>
              </a:ext>
            </a:extLst>
          </p:cNvPr>
          <p:cNvSpPr>
            <a:spLocks noGrp="1"/>
          </p:cNvSpPr>
          <p:nvPr>
            <p:ph type="sldNum" sz="quarter" idx="12"/>
          </p:nvPr>
        </p:nvSpPr>
        <p:spPr/>
        <p:txBody>
          <a:bodyPr/>
          <a:lstStyle/>
          <a:p>
            <a:fld id="{6AC7D690-DB10-4371-AC53-7005927A353C}" type="slidenum">
              <a:rPr lang="en-US" smtClean="0"/>
              <a:t>‹#›</a:t>
            </a:fld>
            <a:endParaRPr lang="en-US"/>
          </a:p>
        </p:txBody>
      </p:sp>
    </p:spTree>
    <p:extLst>
      <p:ext uri="{BB962C8B-B14F-4D97-AF65-F5344CB8AC3E}">
        <p14:creationId xmlns:p14="http://schemas.microsoft.com/office/powerpoint/2010/main" val="27438025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A5C35E7-F4E1-0C88-D74D-0C1C5A0A58ED}"/>
              </a:ext>
            </a:extLst>
          </p:cNvPr>
          <p:cNvSpPr>
            <a:spLocks noGrp="1"/>
          </p:cNvSpPr>
          <p:nvPr>
            <p:ph type="dt" sz="half" idx="10"/>
          </p:nvPr>
        </p:nvSpPr>
        <p:spPr/>
        <p:txBody>
          <a:bodyPr/>
          <a:lstStyle/>
          <a:p>
            <a:fld id="{D6447CEA-6139-45CB-B3CE-0F9869543D46}" type="datetimeFigureOut">
              <a:rPr lang="en-US" smtClean="0"/>
              <a:t>3/31/2025</a:t>
            </a:fld>
            <a:endParaRPr lang="en-US"/>
          </a:p>
        </p:txBody>
      </p:sp>
      <p:sp>
        <p:nvSpPr>
          <p:cNvPr id="3" name="Footer Placeholder 2">
            <a:extLst>
              <a:ext uri="{FF2B5EF4-FFF2-40B4-BE49-F238E27FC236}">
                <a16:creationId xmlns:a16="http://schemas.microsoft.com/office/drawing/2014/main" id="{64575B72-7191-7F77-8B64-518E61E6CE6B}"/>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BC92CEAE-44E8-DF0C-0413-A7FE9C35E8BF}"/>
              </a:ext>
            </a:extLst>
          </p:cNvPr>
          <p:cNvSpPr>
            <a:spLocks noGrp="1"/>
          </p:cNvSpPr>
          <p:nvPr>
            <p:ph type="sldNum" sz="quarter" idx="12"/>
          </p:nvPr>
        </p:nvSpPr>
        <p:spPr/>
        <p:txBody>
          <a:bodyPr/>
          <a:lstStyle/>
          <a:p>
            <a:fld id="{6AC7D690-DB10-4371-AC53-7005927A353C}" type="slidenum">
              <a:rPr lang="en-US" smtClean="0"/>
              <a:t>‹#›</a:t>
            </a:fld>
            <a:endParaRPr lang="en-US"/>
          </a:p>
        </p:txBody>
      </p:sp>
      <p:sp>
        <p:nvSpPr>
          <p:cNvPr id="7" name="Freeform: Shape 6">
            <a:extLst>
              <a:ext uri="{FF2B5EF4-FFF2-40B4-BE49-F238E27FC236}">
                <a16:creationId xmlns:a16="http://schemas.microsoft.com/office/drawing/2014/main" id="{7FBCD7CD-993F-30BB-5967-C14F9DA59D79}"/>
              </a:ext>
            </a:extLst>
          </p:cNvPr>
          <p:cNvSpPr/>
          <p:nvPr/>
        </p:nvSpPr>
        <p:spPr>
          <a:xfrm>
            <a:off x="0" y="0"/>
            <a:ext cx="12191999" cy="6858000"/>
          </a:xfrm>
          <a:custGeom>
            <a:avLst/>
            <a:gdLst>
              <a:gd name="connsiteX0" fmla="*/ 0 w 7143750"/>
              <a:gd name="connsiteY0" fmla="*/ 0 h 4762500"/>
              <a:gd name="connsiteX1" fmla="*/ 7143750 w 7143750"/>
              <a:gd name="connsiteY1" fmla="*/ 0 h 4762500"/>
              <a:gd name="connsiteX2" fmla="*/ 7143750 w 7143750"/>
              <a:gd name="connsiteY2" fmla="*/ 4762500 h 4762500"/>
              <a:gd name="connsiteX3" fmla="*/ 0 w 7143750"/>
              <a:gd name="connsiteY3" fmla="*/ 4762500 h 4762500"/>
            </a:gdLst>
            <a:ahLst/>
            <a:cxnLst>
              <a:cxn ang="0">
                <a:pos x="connsiteX0" y="connsiteY0"/>
              </a:cxn>
              <a:cxn ang="0">
                <a:pos x="connsiteX1" y="connsiteY1"/>
              </a:cxn>
              <a:cxn ang="0">
                <a:pos x="connsiteX2" y="connsiteY2"/>
              </a:cxn>
              <a:cxn ang="0">
                <a:pos x="connsiteX3" y="connsiteY3"/>
              </a:cxn>
            </a:cxnLst>
            <a:rect l="l" t="t" r="r" b="b"/>
            <a:pathLst>
              <a:path w="7143750" h="4762500">
                <a:moveTo>
                  <a:pt x="0" y="0"/>
                </a:moveTo>
                <a:lnTo>
                  <a:pt x="7143750" y="0"/>
                </a:lnTo>
                <a:lnTo>
                  <a:pt x="7143750" y="4762500"/>
                </a:lnTo>
                <a:lnTo>
                  <a:pt x="0" y="4762500"/>
                </a:lnTo>
                <a:close/>
              </a:path>
            </a:pathLst>
          </a:custGeom>
          <a:solidFill>
            <a:srgbClr val="EFEDE6"/>
          </a:solidFill>
          <a:ln w="9525" cap="flat">
            <a:noFill/>
            <a:prstDash val="solid"/>
            <a:miter/>
          </a:ln>
        </p:spPr>
        <p:txBody>
          <a:bodyPr rtlCol="0" anchor="ctr"/>
          <a:lstStyle/>
          <a:p>
            <a:endParaRPr lang="en-US"/>
          </a:p>
        </p:txBody>
      </p:sp>
      <p:grpSp>
        <p:nvGrpSpPr>
          <p:cNvPr id="9" name="Graphic 4">
            <a:extLst>
              <a:ext uri="{FF2B5EF4-FFF2-40B4-BE49-F238E27FC236}">
                <a16:creationId xmlns:a16="http://schemas.microsoft.com/office/drawing/2014/main" id="{FAA4F3B9-7790-D7F2-06AB-CEC1F4AB5459}"/>
              </a:ext>
            </a:extLst>
          </p:cNvPr>
          <p:cNvGrpSpPr/>
          <p:nvPr/>
        </p:nvGrpSpPr>
        <p:grpSpPr>
          <a:xfrm>
            <a:off x="1141500" y="5256030"/>
            <a:ext cx="9439796" cy="1350379"/>
            <a:chOff x="2739771" y="4784788"/>
            <a:chExt cx="6711696" cy="960120"/>
          </a:xfrm>
        </p:grpSpPr>
        <p:pic>
          <p:nvPicPr>
            <p:cNvPr id="10" name="Picture 9">
              <a:extLst>
                <a:ext uri="{FF2B5EF4-FFF2-40B4-BE49-F238E27FC236}">
                  <a16:creationId xmlns:a16="http://schemas.microsoft.com/office/drawing/2014/main" id="{CFF14FCF-61CA-9676-0B7D-FF9C3E459495}"/>
                </a:ext>
              </a:extLst>
            </p:cNvPr>
            <p:cNvPicPr>
              <a:picLocks noChangeAspect="1"/>
            </p:cNvPicPr>
            <p:nvPr/>
          </p:nvPicPr>
          <p:blipFill>
            <a:blip r:embed="rId2"/>
            <a:stretch>
              <a:fillRect/>
            </a:stretch>
          </p:blipFill>
          <p:spPr>
            <a:xfrm>
              <a:off x="5775578" y="4784788"/>
              <a:ext cx="3675888" cy="960120"/>
            </a:xfrm>
            <a:custGeom>
              <a:avLst/>
              <a:gdLst>
                <a:gd name="connsiteX0" fmla="*/ -270 w 3675888"/>
                <a:gd name="connsiteY0" fmla="*/ 233 h 960120"/>
                <a:gd name="connsiteX1" fmla="*/ 3675618 w 3675888"/>
                <a:gd name="connsiteY1" fmla="*/ 233 h 960120"/>
                <a:gd name="connsiteX2" fmla="*/ 3675618 w 3675888"/>
                <a:gd name="connsiteY2" fmla="*/ 960353 h 960120"/>
                <a:gd name="connsiteX3" fmla="*/ -270 w 3675888"/>
                <a:gd name="connsiteY3" fmla="*/ 960353 h 960120"/>
              </a:gdLst>
              <a:ahLst/>
              <a:cxnLst>
                <a:cxn ang="0">
                  <a:pos x="connsiteX0" y="connsiteY0"/>
                </a:cxn>
                <a:cxn ang="0">
                  <a:pos x="connsiteX1" y="connsiteY1"/>
                </a:cxn>
                <a:cxn ang="0">
                  <a:pos x="connsiteX2" y="connsiteY2"/>
                </a:cxn>
                <a:cxn ang="0">
                  <a:pos x="connsiteX3" y="connsiteY3"/>
                </a:cxn>
              </a:cxnLst>
              <a:rect l="l" t="t" r="r" b="b"/>
              <a:pathLst>
                <a:path w="3675888" h="960120">
                  <a:moveTo>
                    <a:pt x="-270" y="233"/>
                  </a:moveTo>
                  <a:lnTo>
                    <a:pt x="3675618" y="233"/>
                  </a:lnTo>
                  <a:lnTo>
                    <a:pt x="3675618" y="960353"/>
                  </a:lnTo>
                  <a:lnTo>
                    <a:pt x="-270" y="960353"/>
                  </a:lnTo>
                  <a:close/>
                </a:path>
              </a:pathLst>
            </a:custGeom>
          </p:spPr>
        </p:pic>
        <p:pic>
          <p:nvPicPr>
            <p:cNvPr id="11" name="Picture 10">
              <a:extLst>
                <a:ext uri="{FF2B5EF4-FFF2-40B4-BE49-F238E27FC236}">
                  <a16:creationId xmlns:a16="http://schemas.microsoft.com/office/drawing/2014/main" id="{D5D1327B-8934-1DFC-7C52-4DA97B26F7D6}"/>
                </a:ext>
              </a:extLst>
            </p:cNvPr>
            <p:cNvPicPr>
              <a:picLocks noChangeAspect="1"/>
            </p:cNvPicPr>
            <p:nvPr/>
          </p:nvPicPr>
          <p:blipFill>
            <a:blip r:embed="rId3"/>
            <a:stretch>
              <a:fillRect/>
            </a:stretch>
          </p:blipFill>
          <p:spPr>
            <a:xfrm>
              <a:off x="2739771" y="4784788"/>
              <a:ext cx="3723894" cy="960120"/>
            </a:xfrm>
            <a:custGeom>
              <a:avLst/>
              <a:gdLst>
                <a:gd name="connsiteX0" fmla="*/ -596 w 3723894"/>
                <a:gd name="connsiteY0" fmla="*/ 233 h 960120"/>
                <a:gd name="connsiteX1" fmla="*/ 3723298 w 3723894"/>
                <a:gd name="connsiteY1" fmla="*/ 233 h 960120"/>
                <a:gd name="connsiteX2" fmla="*/ 3723298 w 3723894"/>
                <a:gd name="connsiteY2" fmla="*/ 960353 h 960120"/>
                <a:gd name="connsiteX3" fmla="*/ -596 w 3723894"/>
                <a:gd name="connsiteY3" fmla="*/ 960353 h 960120"/>
              </a:gdLst>
              <a:ahLst/>
              <a:cxnLst>
                <a:cxn ang="0">
                  <a:pos x="connsiteX0" y="connsiteY0"/>
                </a:cxn>
                <a:cxn ang="0">
                  <a:pos x="connsiteX1" y="connsiteY1"/>
                </a:cxn>
                <a:cxn ang="0">
                  <a:pos x="connsiteX2" y="connsiteY2"/>
                </a:cxn>
                <a:cxn ang="0">
                  <a:pos x="connsiteX3" y="connsiteY3"/>
                </a:cxn>
              </a:cxnLst>
              <a:rect l="l" t="t" r="r" b="b"/>
              <a:pathLst>
                <a:path w="3723894" h="960120">
                  <a:moveTo>
                    <a:pt x="-596" y="233"/>
                  </a:moveTo>
                  <a:lnTo>
                    <a:pt x="3723298" y="233"/>
                  </a:lnTo>
                  <a:lnTo>
                    <a:pt x="3723298" y="960353"/>
                  </a:lnTo>
                  <a:lnTo>
                    <a:pt x="-596" y="960353"/>
                  </a:lnTo>
                  <a:close/>
                </a:path>
              </a:pathLst>
            </a:custGeom>
          </p:spPr>
        </p:pic>
      </p:grpSp>
      <p:sp>
        <p:nvSpPr>
          <p:cNvPr id="13" name="Freeform: Shape 12">
            <a:extLst>
              <a:ext uri="{FF2B5EF4-FFF2-40B4-BE49-F238E27FC236}">
                <a16:creationId xmlns:a16="http://schemas.microsoft.com/office/drawing/2014/main" id="{3208B56F-A137-7799-26F2-140D0CED3306}"/>
              </a:ext>
            </a:extLst>
          </p:cNvPr>
          <p:cNvSpPr/>
          <p:nvPr/>
        </p:nvSpPr>
        <p:spPr>
          <a:xfrm>
            <a:off x="1311070" y="710669"/>
            <a:ext cx="9016061" cy="5315244"/>
          </a:xfrm>
          <a:custGeom>
            <a:avLst/>
            <a:gdLst>
              <a:gd name="connsiteX0" fmla="*/ 0 w 6410420"/>
              <a:gd name="connsiteY0" fmla="*/ 0 h 3779139"/>
              <a:gd name="connsiteX1" fmla="*/ 6410420 w 6410420"/>
              <a:gd name="connsiteY1" fmla="*/ 0 h 3779139"/>
              <a:gd name="connsiteX2" fmla="*/ 6410420 w 6410420"/>
              <a:gd name="connsiteY2" fmla="*/ 3779139 h 3779139"/>
              <a:gd name="connsiteX3" fmla="*/ 0 w 6410420"/>
              <a:gd name="connsiteY3" fmla="*/ 3779139 h 3779139"/>
            </a:gdLst>
            <a:ahLst/>
            <a:cxnLst>
              <a:cxn ang="0">
                <a:pos x="connsiteX0" y="connsiteY0"/>
              </a:cxn>
              <a:cxn ang="0">
                <a:pos x="connsiteX1" y="connsiteY1"/>
              </a:cxn>
              <a:cxn ang="0">
                <a:pos x="connsiteX2" y="connsiteY2"/>
              </a:cxn>
              <a:cxn ang="0">
                <a:pos x="connsiteX3" y="connsiteY3"/>
              </a:cxn>
            </a:cxnLst>
            <a:rect l="l" t="t" r="r" b="b"/>
            <a:pathLst>
              <a:path w="6410420" h="3779139">
                <a:moveTo>
                  <a:pt x="0" y="0"/>
                </a:moveTo>
                <a:lnTo>
                  <a:pt x="6410420" y="0"/>
                </a:lnTo>
                <a:lnTo>
                  <a:pt x="6410420" y="3779139"/>
                </a:lnTo>
                <a:lnTo>
                  <a:pt x="0" y="3779139"/>
                </a:lnTo>
                <a:close/>
              </a:path>
            </a:pathLst>
          </a:custGeom>
          <a:solidFill>
            <a:srgbClr val="2F2960"/>
          </a:solidFill>
          <a:ln w="9525" cap="flat">
            <a:noFill/>
            <a:prstDash val="solid"/>
            <a:miter/>
          </a:ln>
        </p:spPr>
        <p:txBody>
          <a:bodyPr rtlCol="0" anchor="ctr"/>
          <a:lstStyle/>
          <a:p>
            <a:endParaRPr lang="en-US" dirty="0"/>
          </a:p>
        </p:txBody>
      </p:sp>
      <p:sp>
        <p:nvSpPr>
          <p:cNvPr id="167" name="Freeform: Shape 166">
            <a:extLst>
              <a:ext uri="{FF2B5EF4-FFF2-40B4-BE49-F238E27FC236}">
                <a16:creationId xmlns:a16="http://schemas.microsoft.com/office/drawing/2014/main" id="{7F00AA33-548E-CF70-BF68-F7AC98F733A3}"/>
              </a:ext>
            </a:extLst>
          </p:cNvPr>
          <p:cNvSpPr/>
          <p:nvPr/>
        </p:nvSpPr>
        <p:spPr>
          <a:xfrm>
            <a:off x="2719238" y="3144766"/>
            <a:ext cx="7644469" cy="2890360"/>
          </a:xfrm>
          <a:custGeom>
            <a:avLst/>
            <a:gdLst>
              <a:gd name="connsiteX0" fmla="*/ 5257424 w 7644469"/>
              <a:gd name="connsiteY0" fmla="*/ 72 h 2890360"/>
              <a:gd name="connsiteX1" fmla="*/ 5263990 w 7644469"/>
              <a:gd name="connsiteY1" fmla="*/ 24989 h 2890360"/>
              <a:gd name="connsiteX2" fmla="*/ 5279797 w 7644469"/>
              <a:gd name="connsiteY2" fmla="*/ 427692 h 2890360"/>
              <a:gd name="connsiteX3" fmla="*/ 5639764 w 7644469"/>
              <a:gd name="connsiteY3" fmla="*/ 1176295 h 2890360"/>
              <a:gd name="connsiteX4" fmla="*/ 6633391 w 7644469"/>
              <a:gd name="connsiteY4" fmla="*/ 1774990 h 2890360"/>
              <a:gd name="connsiteX5" fmla="*/ 7517435 w 7644469"/>
              <a:gd name="connsiteY5" fmla="*/ 2646038 h 2890360"/>
              <a:gd name="connsiteX6" fmla="*/ 7633954 w 7644469"/>
              <a:gd name="connsiteY6" fmla="*/ 2865477 h 2890360"/>
              <a:gd name="connsiteX7" fmla="*/ 7644469 w 7644469"/>
              <a:gd name="connsiteY7" fmla="*/ 2890360 h 2890360"/>
              <a:gd name="connsiteX8" fmla="*/ 0 w 7644469"/>
              <a:gd name="connsiteY8" fmla="*/ 2890360 h 2890360"/>
              <a:gd name="connsiteX9" fmla="*/ 55735 w 7644469"/>
              <a:gd name="connsiteY9" fmla="*/ 2825713 h 2890360"/>
              <a:gd name="connsiteX10" fmla="*/ 2112835 w 7644469"/>
              <a:gd name="connsiteY10" fmla="*/ 2237977 h 2890360"/>
              <a:gd name="connsiteX11" fmla="*/ 3230917 w 7644469"/>
              <a:gd name="connsiteY11" fmla="*/ 1113331 h 2890360"/>
              <a:gd name="connsiteX12" fmla="*/ 4611976 w 7644469"/>
              <a:gd name="connsiteY12" fmla="*/ 626363 h 2890360"/>
              <a:gd name="connsiteX13" fmla="*/ 5075499 w 7644469"/>
              <a:gd name="connsiteY13" fmla="*/ 197805 h 2890360"/>
              <a:gd name="connsiteX14" fmla="*/ 5257424 w 7644469"/>
              <a:gd name="connsiteY14" fmla="*/ 72 h 28903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7644469" h="2890360">
                <a:moveTo>
                  <a:pt x="5257424" y="72"/>
                </a:moveTo>
                <a:cubicBezTo>
                  <a:pt x="5265864" y="-1269"/>
                  <a:pt x="5262113" y="16684"/>
                  <a:pt x="5263990" y="24989"/>
                </a:cubicBezTo>
                <a:cubicBezTo>
                  <a:pt x="5292523" y="156812"/>
                  <a:pt x="5263855" y="294395"/>
                  <a:pt x="5279797" y="427692"/>
                </a:cubicBezTo>
                <a:cubicBezTo>
                  <a:pt x="5312216" y="697902"/>
                  <a:pt x="5454489" y="977890"/>
                  <a:pt x="5639764" y="1176295"/>
                </a:cubicBezTo>
                <a:cubicBezTo>
                  <a:pt x="5908233" y="1463653"/>
                  <a:pt x="6301155" y="1580605"/>
                  <a:pt x="6633391" y="1774990"/>
                </a:cubicBezTo>
                <a:cubicBezTo>
                  <a:pt x="6999387" y="1989202"/>
                  <a:pt x="7298533" y="2282856"/>
                  <a:pt x="7517435" y="2646038"/>
                </a:cubicBezTo>
                <a:cubicBezTo>
                  <a:pt x="7560539" y="2717543"/>
                  <a:pt x="7598945" y="2790839"/>
                  <a:pt x="7633954" y="2865477"/>
                </a:cubicBezTo>
                <a:lnTo>
                  <a:pt x="7644469" y="2890360"/>
                </a:lnTo>
                <a:lnTo>
                  <a:pt x="0" y="2890360"/>
                </a:lnTo>
                <a:lnTo>
                  <a:pt x="55735" y="2825713"/>
                </a:lnTo>
                <a:cubicBezTo>
                  <a:pt x="601028" y="2236043"/>
                  <a:pt x="1356882" y="2578972"/>
                  <a:pt x="2112835" y="2237977"/>
                </a:cubicBezTo>
                <a:cubicBezTo>
                  <a:pt x="2632624" y="2003536"/>
                  <a:pt x="2786015" y="1427616"/>
                  <a:pt x="3230917" y="1113331"/>
                </a:cubicBezTo>
                <a:cubicBezTo>
                  <a:pt x="3642863" y="822222"/>
                  <a:pt x="4188107" y="898449"/>
                  <a:pt x="4611976" y="626363"/>
                </a:cubicBezTo>
                <a:cubicBezTo>
                  <a:pt x="4788676" y="512895"/>
                  <a:pt x="4937379" y="354948"/>
                  <a:pt x="5075499" y="197805"/>
                </a:cubicBezTo>
                <a:cubicBezTo>
                  <a:pt x="5101621" y="168065"/>
                  <a:pt x="5210268" y="7708"/>
                  <a:pt x="5257424" y="72"/>
                </a:cubicBezTo>
                <a:close/>
              </a:path>
            </a:pathLst>
          </a:custGeom>
          <a:solidFill>
            <a:srgbClr val="0A0006"/>
          </a:solidFill>
          <a:ln w="9525" cap="flat">
            <a:noFill/>
            <a:prstDash val="solid"/>
            <a:miter/>
          </a:ln>
        </p:spPr>
        <p:txBody>
          <a:bodyPr rtlCol="0" anchor="ctr"/>
          <a:lstStyle/>
          <a:p>
            <a:endParaRPr lang="en-US"/>
          </a:p>
        </p:txBody>
      </p:sp>
      <p:grpSp>
        <p:nvGrpSpPr>
          <p:cNvPr id="15" name="Graphic 4">
            <a:extLst>
              <a:ext uri="{FF2B5EF4-FFF2-40B4-BE49-F238E27FC236}">
                <a16:creationId xmlns:a16="http://schemas.microsoft.com/office/drawing/2014/main" id="{1790C72F-84A6-C2DC-3937-0FF019C45BA6}"/>
              </a:ext>
            </a:extLst>
          </p:cNvPr>
          <p:cNvGrpSpPr/>
          <p:nvPr/>
        </p:nvGrpSpPr>
        <p:grpSpPr>
          <a:xfrm>
            <a:off x="4699597" y="4490597"/>
            <a:ext cx="1477471" cy="1560982"/>
            <a:chOff x="5224199" y="4204518"/>
            <a:chExt cx="1050482" cy="1109859"/>
          </a:xfrm>
        </p:grpSpPr>
        <p:sp>
          <p:nvSpPr>
            <p:cNvPr id="16" name="Freeform: Shape 15">
              <a:extLst>
                <a:ext uri="{FF2B5EF4-FFF2-40B4-BE49-F238E27FC236}">
                  <a16:creationId xmlns:a16="http://schemas.microsoft.com/office/drawing/2014/main" id="{574CA27B-2562-A21B-5ECA-AC719742D3C0}"/>
                </a:ext>
              </a:extLst>
            </p:cNvPr>
            <p:cNvSpPr/>
            <p:nvPr/>
          </p:nvSpPr>
          <p:spPr>
            <a:xfrm>
              <a:off x="5381625" y="4456271"/>
              <a:ext cx="813244" cy="813244"/>
            </a:xfrm>
            <a:custGeom>
              <a:avLst/>
              <a:gdLst>
                <a:gd name="connsiteX0" fmla="*/ 406622 w 813244"/>
                <a:gd name="connsiteY0" fmla="*/ 0 h 813244"/>
                <a:gd name="connsiteX1" fmla="*/ 813245 w 813244"/>
                <a:gd name="connsiteY1" fmla="*/ 406622 h 813244"/>
                <a:gd name="connsiteX2" fmla="*/ 406622 w 813244"/>
                <a:gd name="connsiteY2" fmla="*/ 813245 h 813244"/>
                <a:gd name="connsiteX3" fmla="*/ 0 w 813244"/>
                <a:gd name="connsiteY3" fmla="*/ 406622 h 813244"/>
                <a:gd name="connsiteX4" fmla="*/ 406622 w 813244"/>
                <a:gd name="connsiteY4" fmla="*/ 0 h 81324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13244" h="813244">
                  <a:moveTo>
                    <a:pt x="406622" y="0"/>
                  </a:moveTo>
                  <a:cubicBezTo>
                    <a:pt x="631031" y="0"/>
                    <a:pt x="813245" y="182213"/>
                    <a:pt x="813245" y="406622"/>
                  </a:cubicBezTo>
                  <a:cubicBezTo>
                    <a:pt x="813245" y="631031"/>
                    <a:pt x="631031" y="813245"/>
                    <a:pt x="406622" y="813245"/>
                  </a:cubicBezTo>
                  <a:cubicBezTo>
                    <a:pt x="182213" y="813245"/>
                    <a:pt x="0" y="631031"/>
                    <a:pt x="0" y="406622"/>
                  </a:cubicBezTo>
                  <a:cubicBezTo>
                    <a:pt x="0" y="182213"/>
                    <a:pt x="182213" y="0"/>
                    <a:pt x="406622" y="0"/>
                  </a:cubicBezTo>
                  <a:close/>
                </a:path>
              </a:pathLst>
            </a:custGeom>
            <a:solidFill>
              <a:srgbClr val="BE2E51"/>
            </a:solidFill>
            <a:ln w="9525" cap="flat">
              <a:noFill/>
              <a:prstDash val="solid"/>
              <a:miter/>
            </a:ln>
          </p:spPr>
          <p:txBody>
            <a:bodyPr rtlCol="0" anchor="ctr"/>
            <a:lstStyle/>
            <a:p>
              <a:endParaRPr lang="en-US"/>
            </a:p>
          </p:txBody>
        </p:sp>
        <p:grpSp>
          <p:nvGrpSpPr>
            <p:cNvPr id="17" name="Graphic 4">
              <a:extLst>
                <a:ext uri="{FF2B5EF4-FFF2-40B4-BE49-F238E27FC236}">
                  <a16:creationId xmlns:a16="http://schemas.microsoft.com/office/drawing/2014/main" id="{AB04F87A-A90E-B5D4-7DA0-5949AFE3D644}"/>
                </a:ext>
              </a:extLst>
            </p:cNvPr>
            <p:cNvGrpSpPr/>
            <p:nvPr/>
          </p:nvGrpSpPr>
          <p:grpSpPr>
            <a:xfrm>
              <a:off x="5224199" y="4204518"/>
              <a:ext cx="1050482" cy="1080148"/>
              <a:chOff x="5224199" y="4204518"/>
              <a:chExt cx="1050482" cy="1080148"/>
            </a:xfrm>
            <a:solidFill>
              <a:srgbClr val="000000"/>
            </a:solidFill>
          </p:grpSpPr>
          <p:sp>
            <p:nvSpPr>
              <p:cNvPr id="18" name="Freeform: Shape 17">
                <a:extLst>
                  <a:ext uri="{FF2B5EF4-FFF2-40B4-BE49-F238E27FC236}">
                    <a16:creationId xmlns:a16="http://schemas.microsoft.com/office/drawing/2014/main" id="{4D5E9988-E826-2510-7858-0DA22FF52075}"/>
                  </a:ext>
                </a:extLst>
              </p:cNvPr>
              <p:cNvSpPr/>
              <p:nvPr/>
            </p:nvSpPr>
            <p:spPr>
              <a:xfrm>
                <a:off x="5380812" y="4332703"/>
                <a:ext cx="755790" cy="891820"/>
              </a:xfrm>
              <a:custGeom>
                <a:avLst/>
                <a:gdLst>
                  <a:gd name="connsiteX0" fmla="*/ 1670 w 755790"/>
                  <a:gd name="connsiteY0" fmla="*/ 838324 h 891820"/>
                  <a:gd name="connsiteX1" fmla="*/ 640511 w 755790"/>
                  <a:gd name="connsiteY1" fmla="*/ 678304 h 891820"/>
                  <a:gd name="connsiteX2" fmla="*/ 753954 w 755790"/>
                  <a:gd name="connsiteY2" fmla="*/ 386458 h 891820"/>
                  <a:gd name="connsiteX3" fmla="*/ 647846 w 755790"/>
                  <a:gd name="connsiteY3" fmla="*/ 104042 h 891820"/>
                  <a:gd name="connsiteX4" fmla="*/ 445154 w 755790"/>
                  <a:gd name="connsiteY4" fmla="*/ 14602 h 891820"/>
                  <a:gd name="connsiteX5" fmla="*/ 211124 w 755790"/>
                  <a:gd name="connsiteY5" fmla="*/ 11078 h 891820"/>
                  <a:gd name="connsiteX6" fmla="*/ 208648 w 755790"/>
                  <a:gd name="connsiteY6" fmla="*/ 14698 h 891820"/>
                  <a:gd name="connsiteX7" fmla="*/ 212267 w 755790"/>
                  <a:gd name="connsiteY7" fmla="*/ 17174 h 891820"/>
                  <a:gd name="connsiteX8" fmla="*/ 443725 w 755790"/>
                  <a:gd name="connsiteY8" fmla="*/ 20698 h 891820"/>
                  <a:gd name="connsiteX9" fmla="*/ 643845 w 755790"/>
                  <a:gd name="connsiteY9" fmla="*/ 108900 h 891820"/>
                  <a:gd name="connsiteX10" fmla="*/ 747763 w 755790"/>
                  <a:gd name="connsiteY10" fmla="*/ 385982 h 891820"/>
                  <a:gd name="connsiteX11" fmla="*/ 635558 w 755790"/>
                  <a:gd name="connsiteY11" fmla="*/ 674780 h 891820"/>
                  <a:gd name="connsiteX12" fmla="*/ 4527 w 755790"/>
                  <a:gd name="connsiteY12" fmla="*/ 832895 h 891820"/>
                  <a:gd name="connsiteX13" fmla="*/ 336 w 755790"/>
                  <a:gd name="connsiteY13" fmla="*/ 834228 h 891820"/>
                  <a:gd name="connsiteX14" fmla="*/ 1670 w 755790"/>
                  <a:gd name="connsiteY14" fmla="*/ 838419 h 8918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755790" h="891820">
                    <a:moveTo>
                      <a:pt x="1670" y="838324"/>
                    </a:moveTo>
                    <a:cubicBezTo>
                      <a:pt x="223507" y="951957"/>
                      <a:pt x="495731" y="878043"/>
                      <a:pt x="640511" y="678304"/>
                    </a:cubicBezTo>
                    <a:cubicBezTo>
                      <a:pt x="698233" y="598675"/>
                      <a:pt x="744334" y="491614"/>
                      <a:pt x="753954" y="386458"/>
                    </a:cubicBezTo>
                    <a:cubicBezTo>
                      <a:pt x="763574" y="280731"/>
                      <a:pt x="736428" y="176908"/>
                      <a:pt x="647846" y="104042"/>
                    </a:cubicBezTo>
                    <a:cubicBezTo>
                      <a:pt x="589743" y="56226"/>
                      <a:pt x="517639" y="31081"/>
                      <a:pt x="445154" y="14602"/>
                    </a:cubicBezTo>
                    <a:cubicBezTo>
                      <a:pt x="364096" y="-3781"/>
                      <a:pt x="292087" y="-4638"/>
                      <a:pt x="211124" y="11078"/>
                    </a:cubicBezTo>
                    <a:cubicBezTo>
                      <a:pt x="209410" y="11364"/>
                      <a:pt x="208362" y="12983"/>
                      <a:pt x="208648" y="14698"/>
                    </a:cubicBezTo>
                    <a:cubicBezTo>
                      <a:pt x="208934" y="16412"/>
                      <a:pt x="210553" y="17460"/>
                      <a:pt x="212267" y="17174"/>
                    </a:cubicBezTo>
                    <a:cubicBezTo>
                      <a:pt x="292277" y="1648"/>
                      <a:pt x="363524" y="2506"/>
                      <a:pt x="443725" y="20698"/>
                    </a:cubicBezTo>
                    <a:cubicBezTo>
                      <a:pt x="515258" y="36986"/>
                      <a:pt x="586504" y="61751"/>
                      <a:pt x="643845" y="108900"/>
                    </a:cubicBezTo>
                    <a:cubicBezTo>
                      <a:pt x="730808" y="180337"/>
                      <a:pt x="757193" y="282255"/>
                      <a:pt x="747763" y="385982"/>
                    </a:cubicBezTo>
                    <a:cubicBezTo>
                      <a:pt x="738238" y="490090"/>
                      <a:pt x="692708" y="596008"/>
                      <a:pt x="635558" y="674780"/>
                    </a:cubicBezTo>
                    <a:cubicBezTo>
                      <a:pt x="492493" y="872043"/>
                      <a:pt x="223602" y="945099"/>
                      <a:pt x="4527" y="832895"/>
                    </a:cubicBezTo>
                    <a:cubicBezTo>
                      <a:pt x="3003" y="832133"/>
                      <a:pt x="1098" y="832704"/>
                      <a:pt x="336" y="834228"/>
                    </a:cubicBezTo>
                    <a:cubicBezTo>
                      <a:pt x="-426" y="835752"/>
                      <a:pt x="145" y="837657"/>
                      <a:pt x="1670" y="838419"/>
                    </a:cubicBezTo>
                    <a:close/>
                  </a:path>
                </a:pathLst>
              </a:custGeom>
              <a:solidFill>
                <a:srgbClr val="000000"/>
              </a:solidFill>
              <a:ln w="9525" cap="flat">
                <a:noFill/>
                <a:prstDash val="solid"/>
                <a:miter/>
              </a:ln>
            </p:spPr>
            <p:txBody>
              <a:bodyPr rtlCol="0" anchor="ctr"/>
              <a:lstStyle/>
              <a:p>
                <a:endParaRPr lang="en-US"/>
              </a:p>
            </p:txBody>
          </p:sp>
          <p:sp>
            <p:nvSpPr>
              <p:cNvPr id="19" name="Freeform: Shape 18">
                <a:extLst>
                  <a:ext uri="{FF2B5EF4-FFF2-40B4-BE49-F238E27FC236}">
                    <a16:creationId xmlns:a16="http://schemas.microsoft.com/office/drawing/2014/main" id="{6156964C-A817-B48A-E907-FE9FA04AA2FD}"/>
                  </a:ext>
                </a:extLst>
              </p:cNvPr>
              <p:cNvSpPr/>
              <p:nvPr/>
            </p:nvSpPr>
            <p:spPr>
              <a:xfrm>
                <a:off x="5338433" y="4204518"/>
                <a:ext cx="702082" cy="885723"/>
              </a:xfrm>
              <a:custGeom>
                <a:avLst/>
                <a:gdLst>
                  <a:gd name="connsiteX0" fmla="*/ 2425 w 702082"/>
                  <a:gd name="connsiteY0" fmla="*/ 875450 h 885723"/>
                  <a:gd name="connsiteX1" fmla="*/ 323227 w 702082"/>
                  <a:gd name="connsiteY1" fmla="*/ 851923 h 885723"/>
                  <a:gd name="connsiteX2" fmla="*/ 698893 w 702082"/>
                  <a:gd name="connsiteY2" fmla="*/ 478353 h 885723"/>
                  <a:gd name="connsiteX3" fmla="*/ 528300 w 702082"/>
                  <a:gd name="connsiteY3" fmla="*/ 96019 h 885723"/>
                  <a:gd name="connsiteX4" fmla="*/ 117487 w 702082"/>
                  <a:gd name="connsiteY4" fmla="*/ 31630 h 885723"/>
                  <a:gd name="connsiteX5" fmla="*/ 115963 w 702082"/>
                  <a:gd name="connsiteY5" fmla="*/ 35726 h 885723"/>
                  <a:gd name="connsiteX6" fmla="*/ 120059 w 702082"/>
                  <a:gd name="connsiteY6" fmla="*/ 37250 h 885723"/>
                  <a:gd name="connsiteX7" fmla="*/ 524586 w 702082"/>
                  <a:gd name="connsiteY7" fmla="*/ 100877 h 885723"/>
                  <a:gd name="connsiteX8" fmla="*/ 692892 w 702082"/>
                  <a:gd name="connsiteY8" fmla="*/ 477495 h 885723"/>
                  <a:gd name="connsiteX9" fmla="*/ 321322 w 702082"/>
                  <a:gd name="connsiteY9" fmla="*/ 846113 h 885723"/>
                  <a:gd name="connsiteX10" fmla="*/ 3568 w 702082"/>
                  <a:gd name="connsiteY10" fmla="*/ 869354 h 885723"/>
                  <a:gd name="connsiteX11" fmla="*/ 44 w 702082"/>
                  <a:gd name="connsiteY11" fmla="*/ 871926 h 885723"/>
                  <a:gd name="connsiteX12" fmla="*/ 2615 w 702082"/>
                  <a:gd name="connsiteY12" fmla="*/ 875450 h 88572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702082" h="885723">
                    <a:moveTo>
                      <a:pt x="2425" y="875450"/>
                    </a:moveTo>
                    <a:cubicBezTo>
                      <a:pt x="112629" y="893643"/>
                      <a:pt x="216452" y="888785"/>
                      <a:pt x="323227" y="851923"/>
                    </a:cubicBezTo>
                    <a:cubicBezTo>
                      <a:pt x="498963" y="791249"/>
                      <a:pt x="672414" y="675806"/>
                      <a:pt x="698893" y="478353"/>
                    </a:cubicBezTo>
                    <a:cubicBezTo>
                      <a:pt x="718800" y="329953"/>
                      <a:pt x="643553" y="186507"/>
                      <a:pt x="528300" y="96019"/>
                    </a:cubicBezTo>
                    <a:cubicBezTo>
                      <a:pt x="412953" y="5532"/>
                      <a:pt x="257600" y="-31807"/>
                      <a:pt x="117487" y="31630"/>
                    </a:cubicBezTo>
                    <a:cubicBezTo>
                      <a:pt x="115963" y="32297"/>
                      <a:pt x="115201" y="34202"/>
                      <a:pt x="115963" y="35726"/>
                    </a:cubicBezTo>
                    <a:cubicBezTo>
                      <a:pt x="116630" y="37250"/>
                      <a:pt x="118535" y="37917"/>
                      <a:pt x="120059" y="37250"/>
                    </a:cubicBezTo>
                    <a:cubicBezTo>
                      <a:pt x="258076" y="-25234"/>
                      <a:pt x="410952" y="11818"/>
                      <a:pt x="524586" y="100877"/>
                    </a:cubicBezTo>
                    <a:cubicBezTo>
                      <a:pt x="638219" y="190031"/>
                      <a:pt x="712514" y="331191"/>
                      <a:pt x="692892" y="477495"/>
                    </a:cubicBezTo>
                    <a:cubicBezTo>
                      <a:pt x="666794" y="672567"/>
                      <a:pt x="494868" y="786201"/>
                      <a:pt x="321322" y="846113"/>
                    </a:cubicBezTo>
                    <a:cubicBezTo>
                      <a:pt x="215595" y="882594"/>
                      <a:pt x="112724" y="887356"/>
                      <a:pt x="3568" y="869354"/>
                    </a:cubicBezTo>
                    <a:cubicBezTo>
                      <a:pt x="1854" y="869068"/>
                      <a:pt x="329" y="870211"/>
                      <a:pt x="44" y="871926"/>
                    </a:cubicBezTo>
                    <a:cubicBezTo>
                      <a:pt x="-242" y="873640"/>
                      <a:pt x="901" y="875164"/>
                      <a:pt x="2615" y="875450"/>
                    </a:cubicBezTo>
                    <a:close/>
                  </a:path>
                </a:pathLst>
              </a:custGeom>
              <a:solidFill>
                <a:srgbClr val="000000"/>
              </a:solidFill>
              <a:ln w="9525" cap="flat">
                <a:noFill/>
                <a:prstDash val="solid"/>
                <a:miter/>
              </a:ln>
            </p:spPr>
            <p:txBody>
              <a:bodyPr rtlCol="0" anchor="ctr"/>
              <a:lstStyle/>
              <a:p>
                <a:endParaRPr lang="en-US"/>
              </a:p>
            </p:txBody>
          </p:sp>
          <p:sp>
            <p:nvSpPr>
              <p:cNvPr id="20" name="Freeform: Shape 19">
                <a:extLst>
                  <a:ext uri="{FF2B5EF4-FFF2-40B4-BE49-F238E27FC236}">
                    <a16:creationId xmlns:a16="http://schemas.microsoft.com/office/drawing/2014/main" id="{CFB7FBA8-F643-C52B-2601-6DCDB80AD924}"/>
                  </a:ext>
                </a:extLst>
              </p:cNvPr>
              <p:cNvSpPr/>
              <p:nvPr/>
            </p:nvSpPr>
            <p:spPr>
              <a:xfrm>
                <a:off x="5243396" y="4219465"/>
                <a:ext cx="651169" cy="771105"/>
              </a:xfrm>
              <a:custGeom>
                <a:avLst/>
                <a:gdLst>
                  <a:gd name="connsiteX0" fmla="*/ 2401 w 651169"/>
                  <a:gd name="connsiteY0" fmla="*/ 754775 h 771105"/>
                  <a:gd name="connsiteX1" fmla="*/ 626384 w 651169"/>
                  <a:gd name="connsiteY1" fmla="*/ 435021 h 771105"/>
                  <a:gd name="connsiteX2" fmla="*/ 453696 w 651169"/>
                  <a:gd name="connsiteY2" fmla="*/ 15921 h 771105"/>
                  <a:gd name="connsiteX3" fmla="*/ 316250 w 651169"/>
                  <a:gd name="connsiteY3" fmla="*/ 1062 h 771105"/>
                  <a:gd name="connsiteX4" fmla="*/ 313393 w 651169"/>
                  <a:gd name="connsiteY4" fmla="*/ 4301 h 771105"/>
                  <a:gd name="connsiteX5" fmla="*/ 316631 w 651169"/>
                  <a:gd name="connsiteY5" fmla="*/ 7158 h 771105"/>
                  <a:gd name="connsiteX6" fmla="*/ 451696 w 651169"/>
                  <a:gd name="connsiteY6" fmla="*/ 21731 h 771105"/>
                  <a:gd name="connsiteX7" fmla="*/ 620574 w 651169"/>
                  <a:gd name="connsiteY7" fmla="*/ 432735 h 771105"/>
                  <a:gd name="connsiteX8" fmla="*/ 3925 w 651169"/>
                  <a:gd name="connsiteY8" fmla="*/ 748775 h 771105"/>
                  <a:gd name="connsiteX9" fmla="*/ 116 w 651169"/>
                  <a:gd name="connsiteY9" fmla="*/ 750965 h 771105"/>
                  <a:gd name="connsiteX10" fmla="*/ 2306 w 651169"/>
                  <a:gd name="connsiteY10" fmla="*/ 754775 h 77110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51169" h="771105">
                    <a:moveTo>
                      <a:pt x="2401" y="754775"/>
                    </a:moveTo>
                    <a:cubicBezTo>
                      <a:pt x="252814" y="822212"/>
                      <a:pt x="532658" y="674003"/>
                      <a:pt x="626384" y="435021"/>
                    </a:cubicBezTo>
                    <a:cubicBezTo>
                      <a:pt x="690678" y="271001"/>
                      <a:pt x="628766" y="75071"/>
                      <a:pt x="453696" y="15921"/>
                    </a:cubicBezTo>
                    <a:cubicBezTo>
                      <a:pt x="408833" y="776"/>
                      <a:pt x="363208" y="-1891"/>
                      <a:pt x="316250" y="1062"/>
                    </a:cubicBezTo>
                    <a:cubicBezTo>
                      <a:pt x="314536" y="1157"/>
                      <a:pt x="313298" y="2586"/>
                      <a:pt x="313393" y="4301"/>
                    </a:cubicBezTo>
                    <a:cubicBezTo>
                      <a:pt x="313488" y="6015"/>
                      <a:pt x="315012" y="7253"/>
                      <a:pt x="316631" y="7158"/>
                    </a:cubicBezTo>
                    <a:cubicBezTo>
                      <a:pt x="362732" y="4301"/>
                      <a:pt x="407595" y="6872"/>
                      <a:pt x="451696" y="21731"/>
                    </a:cubicBezTo>
                    <a:cubicBezTo>
                      <a:pt x="623241" y="79738"/>
                      <a:pt x="683630" y="271953"/>
                      <a:pt x="620574" y="432735"/>
                    </a:cubicBezTo>
                    <a:cubicBezTo>
                      <a:pt x="527991" y="668955"/>
                      <a:pt x="251480" y="815450"/>
                      <a:pt x="3925" y="748775"/>
                    </a:cubicBezTo>
                    <a:cubicBezTo>
                      <a:pt x="2306" y="748298"/>
                      <a:pt x="592" y="749346"/>
                      <a:pt x="116" y="750965"/>
                    </a:cubicBezTo>
                    <a:cubicBezTo>
                      <a:pt x="-361" y="752585"/>
                      <a:pt x="687" y="754299"/>
                      <a:pt x="2306" y="754775"/>
                    </a:cubicBezTo>
                    <a:close/>
                  </a:path>
                </a:pathLst>
              </a:custGeom>
              <a:solidFill>
                <a:srgbClr val="000000"/>
              </a:solidFill>
              <a:ln w="9525" cap="flat">
                <a:noFill/>
                <a:prstDash val="solid"/>
                <a:miter/>
              </a:ln>
            </p:spPr>
            <p:txBody>
              <a:bodyPr rtlCol="0" anchor="ctr"/>
              <a:lstStyle/>
              <a:p>
                <a:endParaRPr lang="en-US"/>
              </a:p>
            </p:txBody>
          </p:sp>
          <p:sp>
            <p:nvSpPr>
              <p:cNvPr id="21" name="Freeform: Shape 20">
                <a:extLst>
                  <a:ext uri="{FF2B5EF4-FFF2-40B4-BE49-F238E27FC236}">
                    <a16:creationId xmlns:a16="http://schemas.microsoft.com/office/drawing/2014/main" id="{F2FE61C0-191C-EBEF-6FC2-8A6520B9B625}"/>
                  </a:ext>
                </a:extLst>
              </p:cNvPr>
              <p:cNvSpPr/>
              <p:nvPr/>
            </p:nvSpPr>
            <p:spPr>
              <a:xfrm>
                <a:off x="5224199" y="4293100"/>
                <a:ext cx="526899" cy="585953"/>
              </a:xfrm>
              <a:custGeom>
                <a:avLst/>
                <a:gdLst>
                  <a:gd name="connsiteX0" fmla="*/ 930 w 526899"/>
                  <a:gd name="connsiteY0" fmla="*/ 545790 h 585953"/>
                  <a:gd name="connsiteX1" fmla="*/ 178571 w 526899"/>
                  <a:gd name="connsiteY1" fmla="*/ 583604 h 585953"/>
                  <a:gd name="connsiteX2" fmla="*/ 408886 w 526899"/>
                  <a:gd name="connsiteY2" fmla="*/ 473686 h 585953"/>
                  <a:gd name="connsiteX3" fmla="*/ 526710 w 526899"/>
                  <a:gd name="connsiteY3" fmla="*/ 249086 h 585953"/>
                  <a:gd name="connsiteX4" fmla="*/ 326209 w 526899"/>
                  <a:gd name="connsiteY4" fmla="*/ 7 h 585953"/>
                  <a:gd name="connsiteX5" fmla="*/ 255152 w 526899"/>
                  <a:gd name="connsiteY5" fmla="*/ 15914 h 585953"/>
                  <a:gd name="connsiteX6" fmla="*/ 120469 w 526899"/>
                  <a:gd name="connsiteY6" fmla="*/ 92781 h 585953"/>
                  <a:gd name="connsiteX7" fmla="*/ 119993 w 526899"/>
                  <a:gd name="connsiteY7" fmla="*/ 97162 h 585953"/>
                  <a:gd name="connsiteX8" fmla="*/ 124374 w 526899"/>
                  <a:gd name="connsiteY8" fmla="*/ 97639 h 585953"/>
                  <a:gd name="connsiteX9" fmla="*/ 257248 w 526899"/>
                  <a:gd name="connsiteY9" fmla="*/ 21724 h 585953"/>
                  <a:gd name="connsiteX10" fmla="*/ 326113 w 526899"/>
                  <a:gd name="connsiteY10" fmla="*/ 6199 h 585953"/>
                  <a:gd name="connsiteX11" fmla="*/ 520519 w 526899"/>
                  <a:gd name="connsiteY11" fmla="*/ 248896 h 585953"/>
                  <a:gd name="connsiteX12" fmla="*/ 404695 w 526899"/>
                  <a:gd name="connsiteY12" fmla="*/ 469114 h 585953"/>
                  <a:gd name="connsiteX13" fmla="*/ 178095 w 526899"/>
                  <a:gd name="connsiteY13" fmla="*/ 577508 h 585953"/>
                  <a:gd name="connsiteX14" fmla="*/ 5216 w 526899"/>
                  <a:gd name="connsiteY14" fmla="*/ 541313 h 585953"/>
                  <a:gd name="connsiteX15" fmla="*/ 835 w 526899"/>
                  <a:gd name="connsiteY15" fmla="*/ 541504 h 585953"/>
                  <a:gd name="connsiteX16" fmla="*/ 1025 w 526899"/>
                  <a:gd name="connsiteY16" fmla="*/ 545885 h 5859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526899" h="585953">
                    <a:moveTo>
                      <a:pt x="930" y="545790"/>
                    </a:moveTo>
                    <a:cubicBezTo>
                      <a:pt x="47507" y="589319"/>
                      <a:pt x="118850" y="588652"/>
                      <a:pt x="178571" y="583604"/>
                    </a:cubicBezTo>
                    <a:cubicBezTo>
                      <a:pt x="256676" y="577032"/>
                      <a:pt x="342211" y="534836"/>
                      <a:pt x="408886" y="473686"/>
                    </a:cubicBezTo>
                    <a:cubicBezTo>
                      <a:pt x="475656" y="412345"/>
                      <a:pt x="523567" y="331954"/>
                      <a:pt x="526710" y="249086"/>
                    </a:cubicBezTo>
                    <a:cubicBezTo>
                      <a:pt x="531187" y="130786"/>
                      <a:pt x="456225" y="1341"/>
                      <a:pt x="326209" y="7"/>
                    </a:cubicBezTo>
                    <a:cubicBezTo>
                      <a:pt x="301920" y="-278"/>
                      <a:pt x="277727" y="7818"/>
                      <a:pt x="255152" y="15914"/>
                    </a:cubicBezTo>
                    <a:cubicBezTo>
                      <a:pt x="205241" y="33726"/>
                      <a:pt x="161807" y="59920"/>
                      <a:pt x="120469" y="92781"/>
                    </a:cubicBezTo>
                    <a:cubicBezTo>
                      <a:pt x="119135" y="93829"/>
                      <a:pt x="118945" y="95829"/>
                      <a:pt x="119993" y="97162"/>
                    </a:cubicBezTo>
                    <a:cubicBezTo>
                      <a:pt x="121040" y="98496"/>
                      <a:pt x="123041" y="98686"/>
                      <a:pt x="124374" y="97639"/>
                    </a:cubicBezTo>
                    <a:cubicBezTo>
                      <a:pt x="165236" y="65158"/>
                      <a:pt x="208004" y="39346"/>
                      <a:pt x="257248" y="21724"/>
                    </a:cubicBezTo>
                    <a:cubicBezTo>
                      <a:pt x="279155" y="13914"/>
                      <a:pt x="302587" y="6008"/>
                      <a:pt x="326113" y="6199"/>
                    </a:cubicBezTo>
                    <a:cubicBezTo>
                      <a:pt x="452605" y="7532"/>
                      <a:pt x="524900" y="133738"/>
                      <a:pt x="520519" y="248896"/>
                    </a:cubicBezTo>
                    <a:cubicBezTo>
                      <a:pt x="517471" y="330144"/>
                      <a:pt x="470227" y="409011"/>
                      <a:pt x="404695" y="469114"/>
                    </a:cubicBezTo>
                    <a:cubicBezTo>
                      <a:pt x="339068" y="529407"/>
                      <a:pt x="254962" y="570936"/>
                      <a:pt x="178095" y="577508"/>
                    </a:cubicBezTo>
                    <a:cubicBezTo>
                      <a:pt x="120088" y="582366"/>
                      <a:pt x="50555" y="583604"/>
                      <a:pt x="5216" y="541313"/>
                    </a:cubicBezTo>
                    <a:cubicBezTo>
                      <a:pt x="3978" y="540170"/>
                      <a:pt x="1978" y="540170"/>
                      <a:pt x="835" y="541504"/>
                    </a:cubicBezTo>
                    <a:cubicBezTo>
                      <a:pt x="-308" y="542742"/>
                      <a:pt x="-308" y="544742"/>
                      <a:pt x="1025" y="545885"/>
                    </a:cubicBezTo>
                    <a:close/>
                  </a:path>
                </a:pathLst>
              </a:custGeom>
              <a:solidFill>
                <a:srgbClr val="000000"/>
              </a:solidFill>
              <a:ln w="9525" cap="flat">
                <a:noFill/>
                <a:prstDash val="solid"/>
                <a:miter/>
              </a:ln>
            </p:spPr>
            <p:txBody>
              <a:bodyPr rtlCol="0" anchor="ctr"/>
              <a:lstStyle/>
              <a:p>
                <a:endParaRPr lang="en-US"/>
              </a:p>
            </p:txBody>
          </p:sp>
          <p:sp>
            <p:nvSpPr>
              <p:cNvPr id="22" name="Freeform: Shape 21">
                <a:extLst>
                  <a:ext uri="{FF2B5EF4-FFF2-40B4-BE49-F238E27FC236}">
                    <a16:creationId xmlns:a16="http://schemas.microsoft.com/office/drawing/2014/main" id="{CC35FCA2-3E8B-1D60-A7EB-9987B66FC6A0}"/>
                  </a:ext>
                </a:extLst>
              </p:cNvPr>
              <p:cNvSpPr/>
              <p:nvPr/>
            </p:nvSpPr>
            <p:spPr>
              <a:xfrm>
                <a:off x="5244321" y="4332072"/>
                <a:ext cx="392578" cy="467704"/>
              </a:xfrm>
              <a:custGeom>
                <a:avLst/>
                <a:gdLst>
                  <a:gd name="connsiteX0" fmla="*/ 1572 w 392578"/>
                  <a:gd name="connsiteY0" fmla="*/ 445287 h 467704"/>
                  <a:gd name="connsiteX1" fmla="*/ 149685 w 392578"/>
                  <a:gd name="connsiteY1" fmla="*/ 459479 h 467704"/>
                  <a:gd name="connsiteX2" fmla="*/ 392573 w 392578"/>
                  <a:gd name="connsiteY2" fmla="*/ 196494 h 467704"/>
                  <a:gd name="connsiteX3" fmla="*/ 316754 w 392578"/>
                  <a:gd name="connsiteY3" fmla="*/ 41522 h 467704"/>
                  <a:gd name="connsiteX4" fmla="*/ 153876 w 392578"/>
                  <a:gd name="connsiteY4" fmla="*/ 12756 h 467704"/>
                  <a:gd name="connsiteX5" fmla="*/ 152352 w 392578"/>
                  <a:gd name="connsiteY5" fmla="*/ 16852 h 467704"/>
                  <a:gd name="connsiteX6" fmla="*/ 156448 w 392578"/>
                  <a:gd name="connsiteY6" fmla="*/ 18376 h 467704"/>
                  <a:gd name="connsiteX7" fmla="*/ 312754 w 392578"/>
                  <a:gd name="connsiteY7" fmla="*/ 46285 h 467704"/>
                  <a:gd name="connsiteX8" fmla="*/ 386287 w 392578"/>
                  <a:gd name="connsiteY8" fmla="*/ 196494 h 467704"/>
                  <a:gd name="connsiteX9" fmla="*/ 148257 w 392578"/>
                  <a:gd name="connsiteY9" fmla="*/ 453478 h 467704"/>
                  <a:gd name="connsiteX10" fmla="*/ 4810 w 392578"/>
                  <a:gd name="connsiteY10" fmla="*/ 440143 h 467704"/>
                  <a:gd name="connsiteX11" fmla="*/ 524 w 392578"/>
                  <a:gd name="connsiteY11" fmla="*/ 441000 h 467704"/>
                  <a:gd name="connsiteX12" fmla="*/ 1381 w 392578"/>
                  <a:gd name="connsiteY12" fmla="*/ 445287 h 4677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92578" h="467704">
                    <a:moveTo>
                      <a:pt x="1572" y="445287"/>
                    </a:moveTo>
                    <a:cubicBezTo>
                      <a:pt x="46244" y="474910"/>
                      <a:pt x="98917" y="470147"/>
                      <a:pt x="149685" y="459479"/>
                    </a:cubicBezTo>
                    <a:cubicBezTo>
                      <a:pt x="273701" y="433476"/>
                      <a:pt x="391525" y="330511"/>
                      <a:pt x="392573" y="196494"/>
                    </a:cubicBezTo>
                    <a:cubicBezTo>
                      <a:pt x="393049" y="138582"/>
                      <a:pt x="362093" y="79527"/>
                      <a:pt x="316754" y="41522"/>
                    </a:cubicBezTo>
                    <a:cubicBezTo>
                      <a:pt x="271225" y="3327"/>
                      <a:pt x="211217" y="-13628"/>
                      <a:pt x="153876" y="12756"/>
                    </a:cubicBezTo>
                    <a:cubicBezTo>
                      <a:pt x="152352" y="13423"/>
                      <a:pt x="151686" y="15328"/>
                      <a:pt x="152352" y="16852"/>
                    </a:cubicBezTo>
                    <a:cubicBezTo>
                      <a:pt x="153019" y="18376"/>
                      <a:pt x="154924" y="19043"/>
                      <a:pt x="156448" y="18376"/>
                    </a:cubicBezTo>
                    <a:cubicBezTo>
                      <a:pt x="211503" y="-6960"/>
                      <a:pt x="269034" y="9613"/>
                      <a:pt x="312754" y="46285"/>
                    </a:cubicBezTo>
                    <a:cubicBezTo>
                      <a:pt x="356664" y="83146"/>
                      <a:pt x="386763" y="140391"/>
                      <a:pt x="386287" y="196494"/>
                    </a:cubicBezTo>
                    <a:cubicBezTo>
                      <a:pt x="385239" y="327558"/>
                      <a:pt x="269605" y="428047"/>
                      <a:pt x="148257" y="453478"/>
                    </a:cubicBezTo>
                    <a:cubicBezTo>
                      <a:pt x="99108" y="463765"/>
                      <a:pt x="48054" y="468813"/>
                      <a:pt x="4810" y="440143"/>
                    </a:cubicBezTo>
                    <a:cubicBezTo>
                      <a:pt x="3382" y="439191"/>
                      <a:pt x="1476" y="439572"/>
                      <a:pt x="524" y="441000"/>
                    </a:cubicBezTo>
                    <a:cubicBezTo>
                      <a:pt x="-428" y="442429"/>
                      <a:pt x="-48" y="444334"/>
                      <a:pt x="1381" y="445287"/>
                    </a:cubicBezTo>
                    <a:close/>
                  </a:path>
                </a:pathLst>
              </a:custGeom>
              <a:solidFill>
                <a:srgbClr val="000000"/>
              </a:solidFill>
              <a:ln w="9525" cap="flat">
                <a:noFill/>
                <a:prstDash val="solid"/>
                <a:miter/>
              </a:ln>
            </p:spPr>
            <p:txBody>
              <a:bodyPr rtlCol="0" anchor="ctr"/>
              <a:lstStyle/>
              <a:p>
                <a:endParaRPr lang="en-US"/>
              </a:p>
            </p:txBody>
          </p:sp>
          <p:sp>
            <p:nvSpPr>
              <p:cNvPr id="23" name="Freeform: Shape 22">
                <a:extLst>
                  <a:ext uri="{FF2B5EF4-FFF2-40B4-BE49-F238E27FC236}">
                    <a16:creationId xmlns:a16="http://schemas.microsoft.com/office/drawing/2014/main" id="{A059E4D7-55D0-246E-343B-9063E0E7EB29}"/>
                  </a:ext>
                </a:extLst>
              </p:cNvPr>
              <p:cNvSpPr/>
              <p:nvPr/>
            </p:nvSpPr>
            <p:spPr>
              <a:xfrm>
                <a:off x="5505509" y="4457171"/>
                <a:ext cx="769172" cy="827495"/>
              </a:xfrm>
              <a:custGeom>
                <a:avLst/>
                <a:gdLst>
                  <a:gd name="connsiteX0" fmla="*/ 2226 w 769172"/>
                  <a:gd name="connsiteY0" fmla="*/ 814344 h 827495"/>
                  <a:gd name="connsiteX1" fmla="*/ 344174 w 769172"/>
                  <a:gd name="connsiteY1" fmla="*/ 757575 h 827495"/>
                  <a:gd name="connsiteX2" fmla="*/ 748701 w 769172"/>
                  <a:gd name="connsiteY2" fmla="*/ 337047 h 827495"/>
                  <a:gd name="connsiteX3" fmla="*/ 768703 w 769172"/>
                  <a:gd name="connsiteY3" fmla="*/ 190076 h 827495"/>
                  <a:gd name="connsiteX4" fmla="*/ 738795 w 769172"/>
                  <a:gd name="connsiteY4" fmla="*/ 1862 h 827495"/>
                  <a:gd name="connsiteX5" fmla="*/ 734699 w 769172"/>
                  <a:gd name="connsiteY5" fmla="*/ 243 h 827495"/>
                  <a:gd name="connsiteX6" fmla="*/ 733080 w 769172"/>
                  <a:gd name="connsiteY6" fmla="*/ 4338 h 827495"/>
                  <a:gd name="connsiteX7" fmla="*/ 762512 w 769172"/>
                  <a:gd name="connsiteY7" fmla="*/ 189885 h 827495"/>
                  <a:gd name="connsiteX8" fmla="*/ 742795 w 769172"/>
                  <a:gd name="connsiteY8" fmla="*/ 335427 h 827495"/>
                  <a:gd name="connsiteX9" fmla="*/ 341602 w 769172"/>
                  <a:gd name="connsiteY9" fmla="*/ 752051 h 827495"/>
                  <a:gd name="connsiteX10" fmla="*/ 4036 w 769172"/>
                  <a:gd name="connsiteY10" fmla="*/ 808534 h 827495"/>
                  <a:gd name="connsiteX11" fmla="*/ 131 w 769172"/>
                  <a:gd name="connsiteY11" fmla="*/ 810534 h 827495"/>
                  <a:gd name="connsiteX12" fmla="*/ 2131 w 769172"/>
                  <a:gd name="connsiteY12" fmla="*/ 814440 h 8274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769172" h="827495">
                    <a:moveTo>
                      <a:pt x="2226" y="814344"/>
                    </a:moveTo>
                    <a:cubicBezTo>
                      <a:pt x="117765" y="850920"/>
                      <a:pt x="239113" y="804438"/>
                      <a:pt x="344174" y="757575"/>
                    </a:cubicBezTo>
                    <a:cubicBezTo>
                      <a:pt x="529531" y="674994"/>
                      <a:pt x="691265" y="537643"/>
                      <a:pt x="748701" y="337047"/>
                    </a:cubicBezTo>
                    <a:cubicBezTo>
                      <a:pt x="762322" y="289422"/>
                      <a:pt x="766894" y="239415"/>
                      <a:pt x="768703" y="190076"/>
                    </a:cubicBezTo>
                    <a:cubicBezTo>
                      <a:pt x="771085" y="124925"/>
                      <a:pt x="764893" y="61965"/>
                      <a:pt x="738795" y="1862"/>
                    </a:cubicBezTo>
                    <a:cubicBezTo>
                      <a:pt x="738128" y="338"/>
                      <a:pt x="736318" y="-424"/>
                      <a:pt x="734699" y="243"/>
                    </a:cubicBezTo>
                    <a:cubicBezTo>
                      <a:pt x="733175" y="909"/>
                      <a:pt x="732413" y="2719"/>
                      <a:pt x="733080" y="4338"/>
                    </a:cubicBezTo>
                    <a:cubicBezTo>
                      <a:pt x="758797" y="63488"/>
                      <a:pt x="764798" y="125592"/>
                      <a:pt x="762512" y="189885"/>
                    </a:cubicBezTo>
                    <a:cubicBezTo>
                      <a:pt x="760702" y="238749"/>
                      <a:pt x="756226" y="288183"/>
                      <a:pt x="742795" y="335427"/>
                    </a:cubicBezTo>
                    <a:cubicBezTo>
                      <a:pt x="685836" y="534309"/>
                      <a:pt x="525340" y="670136"/>
                      <a:pt x="341602" y="752051"/>
                    </a:cubicBezTo>
                    <a:cubicBezTo>
                      <a:pt x="237875" y="798247"/>
                      <a:pt x="118146" y="844634"/>
                      <a:pt x="4036" y="808534"/>
                    </a:cubicBezTo>
                    <a:cubicBezTo>
                      <a:pt x="2417" y="808058"/>
                      <a:pt x="702" y="808915"/>
                      <a:pt x="131" y="810534"/>
                    </a:cubicBezTo>
                    <a:cubicBezTo>
                      <a:pt x="-345" y="812154"/>
                      <a:pt x="512" y="813868"/>
                      <a:pt x="2131" y="814440"/>
                    </a:cubicBezTo>
                    <a:close/>
                  </a:path>
                </a:pathLst>
              </a:custGeom>
              <a:solidFill>
                <a:srgbClr val="000000"/>
              </a:solidFill>
              <a:ln w="9525" cap="flat">
                <a:noFill/>
                <a:prstDash val="solid"/>
                <a:miter/>
              </a:ln>
            </p:spPr>
            <p:txBody>
              <a:bodyPr rtlCol="0" anchor="ctr"/>
              <a:lstStyle/>
              <a:p>
                <a:endParaRPr lang="en-US"/>
              </a:p>
            </p:txBody>
          </p:sp>
        </p:grpSp>
        <p:sp>
          <p:nvSpPr>
            <p:cNvPr id="24" name="Freeform: Shape 23">
              <a:extLst>
                <a:ext uri="{FF2B5EF4-FFF2-40B4-BE49-F238E27FC236}">
                  <a16:creationId xmlns:a16="http://schemas.microsoft.com/office/drawing/2014/main" id="{0C38B388-8234-F773-928E-F861A7484F35}"/>
                </a:ext>
              </a:extLst>
            </p:cNvPr>
            <p:cNvSpPr/>
            <p:nvPr/>
          </p:nvSpPr>
          <p:spPr>
            <a:xfrm>
              <a:off x="5404962" y="4378104"/>
              <a:ext cx="797846" cy="936273"/>
            </a:xfrm>
            <a:custGeom>
              <a:avLst/>
              <a:gdLst>
                <a:gd name="connsiteX0" fmla="*/ 54007 w 797846"/>
                <a:gd name="connsiteY0" fmla="*/ 760347 h 936273"/>
                <a:gd name="connsiteX1" fmla="*/ 243649 w 797846"/>
                <a:gd name="connsiteY1" fmla="*/ 660716 h 936273"/>
                <a:gd name="connsiteX2" fmla="*/ 510254 w 797846"/>
                <a:gd name="connsiteY2" fmla="*/ 443069 h 936273"/>
                <a:gd name="connsiteX3" fmla="*/ 649796 w 797846"/>
                <a:gd name="connsiteY3" fmla="*/ 278953 h 936273"/>
                <a:gd name="connsiteX4" fmla="*/ 723233 w 797846"/>
                <a:gd name="connsiteY4" fmla="*/ 104360 h 936273"/>
                <a:gd name="connsiteX5" fmla="*/ 681133 w 797846"/>
                <a:gd name="connsiteY5" fmla="*/ 52544 h 936273"/>
                <a:gd name="connsiteX6" fmla="*/ 571309 w 797846"/>
                <a:gd name="connsiteY6" fmla="*/ 96836 h 936273"/>
                <a:gd name="connsiteX7" fmla="*/ 551307 w 797846"/>
                <a:gd name="connsiteY7" fmla="*/ 114361 h 936273"/>
                <a:gd name="connsiteX8" fmla="*/ 519493 w 797846"/>
                <a:gd name="connsiteY8" fmla="*/ 101312 h 936273"/>
                <a:gd name="connsiteX9" fmla="*/ 573405 w 797846"/>
                <a:gd name="connsiteY9" fmla="*/ 48449 h 936273"/>
                <a:gd name="connsiteX10" fmla="*/ 759619 w 797846"/>
                <a:gd name="connsiteY10" fmla="*/ 27208 h 936273"/>
                <a:gd name="connsiteX11" fmla="*/ 734282 w 797846"/>
                <a:gd name="connsiteY11" fmla="*/ 304480 h 936273"/>
                <a:gd name="connsiteX12" fmla="*/ 707993 w 797846"/>
                <a:gd name="connsiteY12" fmla="*/ 345914 h 936273"/>
                <a:gd name="connsiteX13" fmla="*/ 390430 w 797846"/>
                <a:gd name="connsiteY13" fmla="*/ 674812 h 936273"/>
                <a:gd name="connsiteX14" fmla="*/ 0 w 797846"/>
                <a:gd name="connsiteY14" fmla="*/ 936274 h 9362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797846" h="936273">
                  <a:moveTo>
                    <a:pt x="54007" y="760347"/>
                  </a:moveTo>
                  <a:cubicBezTo>
                    <a:pt x="121729" y="751965"/>
                    <a:pt x="189547" y="698530"/>
                    <a:pt x="243649" y="660716"/>
                  </a:cubicBezTo>
                  <a:cubicBezTo>
                    <a:pt x="338042" y="594707"/>
                    <a:pt x="430149" y="525651"/>
                    <a:pt x="510254" y="443069"/>
                  </a:cubicBezTo>
                  <a:cubicBezTo>
                    <a:pt x="560070" y="391825"/>
                    <a:pt x="610743" y="339056"/>
                    <a:pt x="649796" y="278953"/>
                  </a:cubicBezTo>
                  <a:cubicBezTo>
                    <a:pt x="680656" y="231424"/>
                    <a:pt x="727900" y="165511"/>
                    <a:pt x="723233" y="104360"/>
                  </a:cubicBezTo>
                  <a:cubicBezTo>
                    <a:pt x="721138" y="76452"/>
                    <a:pt x="701135" y="53783"/>
                    <a:pt x="681133" y="52544"/>
                  </a:cubicBezTo>
                  <a:cubicBezTo>
                    <a:pt x="644747" y="50353"/>
                    <a:pt x="604647" y="71785"/>
                    <a:pt x="571309" y="96836"/>
                  </a:cubicBezTo>
                  <a:cubicBezTo>
                    <a:pt x="561404" y="104265"/>
                    <a:pt x="551307" y="114361"/>
                    <a:pt x="551307" y="114361"/>
                  </a:cubicBezTo>
                  <a:lnTo>
                    <a:pt x="519493" y="101312"/>
                  </a:lnTo>
                  <a:cubicBezTo>
                    <a:pt x="519493" y="101312"/>
                    <a:pt x="549688" y="66260"/>
                    <a:pt x="573405" y="48449"/>
                  </a:cubicBezTo>
                  <a:cubicBezTo>
                    <a:pt x="633889" y="3014"/>
                    <a:pt x="710851" y="-22703"/>
                    <a:pt x="759619" y="27208"/>
                  </a:cubicBezTo>
                  <a:cubicBezTo>
                    <a:pt x="835628" y="104932"/>
                    <a:pt x="782860" y="227995"/>
                    <a:pt x="734282" y="304480"/>
                  </a:cubicBezTo>
                  <a:cubicBezTo>
                    <a:pt x="725043" y="319054"/>
                    <a:pt x="718185" y="331912"/>
                    <a:pt x="707993" y="345914"/>
                  </a:cubicBezTo>
                  <a:cubicBezTo>
                    <a:pt x="618839" y="468787"/>
                    <a:pt x="523875" y="575848"/>
                    <a:pt x="390430" y="674812"/>
                  </a:cubicBezTo>
                  <a:cubicBezTo>
                    <a:pt x="272986" y="761966"/>
                    <a:pt x="136398" y="881886"/>
                    <a:pt x="0" y="936274"/>
                  </a:cubicBezTo>
                </a:path>
              </a:pathLst>
            </a:custGeom>
            <a:solidFill>
              <a:srgbClr val="67B0AF"/>
            </a:solidFill>
            <a:ln w="9525" cap="flat">
              <a:noFill/>
              <a:prstDash val="solid"/>
              <a:miter/>
            </a:ln>
          </p:spPr>
          <p:txBody>
            <a:bodyPr rtlCol="0" anchor="ctr"/>
            <a:lstStyle/>
            <a:p>
              <a:endParaRPr lang="en-US"/>
            </a:p>
          </p:txBody>
        </p:sp>
      </p:grpSp>
      <p:sp>
        <p:nvSpPr>
          <p:cNvPr id="26" name="Freeform: Shape 25">
            <a:extLst>
              <a:ext uri="{FF2B5EF4-FFF2-40B4-BE49-F238E27FC236}">
                <a16:creationId xmlns:a16="http://schemas.microsoft.com/office/drawing/2014/main" id="{A0B2A1F6-37CE-79F1-8C4A-A577CD9DFDD4}"/>
              </a:ext>
            </a:extLst>
          </p:cNvPr>
          <p:cNvSpPr/>
          <p:nvPr/>
        </p:nvSpPr>
        <p:spPr>
          <a:xfrm>
            <a:off x="7561015" y="739076"/>
            <a:ext cx="1885987" cy="3352682"/>
          </a:xfrm>
          <a:custGeom>
            <a:avLst/>
            <a:gdLst>
              <a:gd name="connsiteX0" fmla="*/ 831160 w 1340937"/>
              <a:gd name="connsiteY0" fmla="*/ 148125 h 2384019"/>
              <a:gd name="connsiteX1" fmla="*/ 102402 w 1340937"/>
              <a:gd name="connsiteY1" fmla="*/ 1784044 h 2384019"/>
              <a:gd name="connsiteX2" fmla="*/ 99545 w 1340937"/>
              <a:gd name="connsiteY2" fmla="*/ 1794045 h 2384019"/>
              <a:gd name="connsiteX3" fmla="*/ 36203 w 1340937"/>
              <a:gd name="connsiteY3" fmla="*/ 2274010 h 2384019"/>
              <a:gd name="connsiteX4" fmla="*/ 2389 w 1340937"/>
              <a:gd name="connsiteY4" fmla="*/ 2347352 h 2384019"/>
              <a:gd name="connsiteX5" fmla="*/ 13534 w 1340937"/>
              <a:gd name="connsiteY5" fmla="*/ 2380880 h 2384019"/>
              <a:gd name="connsiteX6" fmla="*/ 47157 w 1340937"/>
              <a:gd name="connsiteY6" fmla="*/ 2372498 h 2384019"/>
              <a:gd name="connsiteX7" fmla="*/ 87543 w 1340937"/>
              <a:gd name="connsiteY7" fmla="*/ 2311348 h 2384019"/>
              <a:gd name="connsiteX8" fmla="*/ 466543 w 1340937"/>
              <a:gd name="connsiteY8" fmla="*/ 1990165 h 2384019"/>
              <a:gd name="connsiteX9" fmla="*/ 475496 w 1340937"/>
              <a:gd name="connsiteY9" fmla="*/ 1978925 h 2384019"/>
              <a:gd name="connsiteX10" fmla="*/ 1277311 w 1340937"/>
              <a:gd name="connsiteY10" fmla="*/ 401395 h 2384019"/>
              <a:gd name="connsiteX11" fmla="*/ 1331413 w 1340937"/>
              <a:gd name="connsiteY11" fmla="*/ 287190 h 2384019"/>
              <a:gd name="connsiteX12" fmla="*/ 1288646 w 1340937"/>
              <a:gd name="connsiteY12" fmla="*/ 157936 h 2384019"/>
              <a:gd name="connsiteX13" fmla="*/ 1013563 w 1340937"/>
              <a:gd name="connsiteY13" fmla="*/ 11537 h 2384019"/>
              <a:gd name="connsiteX14" fmla="*/ 937554 w 1340937"/>
              <a:gd name="connsiteY14" fmla="*/ 4583 h 2384019"/>
              <a:gd name="connsiteX15" fmla="*/ 879357 w 1340937"/>
              <a:gd name="connsiteY15" fmla="*/ 53827 h 2384019"/>
              <a:gd name="connsiteX16" fmla="*/ 831255 w 1340937"/>
              <a:gd name="connsiteY16" fmla="*/ 148220 h 2384019"/>
              <a:gd name="connsiteX0" fmla="*/ 831160 w 1340937"/>
              <a:gd name="connsiteY0" fmla="*/ 148125 h 2383757"/>
              <a:gd name="connsiteX1" fmla="*/ 102402 w 1340937"/>
              <a:gd name="connsiteY1" fmla="*/ 1784044 h 2383757"/>
              <a:gd name="connsiteX2" fmla="*/ 99545 w 1340937"/>
              <a:gd name="connsiteY2" fmla="*/ 1794045 h 2383757"/>
              <a:gd name="connsiteX3" fmla="*/ 36203 w 1340937"/>
              <a:gd name="connsiteY3" fmla="*/ 2274010 h 2383757"/>
              <a:gd name="connsiteX4" fmla="*/ 2389 w 1340937"/>
              <a:gd name="connsiteY4" fmla="*/ 2347352 h 2383757"/>
              <a:gd name="connsiteX5" fmla="*/ 13534 w 1340937"/>
              <a:gd name="connsiteY5" fmla="*/ 2380880 h 2383757"/>
              <a:gd name="connsiteX6" fmla="*/ 47157 w 1340937"/>
              <a:gd name="connsiteY6" fmla="*/ 2372498 h 2383757"/>
              <a:gd name="connsiteX7" fmla="*/ 118018 w 1340937"/>
              <a:gd name="connsiteY7" fmla="*/ 2321507 h 2383757"/>
              <a:gd name="connsiteX8" fmla="*/ 466543 w 1340937"/>
              <a:gd name="connsiteY8" fmla="*/ 1990165 h 2383757"/>
              <a:gd name="connsiteX9" fmla="*/ 475496 w 1340937"/>
              <a:gd name="connsiteY9" fmla="*/ 1978925 h 2383757"/>
              <a:gd name="connsiteX10" fmla="*/ 1277311 w 1340937"/>
              <a:gd name="connsiteY10" fmla="*/ 401395 h 2383757"/>
              <a:gd name="connsiteX11" fmla="*/ 1331413 w 1340937"/>
              <a:gd name="connsiteY11" fmla="*/ 287190 h 2383757"/>
              <a:gd name="connsiteX12" fmla="*/ 1288646 w 1340937"/>
              <a:gd name="connsiteY12" fmla="*/ 157936 h 2383757"/>
              <a:gd name="connsiteX13" fmla="*/ 1013563 w 1340937"/>
              <a:gd name="connsiteY13" fmla="*/ 11537 h 2383757"/>
              <a:gd name="connsiteX14" fmla="*/ 937554 w 1340937"/>
              <a:gd name="connsiteY14" fmla="*/ 4583 h 2383757"/>
              <a:gd name="connsiteX15" fmla="*/ 879357 w 1340937"/>
              <a:gd name="connsiteY15" fmla="*/ 53827 h 2383757"/>
              <a:gd name="connsiteX16" fmla="*/ 831255 w 1340937"/>
              <a:gd name="connsiteY16" fmla="*/ 148220 h 2383757"/>
              <a:gd name="connsiteX17" fmla="*/ 831160 w 1340937"/>
              <a:gd name="connsiteY17" fmla="*/ 148125 h 23837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340937" h="2383757">
                <a:moveTo>
                  <a:pt x="831160" y="148125"/>
                </a:moveTo>
                <a:lnTo>
                  <a:pt x="102402" y="1784044"/>
                </a:lnTo>
                <a:cubicBezTo>
                  <a:pt x="100973" y="1787282"/>
                  <a:pt x="100021" y="1790616"/>
                  <a:pt x="99545" y="1794045"/>
                </a:cubicBezTo>
                <a:cubicBezTo>
                  <a:pt x="92686" y="1846337"/>
                  <a:pt x="36203" y="2274010"/>
                  <a:pt x="36203" y="2274010"/>
                </a:cubicBezTo>
                <a:lnTo>
                  <a:pt x="2389" y="2347352"/>
                </a:lnTo>
                <a:cubicBezTo>
                  <a:pt x="-3325" y="2359735"/>
                  <a:pt x="1532" y="2374308"/>
                  <a:pt x="13534" y="2380880"/>
                </a:cubicBezTo>
                <a:cubicBezTo>
                  <a:pt x="25250" y="2387262"/>
                  <a:pt x="29743" y="2382393"/>
                  <a:pt x="47157" y="2372498"/>
                </a:cubicBezTo>
                <a:cubicBezTo>
                  <a:pt x="64571" y="2362603"/>
                  <a:pt x="118018" y="2321507"/>
                  <a:pt x="118018" y="2321507"/>
                </a:cubicBezTo>
                <a:lnTo>
                  <a:pt x="466543" y="1990165"/>
                </a:lnTo>
                <a:cubicBezTo>
                  <a:pt x="526123" y="1933068"/>
                  <a:pt x="473306" y="1983212"/>
                  <a:pt x="475496" y="1978925"/>
                </a:cubicBezTo>
                <a:lnTo>
                  <a:pt x="1277311" y="401395"/>
                </a:lnTo>
                <a:lnTo>
                  <a:pt x="1331413" y="287190"/>
                </a:lnTo>
                <a:cubicBezTo>
                  <a:pt x="1353987" y="239565"/>
                  <a:pt x="1335128" y="182701"/>
                  <a:pt x="1288646" y="157936"/>
                </a:cubicBezTo>
                <a:lnTo>
                  <a:pt x="1013563" y="11537"/>
                </a:lnTo>
                <a:cubicBezTo>
                  <a:pt x="990227" y="-846"/>
                  <a:pt x="962795" y="-3418"/>
                  <a:pt x="937554" y="4583"/>
                </a:cubicBezTo>
                <a:cubicBezTo>
                  <a:pt x="912313" y="12489"/>
                  <a:pt x="891358" y="30301"/>
                  <a:pt x="879357" y="53827"/>
                </a:cubicBezTo>
                <a:lnTo>
                  <a:pt x="831255" y="148220"/>
                </a:lnTo>
                <a:lnTo>
                  <a:pt x="831160" y="148125"/>
                </a:lnTo>
                <a:close/>
              </a:path>
            </a:pathLst>
          </a:custGeom>
          <a:solidFill>
            <a:srgbClr val="E6B249"/>
          </a:solidFill>
          <a:ln w="9525" cap="flat">
            <a:noFill/>
            <a:prstDash val="solid"/>
            <a:miter/>
          </a:ln>
        </p:spPr>
        <p:txBody>
          <a:bodyPr rtlCol="0" anchor="ctr"/>
          <a:lstStyle/>
          <a:p>
            <a:endParaRPr lang="en-US"/>
          </a:p>
        </p:txBody>
      </p:sp>
      <p:sp>
        <p:nvSpPr>
          <p:cNvPr id="29" name="Freeform: Shape 28">
            <a:extLst>
              <a:ext uri="{FF2B5EF4-FFF2-40B4-BE49-F238E27FC236}">
                <a16:creationId xmlns:a16="http://schemas.microsoft.com/office/drawing/2014/main" id="{2521EBA9-140A-996E-1A9F-300538C252F3}"/>
              </a:ext>
            </a:extLst>
          </p:cNvPr>
          <p:cNvSpPr/>
          <p:nvPr/>
        </p:nvSpPr>
        <p:spPr>
          <a:xfrm>
            <a:off x="7818913" y="1050295"/>
            <a:ext cx="1576245" cy="2561835"/>
          </a:xfrm>
          <a:custGeom>
            <a:avLst/>
            <a:gdLst>
              <a:gd name="connsiteX0" fmla="*/ 0 w 1120711"/>
              <a:gd name="connsiteY0" fmla="*/ 1616964 h 1821465"/>
              <a:gd name="connsiteX1" fmla="*/ 741140 w 1120711"/>
              <a:gd name="connsiteY1" fmla="*/ 0 h 1821465"/>
              <a:gd name="connsiteX2" fmla="*/ 897921 w 1120711"/>
              <a:gd name="connsiteY2" fmla="*/ 63055 h 1821465"/>
              <a:gd name="connsiteX3" fmla="*/ 97441 w 1120711"/>
              <a:gd name="connsiteY3" fmla="*/ 1671161 h 1821465"/>
              <a:gd name="connsiteX4" fmla="*/ 185166 w 1120711"/>
              <a:gd name="connsiteY4" fmla="*/ 1751362 h 1821465"/>
              <a:gd name="connsiteX5" fmla="*/ 1019175 w 1120711"/>
              <a:gd name="connsiteY5" fmla="*/ 131731 h 1821465"/>
              <a:gd name="connsiteX6" fmla="*/ 1120711 w 1120711"/>
              <a:gd name="connsiteY6" fmla="*/ 208217 h 1821465"/>
              <a:gd name="connsiteX7" fmla="*/ 308038 w 1120711"/>
              <a:gd name="connsiteY7" fmla="*/ 1821466 h 1821465"/>
              <a:gd name="connsiteX8" fmla="*/ 185166 w 1120711"/>
              <a:gd name="connsiteY8" fmla="*/ 1751362 h 18214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120711" h="1821465">
                <a:moveTo>
                  <a:pt x="0" y="1616964"/>
                </a:moveTo>
                <a:lnTo>
                  <a:pt x="741140" y="0"/>
                </a:lnTo>
                <a:lnTo>
                  <a:pt x="897921" y="63055"/>
                </a:lnTo>
                <a:lnTo>
                  <a:pt x="97441" y="1671161"/>
                </a:lnTo>
                <a:lnTo>
                  <a:pt x="185166" y="1751362"/>
                </a:lnTo>
                <a:lnTo>
                  <a:pt x="1019175" y="131731"/>
                </a:lnTo>
                <a:lnTo>
                  <a:pt x="1120711" y="208217"/>
                </a:lnTo>
                <a:lnTo>
                  <a:pt x="308038" y="1821466"/>
                </a:lnTo>
                <a:lnTo>
                  <a:pt x="185166" y="1751362"/>
                </a:lnTo>
              </a:path>
            </a:pathLst>
          </a:custGeom>
          <a:solidFill>
            <a:srgbClr val="E3A047"/>
          </a:solidFill>
          <a:ln w="9525" cap="flat">
            <a:noFill/>
            <a:prstDash val="solid"/>
            <a:miter/>
          </a:ln>
        </p:spPr>
        <p:txBody>
          <a:bodyPr rtlCol="0" anchor="ctr"/>
          <a:lstStyle/>
          <a:p>
            <a:endParaRPr lang="en-US"/>
          </a:p>
        </p:txBody>
      </p:sp>
      <p:sp>
        <p:nvSpPr>
          <p:cNvPr id="30" name="Freeform: Shape 29">
            <a:extLst>
              <a:ext uri="{FF2B5EF4-FFF2-40B4-BE49-F238E27FC236}">
                <a16:creationId xmlns:a16="http://schemas.microsoft.com/office/drawing/2014/main" id="{04B9A092-2ECE-7FE8-007D-B4E3DD344893}"/>
              </a:ext>
            </a:extLst>
          </p:cNvPr>
          <p:cNvSpPr/>
          <p:nvPr/>
        </p:nvSpPr>
        <p:spPr>
          <a:xfrm>
            <a:off x="7621826" y="3225289"/>
            <a:ext cx="641590" cy="756159"/>
          </a:xfrm>
          <a:custGeom>
            <a:avLst/>
            <a:gdLst>
              <a:gd name="connsiteX0" fmla="*/ 63722 w 447960"/>
              <a:gd name="connsiteY0" fmla="*/ 2493 h 539322"/>
              <a:gd name="connsiteX1" fmla="*/ 157258 w 447960"/>
              <a:gd name="connsiteY1" fmla="*/ 33830 h 539322"/>
              <a:gd name="connsiteX2" fmla="*/ 267367 w 447960"/>
              <a:gd name="connsiteY2" fmla="*/ 89552 h 539322"/>
              <a:gd name="connsiteX3" fmla="*/ 359664 w 447960"/>
              <a:gd name="connsiteY3" fmla="*/ 148416 h 539322"/>
              <a:gd name="connsiteX4" fmla="*/ 447961 w 447960"/>
              <a:gd name="connsiteY4" fmla="*/ 211853 h 539322"/>
              <a:gd name="connsiteX5" fmla="*/ 73914 w 447960"/>
              <a:gd name="connsiteY5" fmla="*/ 539322 h 539322"/>
              <a:gd name="connsiteX6" fmla="*/ 0 w 447960"/>
              <a:gd name="connsiteY6" fmla="*/ 489316 h 539322"/>
              <a:gd name="connsiteX7" fmla="*/ 17240 w 447960"/>
              <a:gd name="connsiteY7" fmla="*/ 48118 h 539322"/>
              <a:gd name="connsiteX8" fmla="*/ 63627 w 447960"/>
              <a:gd name="connsiteY8" fmla="*/ 2588 h 539322"/>
              <a:gd name="connsiteX0" fmla="*/ 63722 w 447961"/>
              <a:gd name="connsiteY0" fmla="*/ 2493 h 537629"/>
              <a:gd name="connsiteX1" fmla="*/ 157258 w 447961"/>
              <a:gd name="connsiteY1" fmla="*/ 33830 h 537629"/>
              <a:gd name="connsiteX2" fmla="*/ 267367 w 447961"/>
              <a:gd name="connsiteY2" fmla="*/ 89552 h 537629"/>
              <a:gd name="connsiteX3" fmla="*/ 359664 w 447961"/>
              <a:gd name="connsiteY3" fmla="*/ 148416 h 537629"/>
              <a:gd name="connsiteX4" fmla="*/ 447961 w 447961"/>
              <a:gd name="connsiteY4" fmla="*/ 211853 h 537629"/>
              <a:gd name="connsiteX5" fmla="*/ 86338 w 447961"/>
              <a:gd name="connsiteY5" fmla="*/ 537629 h 537629"/>
              <a:gd name="connsiteX6" fmla="*/ 0 w 447961"/>
              <a:gd name="connsiteY6" fmla="*/ 489316 h 537629"/>
              <a:gd name="connsiteX7" fmla="*/ 17240 w 447961"/>
              <a:gd name="connsiteY7" fmla="*/ 48118 h 537629"/>
              <a:gd name="connsiteX8" fmla="*/ 63627 w 447961"/>
              <a:gd name="connsiteY8" fmla="*/ 2588 h 537629"/>
              <a:gd name="connsiteX9" fmla="*/ 63722 w 447961"/>
              <a:gd name="connsiteY9" fmla="*/ 2493 h 537629"/>
              <a:gd name="connsiteX0" fmla="*/ 63722 w 418452"/>
              <a:gd name="connsiteY0" fmla="*/ 2493 h 537629"/>
              <a:gd name="connsiteX1" fmla="*/ 157258 w 418452"/>
              <a:gd name="connsiteY1" fmla="*/ 33830 h 537629"/>
              <a:gd name="connsiteX2" fmla="*/ 267367 w 418452"/>
              <a:gd name="connsiteY2" fmla="*/ 89552 h 537629"/>
              <a:gd name="connsiteX3" fmla="*/ 359664 w 418452"/>
              <a:gd name="connsiteY3" fmla="*/ 148416 h 537629"/>
              <a:gd name="connsiteX4" fmla="*/ 418452 w 418452"/>
              <a:gd name="connsiteY4" fmla="*/ 272804 h 537629"/>
              <a:gd name="connsiteX5" fmla="*/ 86338 w 418452"/>
              <a:gd name="connsiteY5" fmla="*/ 537629 h 537629"/>
              <a:gd name="connsiteX6" fmla="*/ 0 w 418452"/>
              <a:gd name="connsiteY6" fmla="*/ 489316 h 537629"/>
              <a:gd name="connsiteX7" fmla="*/ 17240 w 418452"/>
              <a:gd name="connsiteY7" fmla="*/ 48118 h 537629"/>
              <a:gd name="connsiteX8" fmla="*/ 63627 w 418452"/>
              <a:gd name="connsiteY8" fmla="*/ 2588 h 537629"/>
              <a:gd name="connsiteX9" fmla="*/ 63722 w 418452"/>
              <a:gd name="connsiteY9" fmla="*/ 2493 h 537629"/>
              <a:gd name="connsiteX0" fmla="*/ 63722 w 418452"/>
              <a:gd name="connsiteY0" fmla="*/ 2493 h 537629"/>
              <a:gd name="connsiteX1" fmla="*/ 157258 w 418452"/>
              <a:gd name="connsiteY1" fmla="*/ 33830 h 537629"/>
              <a:gd name="connsiteX2" fmla="*/ 267367 w 418452"/>
              <a:gd name="connsiteY2" fmla="*/ 89552 h 537629"/>
              <a:gd name="connsiteX3" fmla="*/ 359664 w 418452"/>
              <a:gd name="connsiteY3" fmla="*/ 148416 h 537629"/>
              <a:gd name="connsiteX4" fmla="*/ 418452 w 418452"/>
              <a:gd name="connsiteY4" fmla="*/ 272804 h 537629"/>
              <a:gd name="connsiteX5" fmla="*/ 86338 w 418452"/>
              <a:gd name="connsiteY5" fmla="*/ 537629 h 537629"/>
              <a:gd name="connsiteX6" fmla="*/ 0 w 418452"/>
              <a:gd name="connsiteY6" fmla="*/ 489316 h 537629"/>
              <a:gd name="connsiteX7" fmla="*/ 42089 w 418452"/>
              <a:gd name="connsiteY7" fmla="*/ 51504 h 537629"/>
              <a:gd name="connsiteX8" fmla="*/ 63627 w 418452"/>
              <a:gd name="connsiteY8" fmla="*/ 2588 h 537629"/>
              <a:gd name="connsiteX9" fmla="*/ 63722 w 418452"/>
              <a:gd name="connsiteY9" fmla="*/ 2493 h 5376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18452" h="537629">
                <a:moveTo>
                  <a:pt x="63722" y="2493"/>
                </a:moveTo>
                <a:cubicBezTo>
                  <a:pt x="63722" y="2493"/>
                  <a:pt x="117824" y="-13128"/>
                  <a:pt x="157258" y="33830"/>
                </a:cubicBezTo>
                <a:cubicBezTo>
                  <a:pt x="158877" y="35831"/>
                  <a:pt x="237268" y="27068"/>
                  <a:pt x="267367" y="89552"/>
                </a:cubicBezTo>
                <a:cubicBezTo>
                  <a:pt x="267367" y="89552"/>
                  <a:pt x="334483" y="117874"/>
                  <a:pt x="359664" y="148416"/>
                </a:cubicBezTo>
                <a:cubicBezTo>
                  <a:pt x="384845" y="178958"/>
                  <a:pt x="411213" y="228036"/>
                  <a:pt x="418452" y="272804"/>
                </a:cubicBezTo>
                <a:cubicBezTo>
                  <a:pt x="293770" y="381960"/>
                  <a:pt x="211020" y="428473"/>
                  <a:pt x="86338" y="537629"/>
                </a:cubicBezTo>
                <a:cubicBezTo>
                  <a:pt x="86338" y="537629"/>
                  <a:pt x="44767" y="484268"/>
                  <a:pt x="0" y="489316"/>
                </a:cubicBezTo>
                <a:lnTo>
                  <a:pt x="42089" y="51504"/>
                </a:lnTo>
                <a:lnTo>
                  <a:pt x="63627" y="2588"/>
                </a:lnTo>
                <a:lnTo>
                  <a:pt x="63722" y="2493"/>
                </a:lnTo>
                <a:close/>
              </a:path>
            </a:pathLst>
          </a:custGeom>
          <a:solidFill>
            <a:srgbClr val="D97F84"/>
          </a:solidFill>
          <a:ln w="9525" cap="flat">
            <a:noFill/>
            <a:prstDash val="solid"/>
            <a:miter/>
          </a:ln>
        </p:spPr>
        <p:txBody>
          <a:bodyPr rtlCol="0" anchor="ctr"/>
          <a:lstStyle/>
          <a:p>
            <a:endParaRPr lang="en-US"/>
          </a:p>
        </p:txBody>
      </p:sp>
      <p:grpSp>
        <p:nvGrpSpPr>
          <p:cNvPr id="171" name="Group 170">
            <a:extLst>
              <a:ext uri="{FF2B5EF4-FFF2-40B4-BE49-F238E27FC236}">
                <a16:creationId xmlns:a16="http://schemas.microsoft.com/office/drawing/2014/main" id="{46C7A045-83CF-9EF6-3CF7-25C2AE88F0FD}"/>
              </a:ext>
            </a:extLst>
          </p:cNvPr>
          <p:cNvGrpSpPr/>
          <p:nvPr userDrawn="1"/>
        </p:nvGrpSpPr>
        <p:grpSpPr>
          <a:xfrm rot="21064300">
            <a:off x="8663317" y="718372"/>
            <a:ext cx="797235" cy="676619"/>
            <a:chOff x="8530942" y="609569"/>
            <a:chExt cx="1066922" cy="859591"/>
          </a:xfrm>
        </p:grpSpPr>
        <p:sp>
          <p:nvSpPr>
            <p:cNvPr id="31" name="Freeform: Shape 30">
              <a:extLst>
                <a:ext uri="{FF2B5EF4-FFF2-40B4-BE49-F238E27FC236}">
                  <a16:creationId xmlns:a16="http://schemas.microsoft.com/office/drawing/2014/main" id="{FC801E30-5DD1-D4E6-7B35-85874DAA342B}"/>
                </a:ext>
              </a:extLst>
            </p:cNvPr>
            <p:cNvSpPr/>
            <p:nvPr/>
          </p:nvSpPr>
          <p:spPr>
            <a:xfrm>
              <a:off x="8530942" y="668893"/>
              <a:ext cx="1057106" cy="800267"/>
            </a:xfrm>
            <a:custGeom>
              <a:avLst/>
              <a:gdLst>
                <a:gd name="connsiteX0" fmla="*/ 67628 w 751603"/>
                <a:gd name="connsiteY0" fmla="*/ 257080 h 568990"/>
                <a:gd name="connsiteX1" fmla="*/ 486442 w 751603"/>
                <a:gd name="connsiteY1" fmla="*/ 417481 h 568990"/>
                <a:gd name="connsiteX2" fmla="*/ 604076 w 751603"/>
                <a:gd name="connsiteY2" fmla="*/ 521017 h 568990"/>
                <a:gd name="connsiteX3" fmla="*/ 636461 w 751603"/>
                <a:gd name="connsiteY3" fmla="*/ 556832 h 568990"/>
                <a:gd name="connsiteX4" fmla="*/ 646748 w 751603"/>
                <a:gd name="connsiteY4" fmla="*/ 568928 h 568990"/>
                <a:gd name="connsiteX5" fmla="*/ 656940 w 751603"/>
                <a:gd name="connsiteY5" fmla="*/ 561594 h 568990"/>
                <a:gd name="connsiteX6" fmla="*/ 683229 w 751603"/>
                <a:gd name="connsiteY6" fmla="*/ 516541 h 568990"/>
                <a:gd name="connsiteX7" fmla="*/ 745427 w 751603"/>
                <a:gd name="connsiteY7" fmla="*/ 327088 h 568990"/>
                <a:gd name="connsiteX8" fmla="*/ 694087 w 751603"/>
                <a:gd name="connsiteY8" fmla="*/ 266033 h 568990"/>
                <a:gd name="connsiteX9" fmla="*/ 576263 w 751603"/>
                <a:gd name="connsiteY9" fmla="*/ 164116 h 568990"/>
                <a:gd name="connsiteX10" fmla="*/ 373666 w 751603"/>
                <a:gd name="connsiteY10" fmla="*/ 26765 h 568990"/>
                <a:gd name="connsiteX11" fmla="*/ 267653 w 751603"/>
                <a:gd name="connsiteY11" fmla="*/ 0 h 568990"/>
                <a:gd name="connsiteX12" fmla="*/ 68580 w 751603"/>
                <a:gd name="connsiteY12" fmla="*/ 144494 h 568990"/>
                <a:gd name="connsiteX13" fmla="*/ 0 w 751603"/>
                <a:gd name="connsiteY13" fmla="*/ 243173 h 5689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751603" h="568990">
                  <a:moveTo>
                    <a:pt x="67628" y="257080"/>
                  </a:moveTo>
                  <a:cubicBezTo>
                    <a:pt x="215265" y="270319"/>
                    <a:pt x="365474" y="333089"/>
                    <a:pt x="486442" y="417481"/>
                  </a:cubicBezTo>
                  <a:cubicBezTo>
                    <a:pt x="529590" y="447580"/>
                    <a:pt x="568071" y="482632"/>
                    <a:pt x="604076" y="521017"/>
                  </a:cubicBezTo>
                  <a:cubicBezTo>
                    <a:pt x="615125" y="532733"/>
                    <a:pt x="625697" y="544830"/>
                    <a:pt x="636461" y="556832"/>
                  </a:cubicBezTo>
                  <a:cubicBezTo>
                    <a:pt x="638175" y="558832"/>
                    <a:pt x="643795" y="568261"/>
                    <a:pt x="646748" y="568928"/>
                  </a:cubicBezTo>
                  <a:cubicBezTo>
                    <a:pt x="650177" y="569690"/>
                    <a:pt x="655511" y="563213"/>
                    <a:pt x="656940" y="561594"/>
                  </a:cubicBezTo>
                  <a:cubicBezTo>
                    <a:pt x="668179" y="548354"/>
                    <a:pt x="675037" y="531781"/>
                    <a:pt x="683229" y="516541"/>
                  </a:cubicBezTo>
                  <a:cubicBezTo>
                    <a:pt x="711804" y="463106"/>
                    <a:pt x="770763" y="391763"/>
                    <a:pt x="745427" y="327088"/>
                  </a:cubicBezTo>
                  <a:cubicBezTo>
                    <a:pt x="735806" y="302419"/>
                    <a:pt x="712947" y="283464"/>
                    <a:pt x="694087" y="266033"/>
                  </a:cubicBezTo>
                  <a:cubicBezTo>
                    <a:pt x="655987" y="230696"/>
                    <a:pt x="616744" y="196786"/>
                    <a:pt x="576263" y="164116"/>
                  </a:cubicBezTo>
                  <a:cubicBezTo>
                    <a:pt x="513588" y="113538"/>
                    <a:pt x="447866" y="59341"/>
                    <a:pt x="373666" y="26765"/>
                  </a:cubicBezTo>
                  <a:cubicBezTo>
                    <a:pt x="340233" y="12097"/>
                    <a:pt x="304610" y="95"/>
                    <a:pt x="267653" y="0"/>
                  </a:cubicBezTo>
                  <a:cubicBezTo>
                    <a:pt x="177355" y="0"/>
                    <a:pt x="119063" y="80963"/>
                    <a:pt x="68580" y="144494"/>
                  </a:cubicBezTo>
                  <a:cubicBezTo>
                    <a:pt x="43339" y="176213"/>
                    <a:pt x="18479" y="206883"/>
                    <a:pt x="0" y="243173"/>
                  </a:cubicBezTo>
                </a:path>
              </a:pathLst>
            </a:custGeom>
            <a:solidFill>
              <a:srgbClr val="D3D1CE"/>
            </a:solidFill>
            <a:ln w="9525" cap="flat">
              <a:noFill/>
              <a:prstDash val="solid"/>
              <a:miter/>
            </a:ln>
          </p:spPr>
          <p:txBody>
            <a:bodyPr rtlCol="0" anchor="ctr"/>
            <a:lstStyle/>
            <a:p>
              <a:endParaRPr lang="en-US"/>
            </a:p>
          </p:txBody>
        </p:sp>
        <p:sp>
          <p:nvSpPr>
            <p:cNvPr id="32" name="Freeform: Shape 31">
              <a:extLst>
                <a:ext uri="{FF2B5EF4-FFF2-40B4-BE49-F238E27FC236}">
                  <a16:creationId xmlns:a16="http://schemas.microsoft.com/office/drawing/2014/main" id="{37295D2E-4496-B795-319F-0CB3C691BFA3}"/>
                </a:ext>
              </a:extLst>
            </p:cNvPr>
            <p:cNvSpPr/>
            <p:nvPr/>
          </p:nvSpPr>
          <p:spPr>
            <a:xfrm>
              <a:off x="8540758" y="609569"/>
              <a:ext cx="1057106" cy="800267"/>
            </a:xfrm>
            <a:custGeom>
              <a:avLst/>
              <a:gdLst>
                <a:gd name="connsiteX0" fmla="*/ 67723 w 751603"/>
                <a:gd name="connsiteY0" fmla="*/ 257080 h 568990"/>
                <a:gd name="connsiteX1" fmla="*/ 486537 w 751603"/>
                <a:gd name="connsiteY1" fmla="*/ 417481 h 568990"/>
                <a:gd name="connsiteX2" fmla="*/ 604171 w 751603"/>
                <a:gd name="connsiteY2" fmla="*/ 521018 h 568990"/>
                <a:gd name="connsiteX3" fmla="*/ 636461 w 751603"/>
                <a:gd name="connsiteY3" fmla="*/ 556832 h 568990"/>
                <a:gd name="connsiteX4" fmla="*/ 646748 w 751603"/>
                <a:gd name="connsiteY4" fmla="*/ 568928 h 568990"/>
                <a:gd name="connsiteX5" fmla="*/ 656940 w 751603"/>
                <a:gd name="connsiteY5" fmla="*/ 561594 h 568990"/>
                <a:gd name="connsiteX6" fmla="*/ 683229 w 751603"/>
                <a:gd name="connsiteY6" fmla="*/ 516541 h 568990"/>
                <a:gd name="connsiteX7" fmla="*/ 745427 w 751603"/>
                <a:gd name="connsiteY7" fmla="*/ 327089 h 568990"/>
                <a:gd name="connsiteX8" fmla="*/ 694087 w 751603"/>
                <a:gd name="connsiteY8" fmla="*/ 266033 h 568990"/>
                <a:gd name="connsiteX9" fmla="*/ 576263 w 751603"/>
                <a:gd name="connsiteY9" fmla="*/ 164116 h 568990"/>
                <a:gd name="connsiteX10" fmla="*/ 373666 w 751603"/>
                <a:gd name="connsiteY10" fmla="*/ 26765 h 568990"/>
                <a:gd name="connsiteX11" fmla="*/ 267653 w 751603"/>
                <a:gd name="connsiteY11" fmla="*/ 0 h 568990"/>
                <a:gd name="connsiteX12" fmla="*/ 68580 w 751603"/>
                <a:gd name="connsiteY12" fmla="*/ 144494 h 568990"/>
                <a:gd name="connsiteX13" fmla="*/ 0 w 751603"/>
                <a:gd name="connsiteY13" fmla="*/ 243173 h 5689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751603" h="568990">
                  <a:moveTo>
                    <a:pt x="67723" y="257080"/>
                  </a:moveTo>
                  <a:cubicBezTo>
                    <a:pt x="215360" y="270320"/>
                    <a:pt x="365570" y="333089"/>
                    <a:pt x="486537" y="417481"/>
                  </a:cubicBezTo>
                  <a:cubicBezTo>
                    <a:pt x="529685" y="447580"/>
                    <a:pt x="568167" y="482632"/>
                    <a:pt x="604171" y="521018"/>
                  </a:cubicBezTo>
                  <a:cubicBezTo>
                    <a:pt x="615220" y="532733"/>
                    <a:pt x="625793" y="544830"/>
                    <a:pt x="636461" y="556832"/>
                  </a:cubicBezTo>
                  <a:cubicBezTo>
                    <a:pt x="638175" y="558832"/>
                    <a:pt x="643795" y="568262"/>
                    <a:pt x="646748" y="568928"/>
                  </a:cubicBezTo>
                  <a:cubicBezTo>
                    <a:pt x="650177" y="569690"/>
                    <a:pt x="655511" y="563213"/>
                    <a:pt x="656940" y="561594"/>
                  </a:cubicBezTo>
                  <a:cubicBezTo>
                    <a:pt x="668179" y="548354"/>
                    <a:pt x="675037" y="531781"/>
                    <a:pt x="683229" y="516541"/>
                  </a:cubicBezTo>
                  <a:cubicBezTo>
                    <a:pt x="711804" y="463106"/>
                    <a:pt x="770763" y="391763"/>
                    <a:pt x="745427" y="327089"/>
                  </a:cubicBezTo>
                  <a:cubicBezTo>
                    <a:pt x="735806" y="302419"/>
                    <a:pt x="712947" y="283464"/>
                    <a:pt x="694087" y="266033"/>
                  </a:cubicBezTo>
                  <a:cubicBezTo>
                    <a:pt x="655987" y="230696"/>
                    <a:pt x="616744" y="196787"/>
                    <a:pt x="576263" y="164116"/>
                  </a:cubicBezTo>
                  <a:cubicBezTo>
                    <a:pt x="513588" y="113538"/>
                    <a:pt x="447866" y="59341"/>
                    <a:pt x="373666" y="26765"/>
                  </a:cubicBezTo>
                  <a:cubicBezTo>
                    <a:pt x="340233" y="12097"/>
                    <a:pt x="304610" y="95"/>
                    <a:pt x="267653" y="0"/>
                  </a:cubicBezTo>
                  <a:cubicBezTo>
                    <a:pt x="177355" y="0"/>
                    <a:pt x="119063" y="80963"/>
                    <a:pt x="68580" y="144494"/>
                  </a:cubicBezTo>
                  <a:cubicBezTo>
                    <a:pt x="43339" y="176213"/>
                    <a:pt x="18479" y="206883"/>
                    <a:pt x="0" y="243173"/>
                  </a:cubicBezTo>
                </a:path>
              </a:pathLst>
            </a:custGeom>
            <a:solidFill>
              <a:srgbClr val="BE2E51"/>
            </a:solidFill>
            <a:ln w="9525" cap="flat">
              <a:noFill/>
              <a:prstDash val="solid"/>
              <a:miter/>
            </a:ln>
          </p:spPr>
          <p:txBody>
            <a:bodyPr rtlCol="0" anchor="ctr"/>
            <a:lstStyle/>
            <a:p>
              <a:endParaRPr lang="en-US"/>
            </a:p>
          </p:txBody>
        </p:sp>
      </p:grpSp>
      <p:sp>
        <p:nvSpPr>
          <p:cNvPr id="33" name="Freeform: Shape 32">
            <a:extLst>
              <a:ext uri="{FF2B5EF4-FFF2-40B4-BE49-F238E27FC236}">
                <a16:creationId xmlns:a16="http://schemas.microsoft.com/office/drawing/2014/main" id="{49E65DA5-51AA-D122-84CC-4A347B1B70F6}"/>
              </a:ext>
            </a:extLst>
          </p:cNvPr>
          <p:cNvSpPr/>
          <p:nvPr/>
        </p:nvSpPr>
        <p:spPr>
          <a:xfrm>
            <a:off x="8857619" y="801183"/>
            <a:ext cx="182682" cy="43591"/>
          </a:xfrm>
          <a:custGeom>
            <a:avLst/>
            <a:gdLst>
              <a:gd name="connsiteX0" fmla="*/ 128254 w 129887"/>
              <a:gd name="connsiteY0" fmla="*/ 24337 h 30993"/>
              <a:gd name="connsiteX1" fmla="*/ 89201 w 129887"/>
              <a:gd name="connsiteY1" fmla="*/ 5668 h 30993"/>
              <a:gd name="connsiteX2" fmla="*/ 19574 w 129887"/>
              <a:gd name="connsiteY2" fmla="*/ 9383 h 30993"/>
              <a:gd name="connsiteX3" fmla="*/ 714 w 129887"/>
              <a:gd name="connsiteY3" fmla="*/ 26528 h 30993"/>
              <a:gd name="connsiteX4" fmla="*/ 714 w 129887"/>
              <a:gd name="connsiteY4" fmla="*/ 30243 h 30993"/>
              <a:gd name="connsiteX5" fmla="*/ 4429 w 129887"/>
              <a:gd name="connsiteY5" fmla="*/ 30243 h 30993"/>
              <a:gd name="connsiteX6" fmla="*/ 22241 w 129887"/>
              <a:gd name="connsiteY6" fmla="*/ 13955 h 30993"/>
              <a:gd name="connsiteX7" fmla="*/ 87487 w 129887"/>
              <a:gd name="connsiteY7" fmla="*/ 10716 h 30993"/>
              <a:gd name="connsiteX8" fmla="*/ 126254 w 129887"/>
              <a:gd name="connsiteY8" fmla="*/ 29195 h 30993"/>
              <a:gd name="connsiteX9" fmla="*/ 129682 w 129887"/>
              <a:gd name="connsiteY9" fmla="*/ 27766 h 30993"/>
              <a:gd name="connsiteX10" fmla="*/ 128254 w 129887"/>
              <a:gd name="connsiteY10" fmla="*/ 24337 h 309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29887" h="30993">
                <a:moveTo>
                  <a:pt x="128254" y="24337"/>
                </a:moveTo>
                <a:cubicBezTo>
                  <a:pt x="114824" y="19003"/>
                  <a:pt x="102917" y="10335"/>
                  <a:pt x="89201" y="5668"/>
                </a:cubicBezTo>
                <a:cubicBezTo>
                  <a:pt x="67008" y="-1761"/>
                  <a:pt x="40243" y="-3190"/>
                  <a:pt x="19574" y="9383"/>
                </a:cubicBezTo>
                <a:cubicBezTo>
                  <a:pt x="12049" y="13955"/>
                  <a:pt x="6715" y="20241"/>
                  <a:pt x="714" y="26528"/>
                </a:cubicBezTo>
                <a:cubicBezTo>
                  <a:pt x="-238" y="27576"/>
                  <a:pt x="-238" y="29195"/>
                  <a:pt x="714" y="30243"/>
                </a:cubicBezTo>
                <a:cubicBezTo>
                  <a:pt x="1762" y="31290"/>
                  <a:pt x="3381" y="31195"/>
                  <a:pt x="4429" y="30243"/>
                </a:cubicBezTo>
                <a:cubicBezTo>
                  <a:pt x="10049" y="24337"/>
                  <a:pt x="15097" y="18336"/>
                  <a:pt x="22241" y="13955"/>
                </a:cubicBezTo>
                <a:cubicBezTo>
                  <a:pt x="41576" y="2144"/>
                  <a:pt x="66722" y="3668"/>
                  <a:pt x="87487" y="10716"/>
                </a:cubicBezTo>
                <a:cubicBezTo>
                  <a:pt x="101107" y="15288"/>
                  <a:pt x="112918" y="23956"/>
                  <a:pt x="126254" y="29195"/>
                </a:cubicBezTo>
                <a:cubicBezTo>
                  <a:pt x="127587" y="29766"/>
                  <a:pt x="129111" y="29100"/>
                  <a:pt x="129682" y="27766"/>
                </a:cubicBezTo>
                <a:cubicBezTo>
                  <a:pt x="130254" y="26433"/>
                  <a:pt x="129587" y="24909"/>
                  <a:pt x="128254" y="24337"/>
                </a:cubicBezTo>
                <a:close/>
              </a:path>
            </a:pathLst>
          </a:custGeom>
          <a:solidFill>
            <a:srgbClr val="000000"/>
          </a:solidFill>
          <a:ln w="9525" cap="flat">
            <a:noFill/>
            <a:prstDash val="solid"/>
            <a:miter/>
          </a:ln>
        </p:spPr>
        <p:txBody>
          <a:bodyPr rtlCol="0" anchor="ctr"/>
          <a:lstStyle/>
          <a:p>
            <a:endParaRPr lang="en-US"/>
          </a:p>
        </p:txBody>
      </p:sp>
      <p:sp>
        <p:nvSpPr>
          <p:cNvPr id="34" name="Freeform: Shape 33">
            <a:extLst>
              <a:ext uri="{FF2B5EF4-FFF2-40B4-BE49-F238E27FC236}">
                <a16:creationId xmlns:a16="http://schemas.microsoft.com/office/drawing/2014/main" id="{702F4730-541F-42E6-3147-3BD0349D3ECC}"/>
              </a:ext>
            </a:extLst>
          </p:cNvPr>
          <p:cNvSpPr/>
          <p:nvPr/>
        </p:nvSpPr>
        <p:spPr>
          <a:xfrm>
            <a:off x="8802877" y="880492"/>
            <a:ext cx="27679" cy="35048"/>
          </a:xfrm>
          <a:custGeom>
            <a:avLst/>
            <a:gdLst>
              <a:gd name="connsiteX0" fmla="*/ 15061 w 19680"/>
              <a:gd name="connsiteY0" fmla="*/ 810 h 24919"/>
              <a:gd name="connsiteX1" fmla="*/ 392 w 19680"/>
              <a:gd name="connsiteY1" fmla="*/ 20907 h 24919"/>
              <a:gd name="connsiteX2" fmla="*/ 1249 w 19680"/>
              <a:gd name="connsiteY2" fmla="*/ 24527 h 24919"/>
              <a:gd name="connsiteX3" fmla="*/ 4869 w 19680"/>
              <a:gd name="connsiteY3" fmla="*/ 23670 h 24919"/>
              <a:gd name="connsiteX4" fmla="*/ 18966 w 19680"/>
              <a:gd name="connsiteY4" fmla="*/ 4429 h 24919"/>
              <a:gd name="connsiteX5" fmla="*/ 18966 w 19680"/>
              <a:gd name="connsiteY5" fmla="*/ 714 h 24919"/>
              <a:gd name="connsiteX6" fmla="*/ 15251 w 19680"/>
              <a:gd name="connsiteY6" fmla="*/ 714 h 2491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9680" h="24919">
                <a:moveTo>
                  <a:pt x="15061" y="810"/>
                </a:moveTo>
                <a:cubicBezTo>
                  <a:pt x="9251" y="6906"/>
                  <a:pt x="4774" y="13764"/>
                  <a:pt x="392" y="20907"/>
                </a:cubicBezTo>
                <a:cubicBezTo>
                  <a:pt x="-370" y="22146"/>
                  <a:pt x="12" y="23765"/>
                  <a:pt x="1249" y="24527"/>
                </a:cubicBezTo>
                <a:cubicBezTo>
                  <a:pt x="2488" y="25289"/>
                  <a:pt x="4107" y="24908"/>
                  <a:pt x="4869" y="23670"/>
                </a:cubicBezTo>
                <a:cubicBezTo>
                  <a:pt x="9155" y="16812"/>
                  <a:pt x="13346" y="10335"/>
                  <a:pt x="18966" y="4429"/>
                </a:cubicBezTo>
                <a:cubicBezTo>
                  <a:pt x="19918" y="3381"/>
                  <a:pt x="19918" y="1762"/>
                  <a:pt x="18966" y="714"/>
                </a:cubicBezTo>
                <a:cubicBezTo>
                  <a:pt x="17918" y="-238"/>
                  <a:pt x="16299" y="-238"/>
                  <a:pt x="15251" y="714"/>
                </a:cubicBezTo>
                <a:close/>
              </a:path>
            </a:pathLst>
          </a:custGeom>
          <a:solidFill>
            <a:srgbClr val="000000"/>
          </a:solidFill>
          <a:ln w="9525" cap="flat">
            <a:noFill/>
            <a:prstDash val="solid"/>
            <a:miter/>
          </a:ln>
        </p:spPr>
        <p:txBody>
          <a:bodyPr rtlCol="0" anchor="ctr"/>
          <a:lstStyle/>
          <a:p>
            <a:endParaRPr lang="en-US"/>
          </a:p>
        </p:txBody>
      </p:sp>
      <p:sp>
        <p:nvSpPr>
          <p:cNvPr id="35" name="Freeform: Shape 34">
            <a:extLst>
              <a:ext uri="{FF2B5EF4-FFF2-40B4-BE49-F238E27FC236}">
                <a16:creationId xmlns:a16="http://schemas.microsoft.com/office/drawing/2014/main" id="{760AD98F-CAB6-BC3A-D9E7-BD925FDFF69F}"/>
              </a:ext>
            </a:extLst>
          </p:cNvPr>
          <p:cNvSpPr/>
          <p:nvPr/>
        </p:nvSpPr>
        <p:spPr>
          <a:xfrm>
            <a:off x="7651785" y="3310810"/>
            <a:ext cx="94415" cy="500332"/>
          </a:xfrm>
          <a:custGeom>
            <a:avLst/>
            <a:gdLst>
              <a:gd name="connsiteX0" fmla="*/ 61868 w 67129"/>
              <a:gd name="connsiteY0" fmla="*/ 2404 h 355736"/>
              <a:gd name="connsiteX1" fmla="*/ 47486 w 67129"/>
              <a:gd name="connsiteY1" fmla="*/ 83271 h 355736"/>
              <a:gd name="connsiteX2" fmla="*/ 28150 w 67129"/>
              <a:gd name="connsiteY2" fmla="*/ 211573 h 355736"/>
              <a:gd name="connsiteX3" fmla="*/ 51 w 67129"/>
              <a:gd name="connsiteY3" fmla="*/ 352638 h 355736"/>
              <a:gd name="connsiteX4" fmla="*/ 2146 w 67129"/>
              <a:gd name="connsiteY4" fmla="*/ 355686 h 355736"/>
              <a:gd name="connsiteX5" fmla="*/ 5194 w 67129"/>
              <a:gd name="connsiteY5" fmla="*/ 353591 h 355736"/>
              <a:gd name="connsiteX6" fmla="*/ 33388 w 67129"/>
              <a:gd name="connsiteY6" fmla="*/ 212430 h 355736"/>
              <a:gd name="connsiteX7" fmla="*/ 52724 w 67129"/>
              <a:gd name="connsiteY7" fmla="*/ 84033 h 355736"/>
              <a:gd name="connsiteX8" fmla="*/ 67107 w 67129"/>
              <a:gd name="connsiteY8" fmla="*/ 2975 h 355736"/>
              <a:gd name="connsiteX9" fmla="*/ 64821 w 67129"/>
              <a:gd name="connsiteY9" fmla="*/ 22 h 355736"/>
              <a:gd name="connsiteX10" fmla="*/ 61868 w 67129"/>
              <a:gd name="connsiteY10" fmla="*/ 2308 h 3557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7129" h="355736">
                <a:moveTo>
                  <a:pt x="61868" y="2404"/>
                </a:moveTo>
                <a:cubicBezTo>
                  <a:pt x="58344" y="29550"/>
                  <a:pt x="52057" y="56315"/>
                  <a:pt x="47486" y="83271"/>
                </a:cubicBezTo>
                <a:cubicBezTo>
                  <a:pt x="40342" y="125943"/>
                  <a:pt x="35579" y="168996"/>
                  <a:pt x="28150" y="211573"/>
                </a:cubicBezTo>
                <a:cubicBezTo>
                  <a:pt x="19958" y="258817"/>
                  <a:pt x="9195" y="305584"/>
                  <a:pt x="51" y="352638"/>
                </a:cubicBezTo>
                <a:cubicBezTo>
                  <a:pt x="-235" y="354067"/>
                  <a:pt x="718" y="355400"/>
                  <a:pt x="2146" y="355686"/>
                </a:cubicBezTo>
                <a:cubicBezTo>
                  <a:pt x="3575" y="355972"/>
                  <a:pt x="4909" y="355019"/>
                  <a:pt x="5194" y="353591"/>
                </a:cubicBezTo>
                <a:cubicBezTo>
                  <a:pt x="14338" y="306442"/>
                  <a:pt x="25101" y="259674"/>
                  <a:pt x="33388" y="212430"/>
                </a:cubicBezTo>
                <a:cubicBezTo>
                  <a:pt x="40818" y="169758"/>
                  <a:pt x="45485" y="126705"/>
                  <a:pt x="52724" y="84033"/>
                </a:cubicBezTo>
                <a:cubicBezTo>
                  <a:pt x="57296" y="56982"/>
                  <a:pt x="63583" y="30217"/>
                  <a:pt x="67107" y="2975"/>
                </a:cubicBezTo>
                <a:cubicBezTo>
                  <a:pt x="67297" y="1546"/>
                  <a:pt x="66250" y="213"/>
                  <a:pt x="64821" y="22"/>
                </a:cubicBezTo>
                <a:cubicBezTo>
                  <a:pt x="63392" y="-168"/>
                  <a:pt x="62059" y="880"/>
                  <a:pt x="61868" y="2308"/>
                </a:cubicBezTo>
                <a:close/>
              </a:path>
            </a:pathLst>
          </a:custGeom>
          <a:solidFill>
            <a:srgbClr val="000000"/>
          </a:solidFill>
          <a:ln w="9525" cap="flat">
            <a:noFill/>
            <a:prstDash val="solid"/>
            <a:miter/>
          </a:ln>
        </p:spPr>
        <p:txBody>
          <a:bodyPr rtlCol="0" anchor="ctr"/>
          <a:lstStyle/>
          <a:p>
            <a:endParaRPr lang="en-US"/>
          </a:p>
        </p:txBody>
      </p:sp>
      <p:sp>
        <p:nvSpPr>
          <p:cNvPr id="36" name="Freeform: Shape 35">
            <a:extLst>
              <a:ext uri="{FF2B5EF4-FFF2-40B4-BE49-F238E27FC236}">
                <a16:creationId xmlns:a16="http://schemas.microsoft.com/office/drawing/2014/main" id="{92CA7389-9488-7AD1-A886-EC7988A9BF50}"/>
              </a:ext>
            </a:extLst>
          </p:cNvPr>
          <p:cNvSpPr/>
          <p:nvPr/>
        </p:nvSpPr>
        <p:spPr>
          <a:xfrm>
            <a:off x="7584291" y="4037938"/>
            <a:ext cx="15651" cy="36385"/>
          </a:xfrm>
          <a:custGeom>
            <a:avLst/>
            <a:gdLst>
              <a:gd name="connsiteX0" fmla="*/ 10415 w 11128"/>
              <a:gd name="connsiteY0" fmla="*/ 21577 h 25870"/>
              <a:gd name="connsiteX1" fmla="*/ 5748 w 11128"/>
              <a:gd name="connsiteY1" fmla="*/ 3098 h 25870"/>
              <a:gd name="connsiteX2" fmla="*/ 3653 w 11128"/>
              <a:gd name="connsiteY2" fmla="*/ 51 h 25870"/>
              <a:gd name="connsiteX3" fmla="*/ 605 w 11128"/>
              <a:gd name="connsiteY3" fmla="*/ 2146 h 25870"/>
              <a:gd name="connsiteX4" fmla="*/ 6510 w 11128"/>
              <a:gd name="connsiteY4" fmla="*/ 25006 h 25870"/>
              <a:gd name="connsiteX5" fmla="*/ 10225 w 11128"/>
              <a:gd name="connsiteY5" fmla="*/ 25292 h 25870"/>
              <a:gd name="connsiteX6" fmla="*/ 10511 w 11128"/>
              <a:gd name="connsiteY6" fmla="*/ 21577 h 258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1128" h="25870">
                <a:moveTo>
                  <a:pt x="10415" y="21577"/>
                </a:moveTo>
                <a:cubicBezTo>
                  <a:pt x="5557" y="16053"/>
                  <a:pt x="4415" y="10242"/>
                  <a:pt x="5748" y="3098"/>
                </a:cubicBezTo>
                <a:cubicBezTo>
                  <a:pt x="6034" y="1670"/>
                  <a:pt x="5081" y="336"/>
                  <a:pt x="3653" y="51"/>
                </a:cubicBezTo>
                <a:cubicBezTo>
                  <a:pt x="2224" y="-235"/>
                  <a:pt x="890" y="717"/>
                  <a:pt x="605" y="2146"/>
                </a:cubicBezTo>
                <a:cubicBezTo>
                  <a:pt x="-1015" y="10909"/>
                  <a:pt x="509" y="18148"/>
                  <a:pt x="6510" y="25006"/>
                </a:cubicBezTo>
                <a:cubicBezTo>
                  <a:pt x="7463" y="26054"/>
                  <a:pt x="9082" y="26149"/>
                  <a:pt x="10225" y="25292"/>
                </a:cubicBezTo>
                <a:cubicBezTo>
                  <a:pt x="11273" y="24339"/>
                  <a:pt x="11463" y="22720"/>
                  <a:pt x="10511" y="21577"/>
                </a:cubicBezTo>
                <a:close/>
              </a:path>
            </a:pathLst>
          </a:custGeom>
          <a:solidFill>
            <a:srgbClr val="000000"/>
          </a:solidFill>
          <a:ln w="9525" cap="flat">
            <a:noFill/>
            <a:prstDash val="solid"/>
            <a:miter/>
          </a:ln>
        </p:spPr>
        <p:txBody>
          <a:bodyPr rtlCol="0" anchor="ctr"/>
          <a:lstStyle/>
          <a:p>
            <a:endParaRPr lang="en-US"/>
          </a:p>
        </p:txBody>
      </p:sp>
      <p:sp>
        <p:nvSpPr>
          <p:cNvPr id="37" name="Freeform: Shape 36">
            <a:extLst>
              <a:ext uri="{FF2B5EF4-FFF2-40B4-BE49-F238E27FC236}">
                <a16:creationId xmlns:a16="http://schemas.microsoft.com/office/drawing/2014/main" id="{77DF0E92-0640-6AC0-3F15-0E7A3B00B457}"/>
              </a:ext>
            </a:extLst>
          </p:cNvPr>
          <p:cNvSpPr/>
          <p:nvPr/>
        </p:nvSpPr>
        <p:spPr>
          <a:xfrm>
            <a:off x="8001599" y="1201766"/>
            <a:ext cx="1045693" cy="2120326"/>
          </a:xfrm>
          <a:custGeom>
            <a:avLst/>
            <a:gdLst>
              <a:gd name="connsiteX0" fmla="*/ 3079 w 743488"/>
              <a:gd name="connsiteY0" fmla="*/ 1507553 h 1507552"/>
              <a:gd name="connsiteX1" fmla="*/ 1746 w 743488"/>
              <a:gd name="connsiteY1" fmla="*/ 1507267 h 1507552"/>
              <a:gd name="connsiteX2" fmla="*/ 317 w 743488"/>
              <a:gd name="connsiteY2" fmla="*/ 1503076 h 1507552"/>
              <a:gd name="connsiteX3" fmla="*/ 737552 w 743488"/>
              <a:gd name="connsiteY3" fmla="*/ 1745 h 1507552"/>
              <a:gd name="connsiteX4" fmla="*/ 741743 w 743488"/>
              <a:gd name="connsiteY4" fmla="*/ 317 h 1507552"/>
              <a:gd name="connsiteX5" fmla="*/ 743171 w 743488"/>
              <a:gd name="connsiteY5" fmla="*/ 4508 h 1507552"/>
              <a:gd name="connsiteX6" fmla="*/ 5937 w 743488"/>
              <a:gd name="connsiteY6" fmla="*/ 1505838 h 1507552"/>
              <a:gd name="connsiteX7" fmla="*/ 3079 w 743488"/>
              <a:gd name="connsiteY7" fmla="*/ 1507553 h 150755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743488" h="1507552">
                <a:moveTo>
                  <a:pt x="3079" y="1507553"/>
                </a:moveTo>
                <a:cubicBezTo>
                  <a:pt x="3079" y="1507553"/>
                  <a:pt x="2126" y="1507457"/>
                  <a:pt x="1746" y="1507267"/>
                </a:cubicBezTo>
                <a:cubicBezTo>
                  <a:pt x="221" y="1506505"/>
                  <a:pt x="-445" y="1504600"/>
                  <a:pt x="317" y="1503076"/>
                </a:cubicBezTo>
                <a:lnTo>
                  <a:pt x="737552" y="1745"/>
                </a:lnTo>
                <a:cubicBezTo>
                  <a:pt x="738314" y="221"/>
                  <a:pt x="740219" y="-445"/>
                  <a:pt x="741743" y="317"/>
                </a:cubicBezTo>
                <a:cubicBezTo>
                  <a:pt x="743267" y="1079"/>
                  <a:pt x="743934" y="2984"/>
                  <a:pt x="743171" y="4508"/>
                </a:cubicBezTo>
                <a:lnTo>
                  <a:pt x="5937" y="1505838"/>
                </a:lnTo>
                <a:cubicBezTo>
                  <a:pt x="5365" y="1506981"/>
                  <a:pt x="4317" y="1507553"/>
                  <a:pt x="3079" y="1507553"/>
                </a:cubicBezTo>
                <a:close/>
              </a:path>
            </a:pathLst>
          </a:custGeom>
          <a:solidFill>
            <a:srgbClr val="0A0006"/>
          </a:solidFill>
          <a:ln w="9525" cap="flat">
            <a:noFill/>
            <a:prstDash val="solid"/>
            <a:miter/>
          </a:ln>
        </p:spPr>
        <p:txBody>
          <a:bodyPr rtlCol="0" anchor="ctr"/>
          <a:lstStyle/>
          <a:p>
            <a:endParaRPr lang="en-US"/>
          </a:p>
        </p:txBody>
      </p:sp>
      <p:sp>
        <p:nvSpPr>
          <p:cNvPr id="38" name="Freeform: Shape 37">
            <a:extLst>
              <a:ext uri="{FF2B5EF4-FFF2-40B4-BE49-F238E27FC236}">
                <a16:creationId xmlns:a16="http://schemas.microsoft.com/office/drawing/2014/main" id="{DCAE6A40-35B1-B4AD-4EBF-BCF367745719}"/>
              </a:ext>
            </a:extLst>
          </p:cNvPr>
          <p:cNvSpPr/>
          <p:nvPr/>
        </p:nvSpPr>
        <p:spPr>
          <a:xfrm>
            <a:off x="7850086" y="1109467"/>
            <a:ext cx="981918" cy="2144035"/>
          </a:xfrm>
          <a:custGeom>
            <a:avLst/>
            <a:gdLst>
              <a:gd name="connsiteX0" fmla="*/ 3172 w 698144"/>
              <a:gd name="connsiteY0" fmla="*/ 1524410 h 1524409"/>
              <a:gd name="connsiteX1" fmla="*/ 1838 w 698144"/>
              <a:gd name="connsiteY1" fmla="*/ 1524124 h 1524409"/>
              <a:gd name="connsiteX2" fmla="*/ 315 w 698144"/>
              <a:gd name="connsiteY2" fmla="*/ 1519933 h 1524409"/>
              <a:gd name="connsiteX3" fmla="*/ 692115 w 698144"/>
              <a:gd name="connsiteY3" fmla="*/ 1839 h 1524409"/>
              <a:gd name="connsiteX4" fmla="*/ 696306 w 698144"/>
              <a:gd name="connsiteY4" fmla="*/ 315 h 1524409"/>
              <a:gd name="connsiteX5" fmla="*/ 697830 w 698144"/>
              <a:gd name="connsiteY5" fmla="*/ 4506 h 1524409"/>
              <a:gd name="connsiteX6" fmla="*/ 6029 w 698144"/>
              <a:gd name="connsiteY6" fmla="*/ 1522600 h 1524409"/>
              <a:gd name="connsiteX7" fmla="*/ 3172 w 698144"/>
              <a:gd name="connsiteY7" fmla="*/ 1524410 h 15244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698144" h="1524409">
                <a:moveTo>
                  <a:pt x="3172" y="1524410"/>
                </a:moveTo>
                <a:cubicBezTo>
                  <a:pt x="3172" y="1524410"/>
                  <a:pt x="2315" y="1524410"/>
                  <a:pt x="1838" y="1524124"/>
                </a:cubicBezTo>
                <a:cubicBezTo>
                  <a:pt x="219" y="1523362"/>
                  <a:pt x="-448" y="1521552"/>
                  <a:pt x="315" y="1519933"/>
                </a:cubicBezTo>
                <a:lnTo>
                  <a:pt x="692115" y="1839"/>
                </a:lnTo>
                <a:cubicBezTo>
                  <a:pt x="692878" y="219"/>
                  <a:pt x="694687" y="-448"/>
                  <a:pt x="696306" y="315"/>
                </a:cubicBezTo>
                <a:cubicBezTo>
                  <a:pt x="697926" y="1077"/>
                  <a:pt x="698592" y="2886"/>
                  <a:pt x="697830" y="4506"/>
                </a:cubicBezTo>
                <a:lnTo>
                  <a:pt x="6029" y="1522600"/>
                </a:lnTo>
                <a:cubicBezTo>
                  <a:pt x="5458" y="1523743"/>
                  <a:pt x="4315" y="1524410"/>
                  <a:pt x="3172" y="1524410"/>
                </a:cubicBezTo>
                <a:close/>
              </a:path>
            </a:pathLst>
          </a:custGeom>
          <a:solidFill>
            <a:srgbClr val="0A0006"/>
          </a:solidFill>
          <a:ln w="9525" cap="flat">
            <a:noFill/>
            <a:prstDash val="solid"/>
            <a:miter/>
          </a:ln>
        </p:spPr>
        <p:txBody>
          <a:bodyPr rtlCol="0" anchor="ctr"/>
          <a:lstStyle/>
          <a:p>
            <a:endParaRPr lang="en-US"/>
          </a:p>
        </p:txBody>
      </p:sp>
      <p:sp>
        <p:nvSpPr>
          <p:cNvPr id="39" name="Freeform: Shape 38">
            <a:extLst>
              <a:ext uri="{FF2B5EF4-FFF2-40B4-BE49-F238E27FC236}">
                <a16:creationId xmlns:a16="http://schemas.microsoft.com/office/drawing/2014/main" id="{2B6A09ED-BFBD-2C13-5F45-224A7EF26401}"/>
              </a:ext>
            </a:extLst>
          </p:cNvPr>
          <p:cNvSpPr/>
          <p:nvPr/>
        </p:nvSpPr>
        <p:spPr>
          <a:xfrm>
            <a:off x="8133260" y="1322309"/>
            <a:ext cx="1084864" cy="2090882"/>
          </a:xfrm>
          <a:custGeom>
            <a:avLst/>
            <a:gdLst>
              <a:gd name="connsiteX0" fmla="*/ 3098 w 771339"/>
              <a:gd name="connsiteY0" fmla="*/ 1486617 h 1486617"/>
              <a:gd name="connsiteX1" fmla="*/ 1669 w 771339"/>
              <a:gd name="connsiteY1" fmla="*/ 1486236 h 1486617"/>
              <a:gd name="connsiteX2" fmla="*/ 336 w 771339"/>
              <a:gd name="connsiteY2" fmla="*/ 1482045 h 1486617"/>
              <a:gd name="connsiteX3" fmla="*/ 765479 w 771339"/>
              <a:gd name="connsiteY3" fmla="*/ 1670 h 1486617"/>
              <a:gd name="connsiteX4" fmla="*/ 769670 w 771339"/>
              <a:gd name="connsiteY4" fmla="*/ 336 h 1486617"/>
              <a:gd name="connsiteX5" fmla="*/ 771004 w 771339"/>
              <a:gd name="connsiteY5" fmla="*/ 4527 h 1486617"/>
              <a:gd name="connsiteX6" fmla="*/ 5860 w 771339"/>
              <a:gd name="connsiteY6" fmla="*/ 1484903 h 1486617"/>
              <a:gd name="connsiteX7" fmla="*/ 3098 w 771339"/>
              <a:gd name="connsiteY7" fmla="*/ 1486617 h 148661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771339" h="1486617">
                <a:moveTo>
                  <a:pt x="3098" y="1486617"/>
                </a:moveTo>
                <a:cubicBezTo>
                  <a:pt x="2622" y="1486617"/>
                  <a:pt x="2146" y="1486522"/>
                  <a:pt x="1669" y="1486236"/>
                </a:cubicBezTo>
                <a:cubicBezTo>
                  <a:pt x="145" y="1485474"/>
                  <a:pt x="-426" y="1483569"/>
                  <a:pt x="336" y="1482045"/>
                </a:cubicBezTo>
                <a:lnTo>
                  <a:pt x="765479" y="1670"/>
                </a:lnTo>
                <a:cubicBezTo>
                  <a:pt x="766241" y="146"/>
                  <a:pt x="768146" y="-426"/>
                  <a:pt x="769670" y="336"/>
                </a:cubicBezTo>
                <a:cubicBezTo>
                  <a:pt x="771194" y="1098"/>
                  <a:pt x="771766" y="3003"/>
                  <a:pt x="771004" y="4527"/>
                </a:cubicBezTo>
                <a:lnTo>
                  <a:pt x="5860" y="1484903"/>
                </a:lnTo>
                <a:cubicBezTo>
                  <a:pt x="5289" y="1485950"/>
                  <a:pt x="4241" y="1486617"/>
                  <a:pt x="3098" y="1486617"/>
                </a:cubicBezTo>
                <a:close/>
              </a:path>
            </a:pathLst>
          </a:custGeom>
          <a:solidFill>
            <a:srgbClr val="0A0006"/>
          </a:solidFill>
          <a:ln w="9525" cap="flat">
            <a:noFill/>
            <a:prstDash val="solid"/>
            <a:miter/>
          </a:ln>
        </p:spPr>
        <p:txBody>
          <a:bodyPr rtlCol="0" anchor="ctr"/>
          <a:lstStyle/>
          <a:p>
            <a:endParaRPr lang="en-US"/>
          </a:p>
        </p:txBody>
      </p:sp>
      <p:grpSp>
        <p:nvGrpSpPr>
          <p:cNvPr id="40" name="Graphic 4">
            <a:extLst>
              <a:ext uri="{FF2B5EF4-FFF2-40B4-BE49-F238E27FC236}">
                <a16:creationId xmlns:a16="http://schemas.microsoft.com/office/drawing/2014/main" id="{E190BDF4-F1FD-D0AB-E012-D01907F8AF2C}"/>
              </a:ext>
            </a:extLst>
          </p:cNvPr>
          <p:cNvGrpSpPr/>
          <p:nvPr/>
        </p:nvGrpSpPr>
        <p:grpSpPr>
          <a:xfrm>
            <a:off x="4408935" y="4151345"/>
            <a:ext cx="5289923" cy="1456212"/>
            <a:chOff x="5062918" y="3999357"/>
            <a:chExt cx="3761136" cy="1035367"/>
          </a:xfrm>
          <a:solidFill>
            <a:srgbClr val="E0DED6"/>
          </a:solidFill>
        </p:grpSpPr>
        <p:sp>
          <p:nvSpPr>
            <p:cNvPr id="41" name="Freeform: Shape 40">
              <a:extLst>
                <a:ext uri="{FF2B5EF4-FFF2-40B4-BE49-F238E27FC236}">
                  <a16:creationId xmlns:a16="http://schemas.microsoft.com/office/drawing/2014/main" id="{A29DFF53-7F4C-5BEA-B8DA-4171AD35DB8B}"/>
                </a:ext>
              </a:extLst>
            </p:cNvPr>
            <p:cNvSpPr/>
            <p:nvPr/>
          </p:nvSpPr>
          <p:spPr>
            <a:xfrm>
              <a:off x="7553229" y="4784312"/>
              <a:ext cx="122777" cy="123920"/>
            </a:xfrm>
            <a:custGeom>
              <a:avLst/>
              <a:gdLst>
                <a:gd name="connsiteX0" fmla="*/ 72962 w 122777"/>
                <a:gd name="connsiteY0" fmla="*/ 0 h 123920"/>
                <a:gd name="connsiteX1" fmla="*/ 80772 w 122777"/>
                <a:gd name="connsiteY1" fmla="*/ 43434 h 123920"/>
                <a:gd name="connsiteX2" fmla="*/ 122777 w 122777"/>
                <a:gd name="connsiteY2" fmla="*/ 59722 h 123920"/>
                <a:gd name="connsiteX3" fmla="*/ 83058 w 122777"/>
                <a:gd name="connsiteY3" fmla="*/ 79915 h 123920"/>
                <a:gd name="connsiteX4" fmla="*/ 80677 w 122777"/>
                <a:gd name="connsiteY4" fmla="*/ 123920 h 123920"/>
                <a:gd name="connsiteX5" fmla="*/ 48292 w 122777"/>
                <a:gd name="connsiteY5" fmla="*/ 92869 h 123920"/>
                <a:gd name="connsiteX6" fmla="*/ 4858 w 122777"/>
                <a:gd name="connsiteY6" fmla="*/ 103822 h 123920"/>
                <a:gd name="connsiteX7" fmla="*/ 24575 w 122777"/>
                <a:gd name="connsiteY7" fmla="*/ 64484 h 123920"/>
                <a:gd name="connsiteX8" fmla="*/ 0 w 122777"/>
                <a:gd name="connsiteY8" fmla="*/ 27241 h 123920"/>
                <a:gd name="connsiteX9" fmla="*/ 44577 w 122777"/>
                <a:gd name="connsiteY9" fmla="*/ 33909 h 123920"/>
                <a:gd name="connsiteX10" fmla="*/ 72962 w 122777"/>
                <a:gd name="connsiteY10" fmla="*/ 0 h 1239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22777" h="123920">
                  <a:moveTo>
                    <a:pt x="72962" y="0"/>
                  </a:moveTo>
                  <a:lnTo>
                    <a:pt x="80772" y="43434"/>
                  </a:lnTo>
                  <a:lnTo>
                    <a:pt x="122777" y="59722"/>
                  </a:lnTo>
                  <a:lnTo>
                    <a:pt x="83058" y="79915"/>
                  </a:lnTo>
                  <a:lnTo>
                    <a:pt x="80677" y="123920"/>
                  </a:lnTo>
                  <a:lnTo>
                    <a:pt x="48292" y="92869"/>
                  </a:lnTo>
                  <a:lnTo>
                    <a:pt x="4858" y="103822"/>
                  </a:lnTo>
                  <a:lnTo>
                    <a:pt x="24575" y="64484"/>
                  </a:lnTo>
                  <a:lnTo>
                    <a:pt x="0" y="27241"/>
                  </a:lnTo>
                  <a:lnTo>
                    <a:pt x="44577" y="33909"/>
                  </a:lnTo>
                  <a:lnTo>
                    <a:pt x="72962" y="0"/>
                  </a:lnTo>
                  <a:close/>
                </a:path>
              </a:pathLst>
            </a:custGeom>
            <a:solidFill>
              <a:srgbClr val="E0DED6"/>
            </a:solidFill>
            <a:ln w="9525" cap="flat">
              <a:noFill/>
              <a:prstDash val="solid"/>
              <a:miter/>
            </a:ln>
          </p:spPr>
          <p:txBody>
            <a:bodyPr rtlCol="0" anchor="ctr"/>
            <a:lstStyle/>
            <a:p>
              <a:endParaRPr lang="en-US"/>
            </a:p>
          </p:txBody>
        </p:sp>
        <p:sp>
          <p:nvSpPr>
            <p:cNvPr id="42" name="Freeform: Shape 41">
              <a:extLst>
                <a:ext uri="{FF2B5EF4-FFF2-40B4-BE49-F238E27FC236}">
                  <a16:creationId xmlns:a16="http://schemas.microsoft.com/office/drawing/2014/main" id="{8B79353E-7E2C-D463-46CF-3D296F35CC95}"/>
                </a:ext>
              </a:extLst>
            </p:cNvPr>
            <p:cNvSpPr/>
            <p:nvPr/>
          </p:nvSpPr>
          <p:spPr>
            <a:xfrm>
              <a:off x="6676643" y="4332446"/>
              <a:ext cx="147256" cy="148113"/>
            </a:xfrm>
            <a:custGeom>
              <a:avLst/>
              <a:gdLst>
                <a:gd name="connsiteX0" fmla="*/ 60484 w 147256"/>
                <a:gd name="connsiteY0" fmla="*/ 0 h 148113"/>
                <a:gd name="connsiteX1" fmla="*/ 93821 w 147256"/>
                <a:gd name="connsiteY1" fmla="*/ 40957 h 148113"/>
                <a:gd name="connsiteX2" fmla="*/ 147257 w 147256"/>
                <a:gd name="connsiteY2" fmla="*/ 33528 h 148113"/>
                <a:gd name="connsiteX3" fmla="*/ 117348 w 147256"/>
                <a:gd name="connsiteY3" fmla="*/ 77724 h 148113"/>
                <a:gd name="connsiteX4" fmla="*/ 140494 w 147256"/>
                <a:gd name="connsiteY4" fmla="*/ 125063 h 148113"/>
                <a:gd name="connsiteX5" fmla="*/ 88583 w 147256"/>
                <a:gd name="connsiteY5" fmla="*/ 111442 h 148113"/>
                <a:gd name="connsiteX6" fmla="*/ 49435 w 147256"/>
                <a:gd name="connsiteY6" fmla="*/ 148114 h 148113"/>
                <a:gd name="connsiteX7" fmla="*/ 47244 w 147256"/>
                <a:gd name="connsiteY7" fmla="*/ 95440 h 148113"/>
                <a:gd name="connsiteX8" fmla="*/ 0 w 147256"/>
                <a:gd name="connsiteY8" fmla="*/ 70771 h 148113"/>
                <a:gd name="connsiteX9" fmla="*/ 50483 w 147256"/>
                <a:gd name="connsiteY9" fmla="*/ 51911 h 148113"/>
                <a:gd name="connsiteX10" fmla="*/ 60484 w 147256"/>
                <a:gd name="connsiteY10" fmla="*/ 0 h 1481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47256" h="148113">
                  <a:moveTo>
                    <a:pt x="60484" y="0"/>
                  </a:moveTo>
                  <a:lnTo>
                    <a:pt x="93821" y="40957"/>
                  </a:lnTo>
                  <a:lnTo>
                    <a:pt x="147257" y="33528"/>
                  </a:lnTo>
                  <a:lnTo>
                    <a:pt x="117348" y="77724"/>
                  </a:lnTo>
                  <a:lnTo>
                    <a:pt x="140494" y="125063"/>
                  </a:lnTo>
                  <a:lnTo>
                    <a:pt x="88583" y="111442"/>
                  </a:lnTo>
                  <a:lnTo>
                    <a:pt x="49435" y="148114"/>
                  </a:lnTo>
                  <a:lnTo>
                    <a:pt x="47244" y="95440"/>
                  </a:lnTo>
                  <a:lnTo>
                    <a:pt x="0" y="70771"/>
                  </a:lnTo>
                  <a:lnTo>
                    <a:pt x="50483" y="51911"/>
                  </a:lnTo>
                  <a:lnTo>
                    <a:pt x="60484" y="0"/>
                  </a:lnTo>
                  <a:close/>
                </a:path>
              </a:pathLst>
            </a:custGeom>
            <a:solidFill>
              <a:srgbClr val="E0DED6"/>
            </a:solidFill>
            <a:ln w="9525" cap="flat">
              <a:noFill/>
              <a:prstDash val="solid"/>
              <a:miter/>
            </a:ln>
          </p:spPr>
          <p:txBody>
            <a:bodyPr rtlCol="0" anchor="ctr"/>
            <a:lstStyle/>
            <a:p>
              <a:endParaRPr lang="en-US"/>
            </a:p>
          </p:txBody>
        </p:sp>
        <p:sp>
          <p:nvSpPr>
            <p:cNvPr id="43" name="Freeform: Shape 42">
              <a:extLst>
                <a:ext uri="{FF2B5EF4-FFF2-40B4-BE49-F238E27FC236}">
                  <a16:creationId xmlns:a16="http://schemas.microsoft.com/office/drawing/2014/main" id="{93A96E2E-6CF1-6B3E-4690-119C3A3BCB1A}"/>
                </a:ext>
              </a:extLst>
            </p:cNvPr>
            <p:cNvSpPr/>
            <p:nvPr/>
          </p:nvSpPr>
          <p:spPr>
            <a:xfrm>
              <a:off x="7720107" y="3999357"/>
              <a:ext cx="150114" cy="146494"/>
            </a:xfrm>
            <a:custGeom>
              <a:avLst/>
              <a:gdLst>
                <a:gd name="connsiteX0" fmla="*/ 83344 w 150114"/>
                <a:gd name="connsiteY0" fmla="*/ 0 h 146494"/>
                <a:gd name="connsiteX1" fmla="*/ 98107 w 150114"/>
                <a:gd name="connsiteY1" fmla="*/ 50768 h 146494"/>
                <a:gd name="connsiteX2" fmla="*/ 150114 w 150114"/>
                <a:gd name="connsiteY2" fmla="*/ 64865 h 146494"/>
                <a:gd name="connsiteX3" fmla="*/ 105346 w 150114"/>
                <a:gd name="connsiteY3" fmla="*/ 93821 h 146494"/>
                <a:gd name="connsiteX4" fmla="*/ 108109 w 150114"/>
                <a:gd name="connsiteY4" fmla="*/ 146495 h 146494"/>
                <a:gd name="connsiteX5" fmla="*/ 65722 w 150114"/>
                <a:gd name="connsiteY5" fmla="*/ 113633 h 146494"/>
                <a:gd name="connsiteX6" fmla="*/ 15335 w 150114"/>
                <a:gd name="connsiteY6" fmla="*/ 132016 h 146494"/>
                <a:gd name="connsiteX7" fmla="*/ 33909 w 150114"/>
                <a:gd name="connsiteY7" fmla="*/ 82772 h 146494"/>
                <a:gd name="connsiteX8" fmla="*/ 0 w 150114"/>
                <a:gd name="connsiteY8" fmla="*/ 41529 h 146494"/>
                <a:gd name="connsiteX9" fmla="*/ 53911 w 150114"/>
                <a:gd name="connsiteY9" fmla="*/ 43910 h 146494"/>
                <a:gd name="connsiteX10" fmla="*/ 83344 w 150114"/>
                <a:gd name="connsiteY10" fmla="*/ 0 h 1464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50114" h="146494">
                  <a:moveTo>
                    <a:pt x="83344" y="0"/>
                  </a:moveTo>
                  <a:lnTo>
                    <a:pt x="98107" y="50768"/>
                  </a:lnTo>
                  <a:lnTo>
                    <a:pt x="150114" y="64865"/>
                  </a:lnTo>
                  <a:lnTo>
                    <a:pt x="105346" y="93821"/>
                  </a:lnTo>
                  <a:lnTo>
                    <a:pt x="108109" y="146495"/>
                  </a:lnTo>
                  <a:lnTo>
                    <a:pt x="65722" y="113633"/>
                  </a:lnTo>
                  <a:lnTo>
                    <a:pt x="15335" y="132016"/>
                  </a:lnTo>
                  <a:lnTo>
                    <a:pt x="33909" y="82772"/>
                  </a:lnTo>
                  <a:lnTo>
                    <a:pt x="0" y="41529"/>
                  </a:lnTo>
                  <a:lnTo>
                    <a:pt x="53911" y="43910"/>
                  </a:lnTo>
                  <a:lnTo>
                    <a:pt x="83344" y="0"/>
                  </a:lnTo>
                  <a:close/>
                </a:path>
              </a:pathLst>
            </a:custGeom>
            <a:solidFill>
              <a:srgbClr val="E0DED6"/>
            </a:solidFill>
            <a:ln w="9525" cap="flat">
              <a:noFill/>
              <a:prstDash val="solid"/>
              <a:miter/>
            </a:ln>
          </p:spPr>
          <p:txBody>
            <a:bodyPr rtlCol="0" anchor="ctr"/>
            <a:lstStyle/>
            <a:p>
              <a:endParaRPr lang="en-US"/>
            </a:p>
          </p:txBody>
        </p:sp>
        <p:sp>
          <p:nvSpPr>
            <p:cNvPr id="44" name="Freeform: Shape 43">
              <a:extLst>
                <a:ext uri="{FF2B5EF4-FFF2-40B4-BE49-F238E27FC236}">
                  <a16:creationId xmlns:a16="http://schemas.microsoft.com/office/drawing/2014/main" id="{E5ED7A90-148E-DDEF-2B4D-CDD601E5555A}"/>
                </a:ext>
              </a:extLst>
            </p:cNvPr>
            <p:cNvSpPr/>
            <p:nvPr/>
          </p:nvSpPr>
          <p:spPr>
            <a:xfrm>
              <a:off x="7072312" y="4180903"/>
              <a:ext cx="52958" cy="52958"/>
            </a:xfrm>
            <a:custGeom>
              <a:avLst/>
              <a:gdLst>
                <a:gd name="connsiteX0" fmla="*/ 26479 w 52958"/>
                <a:gd name="connsiteY0" fmla="*/ 0 h 52958"/>
                <a:gd name="connsiteX1" fmla="*/ 52959 w 52958"/>
                <a:gd name="connsiteY1" fmla="*/ 26479 h 52958"/>
                <a:gd name="connsiteX2" fmla="*/ 26479 w 52958"/>
                <a:gd name="connsiteY2" fmla="*/ 52959 h 52958"/>
                <a:gd name="connsiteX3" fmla="*/ 0 w 52958"/>
                <a:gd name="connsiteY3" fmla="*/ 26479 h 52958"/>
                <a:gd name="connsiteX4" fmla="*/ 26479 w 52958"/>
                <a:gd name="connsiteY4" fmla="*/ 0 h 5295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2958" h="52958">
                  <a:moveTo>
                    <a:pt x="26479" y="0"/>
                  </a:moveTo>
                  <a:cubicBezTo>
                    <a:pt x="41053" y="0"/>
                    <a:pt x="52959" y="11811"/>
                    <a:pt x="52959" y="26479"/>
                  </a:cubicBezTo>
                  <a:cubicBezTo>
                    <a:pt x="52959" y="41148"/>
                    <a:pt x="41148" y="52959"/>
                    <a:pt x="26479" y="52959"/>
                  </a:cubicBezTo>
                  <a:cubicBezTo>
                    <a:pt x="11811" y="52959"/>
                    <a:pt x="0" y="41148"/>
                    <a:pt x="0" y="26479"/>
                  </a:cubicBezTo>
                  <a:cubicBezTo>
                    <a:pt x="0" y="11811"/>
                    <a:pt x="11811" y="0"/>
                    <a:pt x="26479" y="0"/>
                  </a:cubicBezTo>
                  <a:close/>
                </a:path>
              </a:pathLst>
            </a:custGeom>
            <a:solidFill>
              <a:srgbClr val="E0DED6"/>
            </a:solidFill>
            <a:ln w="9525" cap="flat">
              <a:noFill/>
              <a:prstDash val="solid"/>
              <a:miter/>
            </a:ln>
          </p:spPr>
          <p:txBody>
            <a:bodyPr rtlCol="0" anchor="ctr"/>
            <a:lstStyle/>
            <a:p>
              <a:endParaRPr lang="en-US"/>
            </a:p>
          </p:txBody>
        </p:sp>
        <p:sp>
          <p:nvSpPr>
            <p:cNvPr id="45" name="Freeform: Shape 44">
              <a:extLst>
                <a:ext uri="{FF2B5EF4-FFF2-40B4-BE49-F238E27FC236}">
                  <a16:creationId xmlns:a16="http://schemas.microsoft.com/office/drawing/2014/main" id="{1EFD1851-2FFA-68A6-F507-FA4C08842853}"/>
                </a:ext>
              </a:extLst>
            </p:cNvPr>
            <p:cNvSpPr/>
            <p:nvPr/>
          </p:nvSpPr>
          <p:spPr>
            <a:xfrm>
              <a:off x="6616446" y="4649057"/>
              <a:ext cx="52958" cy="52958"/>
            </a:xfrm>
            <a:custGeom>
              <a:avLst/>
              <a:gdLst>
                <a:gd name="connsiteX0" fmla="*/ 26479 w 52958"/>
                <a:gd name="connsiteY0" fmla="*/ 0 h 52958"/>
                <a:gd name="connsiteX1" fmla="*/ 52959 w 52958"/>
                <a:gd name="connsiteY1" fmla="*/ 26479 h 52958"/>
                <a:gd name="connsiteX2" fmla="*/ 26479 w 52958"/>
                <a:gd name="connsiteY2" fmla="*/ 52959 h 52958"/>
                <a:gd name="connsiteX3" fmla="*/ 0 w 52958"/>
                <a:gd name="connsiteY3" fmla="*/ 26479 h 52958"/>
                <a:gd name="connsiteX4" fmla="*/ 26479 w 52958"/>
                <a:gd name="connsiteY4" fmla="*/ 0 h 5295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2958" h="52958">
                  <a:moveTo>
                    <a:pt x="26479" y="0"/>
                  </a:moveTo>
                  <a:cubicBezTo>
                    <a:pt x="41053" y="0"/>
                    <a:pt x="52959" y="11811"/>
                    <a:pt x="52959" y="26479"/>
                  </a:cubicBezTo>
                  <a:cubicBezTo>
                    <a:pt x="52959" y="41148"/>
                    <a:pt x="41148" y="52959"/>
                    <a:pt x="26479" y="52959"/>
                  </a:cubicBezTo>
                  <a:cubicBezTo>
                    <a:pt x="11811" y="52959"/>
                    <a:pt x="0" y="41148"/>
                    <a:pt x="0" y="26479"/>
                  </a:cubicBezTo>
                  <a:cubicBezTo>
                    <a:pt x="0" y="11811"/>
                    <a:pt x="11811" y="0"/>
                    <a:pt x="26479" y="0"/>
                  </a:cubicBezTo>
                  <a:close/>
                </a:path>
              </a:pathLst>
            </a:custGeom>
            <a:solidFill>
              <a:srgbClr val="E0DED6"/>
            </a:solidFill>
            <a:ln w="9525" cap="flat">
              <a:noFill/>
              <a:prstDash val="solid"/>
              <a:miter/>
            </a:ln>
          </p:spPr>
          <p:txBody>
            <a:bodyPr rtlCol="0" anchor="ctr"/>
            <a:lstStyle/>
            <a:p>
              <a:endParaRPr lang="en-US"/>
            </a:p>
          </p:txBody>
        </p:sp>
        <p:sp>
          <p:nvSpPr>
            <p:cNvPr id="46" name="Freeform: Shape 45">
              <a:extLst>
                <a:ext uri="{FF2B5EF4-FFF2-40B4-BE49-F238E27FC236}">
                  <a16:creationId xmlns:a16="http://schemas.microsoft.com/office/drawing/2014/main" id="{843877CE-A3D1-BA41-EB08-D1A0948ECD76}"/>
                </a:ext>
              </a:extLst>
            </p:cNvPr>
            <p:cNvSpPr/>
            <p:nvPr/>
          </p:nvSpPr>
          <p:spPr>
            <a:xfrm>
              <a:off x="7588186" y="4315777"/>
              <a:ext cx="52958" cy="52958"/>
            </a:xfrm>
            <a:custGeom>
              <a:avLst/>
              <a:gdLst>
                <a:gd name="connsiteX0" fmla="*/ 26480 w 52958"/>
                <a:gd name="connsiteY0" fmla="*/ 0 h 52958"/>
                <a:gd name="connsiteX1" fmla="*/ 52959 w 52958"/>
                <a:gd name="connsiteY1" fmla="*/ 26479 h 52958"/>
                <a:gd name="connsiteX2" fmla="*/ 26480 w 52958"/>
                <a:gd name="connsiteY2" fmla="*/ 52959 h 52958"/>
                <a:gd name="connsiteX3" fmla="*/ 0 w 52958"/>
                <a:gd name="connsiteY3" fmla="*/ 26479 h 52958"/>
                <a:gd name="connsiteX4" fmla="*/ 26480 w 52958"/>
                <a:gd name="connsiteY4" fmla="*/ 0 h 5295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2958" h="52958">
                  <a:moveTo>
                    <a:pt x="26480" y="0"/>
                  </a:moveTo>
                  <a:cubicBezTo>
                    <a:pt x="41053" y="0"/>
                    <a:pt x="52959" y="11811"/>
                    <a:pt x="52959" y="26479"/>
                  </a:cubicBezTo>
                  <a:cubicBezTo>
                    <a:pt x="52959" y="41148"/>
                    <a:pt x="41148" y="52959"/>
                    <a:pt x="26480" y="52959"/>
                  </a:cubicBezTo>
                  <a:cubicBezTo>
                    <a:pt x="11811" y="52959"/>
                    <a:pt x="0" y="41148"/>
                    <a:pt x="0" y="26479"/>
                  </a:cubicBezTo>
                  <a:cubicBezTo>
                    <a:pt x="0" y="11811"/>
                    <a:pt x="11811" y="0"/>
                    <a:pt x="26480" y="0"/>
                  </a:cubicBezTo>
                  <a:close/>
                </a:path>
              </a:pathLst>
            </a:custGeom>
            <a:solidFill>
              <a:srgbClr val="E0DED6"/>
            </a:solidFill>
            <a:ln w="9525" cap="flat">
              <a:noFill/>
              <a:prstDash val="solid"/>
              <a:miter/>
            </a:ln>
          </p:spPr>
          <p:txBody>
            <a:bodyPr rtlCol="0" anchor="ctr"/>
            <a:lstStyle/>
            <a:p>
              <a:endParaRPr lang="en-US"/>
            </a:p>
          </p:txBody>
        </p:sp>
        <p:sp>
          <p:nvSpPr>
            <p:cNvPr id="47" name="Freeform: Shape 46">
              <a:extLst>
                <a:ext uri="{FF2B5EF4-FFF2-40B4-BE49-F238E27FC236}">
                  <a16:creationId xmlns:a16="http://schemas.microsoft.com/office/drawing/2014/main" id="{4214CCF7-244C-B7FC-91D1-80F20E55AAC8}"/>
                </a:ext>
              </a:extLst>
            </p:cNvPr>
            <p:cNvSpPr/>
            <p:nvPr/>
          </p:nvSpPr>
          <p:spPr>
            <a:xfrm>
              <a:off x="7363110" y="4572857"/>
              <a:ext cx="29146" cy="29146"/>
            </a:xfrm>
            <a:custGeom>
              <a:avLst/>
              <a:gdLst>
                <a:gd name="connsiteX0" fmla="*/ 14573 w 29146"/>
                <a:gd name="connsiteY0" fmla="*/ 0 h 29146"/>
                <a:gd name="connsiteX1" fmla="*/ 29146 w 29146"/>
                <a:gd name="connsiteY1" fmla="*/ 14573 h 29146"/>
                <a:gd name="connsiteX2" fmla="*/ 14573 w 29146"/>
                <a:gd name="connsiteY2" fmla="*/ 29146 h 29146"/>
                <a:gd name="connsiteX3" fmla="*/ 0 w 29146"/>
                <a:gd name="connsiteY3" fmla="*/ 14573 h 29146"/>
                <a:gd name="connsiteX4" fmla="*/ 14573 w 29146"/>
                <a:gd name="connsiteY4" fmla="*/ 0 h 2914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146" h="29146">
                  <a:moveTo>
                    <a:pt x="14573" y="0"/>
                  </a:moveTo>
                  <a:cubicBezTo>
                    <a:pt x="22574" y="0"/>
                    <a:pt x="29146" y="6572"/>
                    <a:pt x="29146" y="14573"/>
                  </a:cubicBezTo>
                  <a:cubicBezTo>
                    <a:pt x="29146" y="22574"/>
                    <a:pt x="22574" y="29146"/>
                    <a:pt x="14573" y="29146"/>
                  </a:cubicBezTo>
                  <a:cubicBezTo>
                    <a:pt x="6572" y="29146"/>
                    <a:pt x="0" y="22574"/>
                    <a:pt x="0" y="14573"/>
                  </a:cubicBezTo>
                  <a:cubicBezTo>
                    <a:pt x="0" y="6572"/>
                    <a:pt x="6572" y="0"/>
                    <a:pt x="14573" y="0"/>
                  </a:cubicBezTo>
                  <a:close/>
                </a:path>
              </a:pathLst>
            </a:custGeom>
            <a:solidFill>
              <a:srgbClr val="E0DED6"/>
            </a:solidFill>
            <a:ln w="9525" cap="flat">
              <a:noFill/>
              <a:prstDash val="solid"/>
              <a:miter/>
            </a:ln>
          </p:spPr>
          <p:txBody>
            <a:bodyPr rtlCol="0" anchor="ctr"/>
            <a:lstStyle/>
            <a:p>
              <a:endParaRPr lang="en-US"/>
            </a:p>
          </p:txBody>
        </p:sp>
        <p:sp>
          <p:nvSpPr>
            <p:cNvPr id="48" name="Freeform: Shape 47">
              <a:extLst>
                <a:ext uri="{FF2B5EF4-FFF2-40B4-BE49-F238E27FC236}">
                  <a16:creationId xmlns:a16="http://schemas.microsoft.com/office/drawing/2014/main" id="{29956EEE-F2F2-CF21-F50F-483C3333FE23}"/>
                </a:ext>
              </a:extLst>
            </p:cNvPr>
            <p:cNvSpPr/>
            <p:nvPr/>
          </p:nvSpPr>
          <p:spPr>
            <a:xfrm>
              <a:off x="6319075" y="4207287"/>
              <a:ext cx="29146" cy="29146"/>
            </a:xfrm>
            <a:custGeom>
              <a:avLst/>
              <a:gdLst>
                <a:gd name="connsiteX0" fmla="*/ 14573 w 29146"/>
                <a:gd name="connsiteY0" fmla="*/ 0 h 29146"/>
                <a:gd name="connsiteX1" fmla="*/ 29146 w 29146"/>
                <a:gd name="connsiteY1" fmla="*/ 14573 h 29146"/>
                <a:gd name="connsiteX2" fmla="*/ 14573 w 29146"/>
                <a:gd name="connsiteY2" fmla="*/ 29146 h 29146"/>
                <a:gd name="connsiteX3" fmla="*/ 0 w 29146"/>
                <a:gd name="connsiteY3" fmla="*/ 14573 h 29146"/>
                <a:gd name="connsiteX4" fmla="*/ 14573 w 29146"/>
                <a:gd name="connsiteY4" fmla="*/ 0 h 2914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146" h="29146">
                  <a:moveTo>
                    <a:pt x="14573" y="0"/>
                  </a:moveTo>
                  <a:cubicBezTo>
                    <a:pt x="22669" y="0"/>
                    <a:pt x="29146" y="6572"/>
                    <a:pt x="29146" y="14573"/>
                  </a:cubicBezTo>
                  <a:cubicBezTo>
                    <a:pt x="29146" y="22574"/>
                    <a:pt x="22574" y="29146"/>
                    <a:pt x="14573" y="29146"/>
                  </a:cubicBezTo>
                  <a:cubicBezTo>
                    <a:pt x="6572" y="29146"/>
                    <a:pt x="0" y="22574"/>
                    <a:pt x="0" y="14573"/>
                  </a:cubicBezTo>
                  <a:cubicBezTo>
                    <a:pt x="0" y="6572"/>
                    <a:pt x="6572" y="0"/>
                    <a:pt x="14573" y="0"/>
                  </a:cubicBezTo>
                  <a:close/>
                </a:path>
              </a:pathLst>
            </a:custGeom>
            <a:solidFill>
              <a:srgbClr val="E0DED6"/>
            </a:solidFill>
            <a:ln w="9525" cap="flat">
              <a:noFill/>
              <a:prstDash val="solid"/>
              <a:miter/>
            </a:ln>
          </p:spPr>
          <p:txBody>
            <a:bodyPr rtlCol="0" anchor="ctr"/>
            <a:lstStyle/>
            <a:p>
              <a:endParaRPr lang="en-US"/>
            </a:p>
          </p:txBody>
        </p:sp>
        <p:sp>
          <p:nvSpPr>
            <p:cNvPr id="49" name="Freeform: Shape 48">
              <a:extLst>
                <a:ext uri="{FF2B5EF4-FFF2-40B4-BE49-F238E27FC236}">
                  <a16:creationId xmlns:a16="http://schemas.microsoft.com/office/drawing/2014/main" id="{445B2334-FF96-958C-EDB3-3CDB34EE52B8}"/>
                </a:ext>
              </a:extLst>
            </p:cNvPr>
            <p:cNvSpPr/>
            <p:nvPr/>
          </p:nvSpPr>
          <p:spPr>
            <a:xfrm>
              <a:off x="6434518" y="4893659"/>
              <a:ext cx="29146" cy="29146"/>
            </a:xfrm>
            <a:custGeom>
              <a:avLst/>
              <a:gdLst>
                <a:gd name="connsiteX0" fmla="*/ 14573 w 29146"/>
                <a:gd name="connsiteY0" fmla="*/ 0 h 29146"/>
                <a:gd name="connsiteX1" fmla="*/ 29146 w 29146"/>
                <a:gd name="connsiteY1" fmla="*/ 14573 h 29146"/>
                <a:gd name="connsiteX2" fmla="*/ 14573 w 29146"/>
                <a:gd name="connsiteY2" fmla="*/ 29146 h 29146"/>
                <a:gd name="connsiteX3" fmla="*/ 0 w 29146"/>
                <a:gd name="connsiteY3" fmla="*/ 14573 h 29146"/>
                <a:gd name="connsiteX4" fmla="*/ 14573 w 29146"/>
                <a:gd name="connsiteY4" fmla="*/ 0 h 2914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146" h="29146">
                  <a:moveTo>
                    <a:pt x="14573" y="0"/>
                  </a:moveTo>
                  <a:cubicBezTo>
                    <a:pt x="22574" y="0"/>
                    <a:pt x="29146" y="6572"/>
                    <a:pt x="29146" y="14573"/>
                  </a:cubicBezTo>
                  <a:cubicBezTo>
                    <a:pt x="29146" y="22574"/>
                    <a:pt x="22574" y="29146"/>
                    <a:pt x="14573" y="29146"/>
                  </a:cubicBezTo>
                  <a:cubicBezTo>
                    <a:pt x="6572" y="29146"/>
                    <a:pt x="0" y="22574"/>
                    <a:pt x="0" y="14573"/>
                  </a:cubicBezTo>
                  <a:cubicBezTo>
                    <a:pt x="0" y="6572"/>
                    <a:pt x="6572" y="0"/>
                    <a:pt x="14573" y="0"/>
                  </a:cubicBezTo>
                  <a:close/>
                </a:path>
              </a:pathLst>
            </a:custGeom>
            <a:solidFill>
              <a:srgbClr val="E0DED6"/>
            </a:solidFill>
            <a:ln w="9525" cap="flat">
              <a:noFill/>
              <a:prstDash val="solid"/>
              <a:miter/>
            </a:ln>
          </p:spPr>
          <p:txBody>
            <a:bodyPr rtlCol="0" anchor="ctr"/>
            <a:lstStyle/>
            <a:p>
              <a:endParaRPr lang="en-US"/>
            </a:p>
          </p:txBody>
        </p:sp>
        <p:sp>
          <p:nvSpPr>
            <p:cNvPr id="50" name="Freeform: Shape 49">
              <a:extLst>
                <a:ext uri="{FF2B5EF4-FFF2-40B4-BE49-F238E27FC236}">
                  <a16:creationId xmlns:a16="http://schemas.microsoft.com/office/drawing/2014/main" id="{51917E7E-6D02-9983-1AC7-33853D131411}"/>
                </a:ext>
              </a:extLst>
            </p:cNvPr>
            <p:cNvSpPr/>
            <p:nvPr/>
          </p:nvSpPr>
          <p:spPr>
            <a:xfrm>
              <a:off x="8510682" y="4908232"/>
              <a:ext cx="85534" cy="85534"/>
            </a:xfrm>
            <a:custGeom>
              <a:avLst/>
              <a:gdLst>
                <a:gd name="connsiteX0" fmla="*/ 35719 w 85534"/>
                <a:gd name="connsiteY0" fmla="*/ 0 h 85534"/>
                <a:gd name="connsiteX1" fmla="*/ 54578 w 85534"/>
                <a:gd name="connsiteY1" fmla="*/ 24003 h 85534"/>
                <a:gd name="connsiteX2" fmla="*/ 85534 w 85534"/>
                <a:gd name="connsiteY2" fmla="*/ 20288 h 85534"/>
                <a:gd name="connsiteX3" fmla="*/ 67818 w 85534"/>
                <a:gd name="connsiteY3" fmla="*/ 45529 h 85534"/>
                <a:gd name="connsiteX4" fmla="*/ 80676 w 85534"/>
                <a:gd name="connsiteY4" fmla="*/ 73152 h 85534"/>
                <a:gd name="connsiteX5" fmla="*/ 50863 w 85534"/>
                <a:gd name="connsiteY5" fmla="*/ 64675 h 85534"/>
                <a:gd name="connsiteX6" fmla="*/ 27813 w 85534"/>
                <a:gd name="connsiteY6" fmla="*/ 85535 h 85534"/>
                <a:gd name="connsiteX7" fmla="*/ 27051 w 85534"/>
                <a:gd name="connsiteY7" fmla="*/ 55054 h 85534"/>
                <a:gd name="connsiteX8" fmla="*/ 0 w 85534"/>
                <a:gd name="connsiteY8" fmla="*/ 40291 h 85534"/>
                <a:gd name="connsiteX9" fmla="*/ 29432 w 85534"/>
                <a:gd name="connsiteY9" fmla="*/ 29909 h 85534"/>
                <a:gd name="connsiteX10" fmla="*/ 35719 w 85534"/>
                <a:gd name="connsiteY10" fmla="*/ 0 h 855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85534" h="85534">
                  <a:moveTo>
                    <a:pt x="35719" y="0"/>
                  </a:moveTo>
                  <a:lnTo>
                    <a:pt x="54578" y="24003"/>
                  </a:lnTo>
                  <a:lnTo>
                    <a:pt x="85534" y="20288"/>
                  </a:lnTo>
                  <a:lnTo>
                    <a:pt x="67818" y="45529"/>
                  </a:lnTo>
                  <a:lnTo>
                    <a:pt x="80676" y="73152"/>
                  </a:lnTo>
                  <a:lnTo>
                    <a:pt x="50863" y="64675"/>
                  </a:lnTo>
                  <a:lnTo>
                    <a:pt x="27813" y="85535"/>
                  </a:lnTo>
                  <a:lnTo>
                    <a:pt x="27051" y="55054"/>
                  </a:lnTo>
                  <a:lnTo>
                    <a:pt x="0" y="40291"/>
                  </a:lnTo>
                  <a:lnTo>
                    <a:pt x="29432" y="29909"/>
                  </a:lnTo>
                  <a:lnTo>
                    <a:pt x="35719" y="0"/>
                  </a:lnTo>
                  <a:close/>
                </a:path>
              </a:pathLst>
            </a:custGeom>
            <a:solidFill>
              <a:srgbClr val="E0DED6"/>
            </a:solidFill>
            <a:ln w="9525" cap="flat">
              <a:noFill/>
              <a:prstDash val="solid"/>
              <a:miter/>
            </a:ln>
          </p:spPr>
          <p:txBody>
            <a:bodyPr rtlCol="0" anchor="ctr"/>
            <a:lstStyle/>
            <a:p>
              <a:endParaRPr lang="en-US"/>
            </a:p>
          </p:txBody>
        </p:sp>
        <p:sp>
          <p:nvSpPr>
            <p:cNvPr id="51" name="Freeform: Shape 50">
              <a:extLst>
                <a:ext uri="{FF2B5EF4-FFF2-40B4-BE49-F238E27FC236}">
                  <a16:creationId xmlns:a16="http://schemas.microsoft.com/office/drawing/2014/main" id="{E5838D4D-EA42-B482-8E50-556904F27B6B}"/>
                </a:ext>
              </a:extLst>
            </p:cNvPr>
            <p:cNvSpPr/>
            <p:nvPr/>
          </p:nvSpPr>
          <p:spPr>
            <a:xfrm>
              <a:off x="6797421" y="4967287"/>
              <a:ext cx="52958" cy="52958"/>
            </a:xfrm>
            <a:custGeom>
              <a:avLst/>
              <a:gdLst>
                <a:gd name="connsiteX0" fmla="*/ 26479 w 52958"/>
                <a:gd name="connsiteY0" fmla="*/ 0 h 52958"/>
                <a:gd name="connsiteX1" fmla="*/ 52959 w 52958"/>
                <a:gd name="connsiteY1" fmla="*/ 26479 h 52958"/>
                <a:gd name="connsiteX2" fmla="*/ 26479 w 52958"/>
                <a:gd name="connsiteY2" fmla="*/ 52959 h 52958"/>
                <a:gd name="connsiteX3" fmla="*/ 0 w 52958"/>
                <a:gd name="connsiteY3" fmla="*/ 26479 h 52958"/>
                <a:gd name="connsiteX4" fmla="*/ 26479 w 52958"/>
                <a:gd name="connsiteY4" fmla="*/ 0 h 5295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2958" h="52958">
                  <a:moveTo>
                    <a:pt x="26479" y="0"/>
                  </a:moveTo>
                  <a:cubicBezTo>
                    <a:pt x="41053" y="0"/>
                    <a:pt x="52959" y="11811"/>
                    <a:pt x="52959" y="26479"/>
                  </a:cubicBezTo>
                  <a:cubicBezTo>
                    <a:pt x="52959" y="41148"/>
                    <a:pt x="41148" y="52959"/>
                    <a:pt x="26479" y="52959"/>
                  </a:cubicBezTo>
                  <a:cubicBezTo>
                    <a:pt x="11811" y="52959"/>
                    <a:pt x="0" y="41148"/>
                    <a:pt x="0" y="26479"/>
                  </a:cubicBezTo>
                  <a:cubicBezTo>
                    <a:pt x="0" y="11811"/>
                    <a:pt x="11811" y="0"/>
                    <a:pt x="26479" y="0"/>
                  </a:cubicBezTo>
                  <a:close/>
                </a:path>
              </a:pathLst>
            </a:custGeom>
            <a:solidFill>
              <a:srgbClr val="E0DED6"/>
            </a:solidFill>
            <a:ln w="9525" cap="flat">
              <a:noFill/>
              <a:prstDash val="solid"/>
              <a:miter/>
            </a:ln>
          </p:spPr>
          <p:txBody>
            <a:bodyPr rtlCol="0" anchor="ctr"/>
            <a:lstStyle/>
            <a:p>
              <a:endParaRPr lang="en-US"/>
            </a:p>
          </p:txBody>
        </p:sp>
        <p:sp>
          <p:nvSpPr>
            <p:cNvPr id="52" name="Freeform: Shape 51">
              <a:extLst>
                <a:ext uri="{FF2B5EF4-FFF2-40B4-BE49-F238E27FC236}">
                  <a16:creationId xmlns:a16="http://schemas.microsoft.com/office/drawing/2014/main" id="{0F0F0D0E-E090-299E-2D79-4F49A6CC3B20}"/>
                </a:ext>
              </a:extLst>
            </p:cNvPr>
            <p:cNvSpPr/>
            <p:nvPr/>
          </p:nvSpPr>
          <p:spPr>
            <a:xfrm>
              <a:off x="8794908" y="4979193"/>
              <a:ext cx="29146" cy="29146"/>
            </a:xfrm>
            <a:custGeom>
              <a:avLst/>
              <a:gdLst>
                <a:gd name="connsiteX0" fmla="*/ 14574 w 29146"/>
                <a:gd name="connsiteY0" fmla="*/ 0 h 29146"/>
                <a:gd name="connsiteX1" fmla="*/ 29146 w 29146"/>
                <a:gd name="connsiteY1" fmla="*/ 14573 h 29146"/>
                <a:gd name="connsiteX2" fmla="*/ 14574 w 29146"/>
                <a:gd name="connsiteY2" fmla="*/ 29146 h 29146"/>
                <a:gd name="connsiteX3" fmla="*/ 0 w 29146"/>
                <a:gd name="connsiteY3" fmla="*/ 14573 h 29146"/>
                <a:gd name="connsiteX4" fmla="*/ 14574 w 29146"/>
                <a:gd name="connsiteY4" fmla="*/ 0 h 2914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146" h="29146">
                  <a:moveTo>
                    <a:pt x="14574" y="0"/>
                  </a:moveTo>
                  <a:cubicBezTo>
                    <a:pt x="22574" y="0"/>
                    <a:pt x="29146" y="6572"/>
                    <a:pt x="29146" y="14573"/>
                  </a:cubicBezTo>
                  <a:cubicBezTo>
                    <a:pt x="29146" y="22574"/>
                    <a:pt x="22574" y="29146"/>
                    <a:pt x="14574" y="29146"/>
                  </a:cubicBezTo>
                  <a:cubicBezTo>
                    <a:pt x="6572" y="29146"/>
                    <a:pt x="0" y="22574"/>
                    <a:pt x="0" y="14573"/>
                  </a:cubicBezTo>
                  <a:cubicBezTo>
                    <a:pt x="0" y="6572"/>
                    <a:pt x="6572" y="0"/>
                    <a:pt x="14574" y="0"/>
                  </a:cubicBezTo>
                  <a:close/>
                </a:path>
              </a:pathLst>
            </a:custGeom>
            <a:solidFill>
              <a:srgbClr val="E0DED6"/>
            </a:solidFill>
            <a:ln w="9525" cap="flat">
              <a:noFill/>
              <a:prstDash val="solid"/>
              <a:miter/>
            </a:ln>
          </p:spPr>
          <p:txBody>
            <a:bodyPr rtlCol="0" anchor="ctr"/>
            <a:lstStyle/>
            <a:p>
              <a:endParaRPr lang="en-US"/>
            </a:p>
          </p:txBody>
        </p:sp>
        <p:sp>
          <p:nvSpPr>
            <p:cNvPr id="53" name="Freeform: Shape 52">
              <a:extLst>
                <a:ext uri="{FF2B5EF4-FFF2-40B4-BE49-F238E27FC236}">
                  <a16:creationId xmlns:a16="http://schemas.microsoft.com/office/drawing/2014/main" id="{8F98717F-6098-BB03-46BC-A03963AD4C2F}"/>
                </a:ext>
              </a:extLst>
            </p:cNvPr>
            <p:cNvSpPr/>
            <p:nvPr/>
          </p:nvSpPr>
          <p:spPr>
            <a:xfrm>
              <a:off x="7054976" y="4754117"/>
              <a:ext cx="87534" cy="83439"/>
            </a:xfrm>
            <a:custGeom>
              <a:avLst/>
              <a:gdLst>
                <a:gd name="connsiteX0" fmla="*/ 46387 w 87534"/>
                <a:gd name="connsiteY0" fmla="*/ 0 h 83439"/>
                <a:gd name="connsiteX1" fmla="*/ 56960 w 87534"/>
                <a:gd name="connsiteY1" fmla="*/ 28670 h 83439"/>
                <a:gd name="connsiteX2" fmla="*/ 87535 w 87534"/>
                <a:gd name="connsiteY2" fmla="*/ 34671 h 83439"/>
                <a:gd name="connsiteX3" fmla="*/ 62865 w 87534"/>
                <a:gd name="connsiteY3" fmla="*/ 53245 h 83439"/>
                <a:gd name="connsiteX4" fmla="*/ 66580 w 87534"/>
                <a:gd name="connsiteY4" fmla="*/ 83439 h 83439"/>
                <a:gd name="connsiteX5" fmla="*/ 40767 w 87534"/>
                <a:gd name="connsiteY5" fmla="*/ 66199 h 83439"/>
                <a:gd name="connsiteX6" fmla="*/ 12478 w 87534"/>
                <a:gd name="connsiteY6" fmla="*/ 78867 h 83439"/>
                <a:gd name="connsiteX7" fmla="*/ 21241 w 87534"/>
                <a:gd name="connsiteY7" fmla="*/ 49721 h 83439"/>
                <a:gd name="connsiteX8" fmla="*/ 0 w 87534"/>
                <a:gd name="connsiteY8" fmla="*/ 27337 h 83439"/>
                <a:gd name="connsiteX9" fmla="*/ 31242 w 87534"/>
                <a:gd name="connsiteY9" fmla="*/ 26479 h 83439"/>
                <a:gd name="connsiteX10" fmla="*/ 46387 w 87534"/>
                <a:gd name="connsiteY10" fmla="*/ 0 h 834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87534" h="83439">
                  <a:moveTo>
                    <a:pt x="46387" y="0"/>
                  </a:moveTo>
                  <a:lnTo>
                    <a:pt x="56960" y="28670"/>
                  </a:lnTo>
                  <a:lnTo>
                    <a:pt x="87535" y="34671"/>
                  </a:lnTo>
                  <a:lnTo>
                    <a:pt x="62865" y="53245"/>
                  </a:lnTo>
                  <a:lnTo>
                    <a:pt x="66580" y="83439"/>
                  </a:lnTo>
                  <a:lnTo>
                    <a:pt x="40767" y="66199"/>
                  </a:lnTo>
                  <a:lnTo>
                    <a:pt x="12478" y="78867"/>
                  </a:lnTo>
                  <a:lnTo>
                    <a:pt x="21241" y="49721"/>
                  </a:lnTo>
                  <a:lnTo>
                    <a:pt x="0" y="27337"/>
                  </a:lnTo>
                  <a:lnTo>
                    <a:pt x="31242" y="26479"/>
                  </a:lnTo>
                  <a:lnTo>
                    <a:pt x="46387" y="0"/>
                  </a:lnTo>
                  <a:close/>
                </a:path>
              </a:pathLst>
            </a:custGeom>
            <a:solidFill>
              <a:srgbClr val="E0DED6"/>
            </a:solidFill>
            <a:ln w="9525" cap="flat">
              <a:noFill/>
              <a:prstDash val="solid"/>
              <a:miter/>
            </a:ln>
          </p:spPr>
          <p:txBody>
            <a:bodyPr rtlCol="0" anchor="ctr"/>
            <a:lstStyle/>
            <a:p>
              <a:endParaRPr lang="en-US"/>
            </a:p>
          </p:txBody>
        </p:sp>
        <p:sp>
          <p:nvSpPr>
            <p:cNvPr id="54" name="Freeform: Shape 53">
              <a:extLst>
                <a:ext uri="{FF2B5EF4-FFF2-40B4-BE49-F238E27FC236}">
                  <a16:creationId xmlns:a16="http://schemas.microsoft.com/office/drawing/2014/main" id="{626A5A22-CAA8-D85C-5B6E-21E39CF9223D}"/>
                </a:ext>
              </a:extLst>
            </p:cNvPr>
            <p:cNvSpPr/>
            <p:nvPr/>
          </p:nvSpPr>
          <p:spPr>
            <a:xfrm>
              <a:off x="5062918" y="5005577"/>
              <a:ext cx="29146" cy="29146"/>
            </a:xfrm>
            <a:custGeom>
              <a:avLst/>
              <a:gdLst>
                <a:gd name="connsiteX0" fmla="*/ 14573 w 29146"/>
                <a:gd name="connsiteY0" fmla="*/ 0 h 29146"/>
                <a:gd name="connsiteX1" fmla="*/ 29146 w 29146"/>
                <a:gd name="connsiteY1" fmla="*/ 14573 h 29146"/>
                <a:gd name="connsiteX2" fmla="*/ 14573 w 29146"/>
                <a:gd name="connsiteY2" fmla="*/ 29146 h 29146"/>
                <a:gd name="connsiteX3" fmla="*/ 0 w 29146"/>
                <a:gd name="connsiteY3" fmla="*/ 14573 h 29146"/>
                <a:gd name="connsiteX4" fmla="*/ 14573 w 29146"/>
                <a:gd name="connsiteY4" fmla="*/ 0 h 2914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146" h="29146">
                  <a:moveTo>
                    <a:pt x="14573" y="0"/>
                  </a:moveTo>
                  <a:cubicBezTo>
                    <a:pt x="22574" y="0"/>
                    <a:pt x="29146" y="6572"/>
                    <a:pt x="29146" y="14573"/>
                  </a:cubicBezTo>
                  <a:cubicBezTo>
                    <a:pt x="29146" y="22574"/>
                    <a:pt x="22574" y="29146"/>
                    <a:pt x="14573" y="29146"/>
                  </a:cubicBezTo>
                  <a:cubicBezTo>
                    <a:pt x="6572" y="29146"/>
                    <a:pt x="0" y="22574"/>
                    <a:pt x="0" y="14573"/>
                  </a:cubicBezTo>
                  <a:cubicBezTo>
                    <a:pt x="0" y="6572"/>
                    <a:pt x="6572" y="0"/>
                    <a:pt x="14573" y="0"/>
                  </a:cubicBezTo>
                  <a:close/>
                </a:path>
              </a:pathLst>
            </a:custGeom>
            <a:solidFill>
              <a:srgbClr val="E0DED6"/>
            </a:solidFill>
            <a:ln w="9525" cap="flat">
              <a:noFill/>
              <a:prstDash val="solid"/>
              <a:miter/>
            </a:ln>
          </p:spPr>
          <p:txBody>
            <a:bodyPr rtlCol="0" anchor="ctr"/>
            <a:lstStyle/>
            <a:p>
              <a:endParaRPr lang="en-US"/>
            </a:p>
          </p:txBody>
        </p:sp>
      </p:grpSp>
      <p:grpSp>
        <p:nvGrpSpPr>
          <p:cNvPr id="55" name="Graphic 4">
            <a:extLst>
              <a:ext uri="{FF2B5EF4-FFF2-40B4-BE49-F238E27FC236}">
                <a16:creationId xmlns:a16="http://schemas.microsoft.com/office/drawing/2014/main" id="{B046D7C8-432F-2EA0-4450-BFE2FA471758}"/>
              </a:ext>
            </a:extLst>
          </p:cNvPr>
          <p:cNvGrpSpPr/>
          <p:nvPr/>
        </p:nvGrpSpPr>
        <p:grpSpPr>
          <a:xfrm>
            <a:off x="2023667" y="1331489"/>
            <a:ext cx="1915984" cy="241139"/>
            <a:chOff x="3366992" y="1994439"/>
            <a:chExt cx="1362265" cy="171450"/>
          </a:xfrm>
          <a:solidFill>
            <a:srgbClr val="E0DED6"/>
          </a:solidFill>
        </p:grpSpPr>
        <p:sp>
          <p:nvSpPr>
            <p:cNvPr id="56" name="Freeform: Shape 55">
              <a:extLst>
                <a:ext uri="{FF2B5EF4-FFF2-40B4-BE49-F238E27FC236}">
                  <a16:creationId xmlns:a16="http://schemas.microsoft.com/office/drawing/2014/main" id="{97161F45-6E7E-A5EE-7ECA-F157FA8C558B}"/>
                </a:ext>
              </a:extLst>
            </p:cNvPr>
            <p:cNvSpPr/>
            <p:nvPr/>
          </p:nvSpPr>
          <p:spPr>
            <a:xfrm>
              <a:off x="3366992" y="1994439"/>
              <a:ext cx="1362265" cy="171450"/>
            </a:xfrm>
            <a:custGeom>
              <a:avLst/>
              <a:gdLst>
                <a:gd name="connsiteX0" fmla="*/ 1276541 w 1362265"/>
                <a:gd name="connsiteY0" fmla="*/ 171450 h 171450"/>
                <a:gd name="connsiteX1" fmla="*/ 85725 w 1362265"/>
                <a:gd name="connsiteY1" fmla="*/ 171450 h 171450"/>
                <a:gd name="connsiteX2" fmla="*/ 0 w 1362265"/>
                <a:gd name="connsiteY2" fmla="*/ 85725 h 171450"/>
                <a:gd name="connsiteX3" fmla="*/ 85725 w 1362265"/>
                <a:gd name="connsiteY3" fmla="*/ 0 h 171450"/>
                <a:gd name="connsiteX4" fmla="*/ 1276541 w 1362265"/>
                <a:gd name="connsiteY4" fmla="*/ 0 h 171450"/>
                <a:gd name="connsiteX5" fmla="*/ 1362266 w 1362265"/>
                <a:gd name="connsiteY5" fmla="*/ 85725 h 171450"/>
                <a:gd name="connsiteX6" fmla="*/ 1276541 w 1362265"/>
                <a:gd name="connsiteY6" fmla="*/ 171450 h 171450"/>
                <a:gd name="connsiteX7" fmla="*/ 85725 w 1362265"/>
                <a:gd name="connsiteY7" fmla="*/ 9525 h 171450"/>
                <a:gd name="connsiteX8" fmla="*/ 9525 w 1362265"/>
                <a:gd name="connsiteY8" fmla="*/ 85725 h 171450"/>
                <a:gd name="connsiteX9" fmla="*/ 85725 w 1362265"/>
                <a:gd name="connsiteY9" fmla="*/ 161925 h 171450"/>
                <a:gd name="connsiteX10" fmla="*/ 1276541 w 1362265"/>
                <a:gd name="connsiteY10" fmla="*/ 161925 h 171450"/>
                <a:gd name="connsiteX11" fmla="*/ 1352741 w 1362265"/>
                <a:gd name="connsiteY11" fmla="*/ 85725 h 171450"/>
                <a:gd name="connsiteX12" fmla="*/ 1276541 w 1362265"/>
                <a:gd name="connsiteY12" fmla="*/ 9525 h 171450"/>
                <a:gd name="connsiteX13" fmla="*/ 85725 w 1362265"/>
                <a:gd name="connsiteY13" fmla="*/ 9525 h 1714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362265" h="171450">
                  <a:moveTo>
                    <a:pt x="1276541" y="171450"/>
                  </a:moveTo>
                  <a:lnTo>
                    <a:pt x="85725" y="171450"/>
                  </a:lnTo>
                  <a:cubicBezTo>
                    <a:pt x="38481" y="171450"/>
                    <a:pt x="0" y="132969"/>
                    <a:pt x="0" y="85725"/>
                  </a:cubicBezTo>
                  <a:cubicBezTo>
                    <a:pt x="0" y="38481"/>
                    <a:pt x="38481" y="0"/>
                    <a:pt x="85725" y="0"/>
                  </a:cubicBezTo>
                  <a:lnTo>
                    <a:pt x="1276541" y="0"/>
                  </a:lnTo>
                  <a:cubicBezTo>
                    <a:pt x="1323785" y="0"/>
                    <a:pt x="1362266" y="38481"/>
                    <a:pt x="1362266" y="85725"/>
                  </a:cubicBezTo>
                  <a:cubicBezTo>
                    <a:pt x="1362266" y="132969"/>
                    <a:pt x="1323785" y="171450"/>
                    <a:pt x="1276541" y="171450"/>
                  </a:cubicBezTo>
                  <a:close/>
                  <a:moveTo>
                    <a:pt x="85725" y="9525"/>
                  </a:moveTo>
                  <a:cubicBezTo>
                    <a:pt x="43720" y="9525"/>
                    <a:pt x="9525" y="43720"/>
                    <a:pt x="9525" y="85725"/>
                  </a:cubicBezTo>
                  <a:cubicBezTo>
                    <a:pt x="9525" y="127730"/>
                    <a:pt x="43720" y="161925"/>
                    <a:pt x="85725" y="161925"/>
                  </a:cubicBezTo>
                  <a:lnTo>
                    <a:pt x="1276541" y="161925"/>
                  </a:lnTo>
                  <a:cubicBezTo>
                    <a:pt x="1318546" y="161925"/>
                    <a:pt x="1352741" y="127730"/>
                    <a:pt x="1352741" y="85725"/>
                  </a:cubicBezTo>
                  <a:cubicBezTo>
                    <a:pt x="1352741" y="43720"/>
                    <a:pt x="1318546" y="9525"/>
                    <a:pt x="1276541" y="9525"/>
                  </a:cubicBezTo>
                  <a:lnTo>
                    <a:pt x="85725" y="9525"/>
                  </a:lnTo>
                  <a:close/>
                </a:path>
              </a:pathLst>
            </a:custGeom>
            <a:solidFill>
              <a:srgbClr val="E0DED6"/>
            </a:solidFill>
            <a:ln w="9525" cap="flat">
              <a:noFill/>
              <a:prstDash val="solid"/>
              <a:miter/>
            </a:ln>
          </p:spPr>
          <p:txBody>
            <a:bodyPr rtlCol="0" anchor="ctr"/>
            <a:lstStyle/>
            <a:p>
              <a:endParaRPr lang="en-US"/>
            </a:p>
          </p:txBody>
        </p:sp>
        <p:grpSp>
          <p:nvGrpSpPr>
            <p:cNvPr id="57" name="Graphic 4">
              <a:extLst>
                <a:ext uri="{FF2B5EF4-FFF2-40B4-BE49-F238E27FC236}">
                  <a16:creationId xmlns:a16="http://schemas.microsoft.com/office/drawing/2014/main" id="{A03FA560-E234-7331-3EBC-F18A78639D9C}"/>
                </a:ext>
              </a:extLst>
            </p:cNvPr>
            <p:cNvGrpSpPr/>
            <p:nvPr/>
          </p:nvGrpSpPr>
          <p:grpSpPr>
            <a:xfrm>
              <a:off x="3429381" y="2042779"/>
              <a:ext cx="74556" cy="75009"/>
              <a:chOff x="3429381" y="2042779"/>
              <a:chExt cx="74556" cy="75009"/>
            </a:xfrm>
            <a:solidFill>
              <a:srgbClr val="E0DED6"/>
            </a:solidFill>
          </p:grpSpPr>
          <p:sp>
            <p:nvSpPr>
              <p:cNvPr id="58" name="Freeform: Shape 57">
                <a:extLst>
                  <a:ext uri="{FF2B5EF4-FFF2-40B4-BE49-F238E27FC236}">
                    <a16:creationId xmlns:a16="http://schemas.microsoft.com/office/drawing/2014/main" id="{C74EC53B-E89E-E980-1C13-FA0C84FF4816}"/>
                  </a:ext>
                </a:extLst>
              </p:cNvPr>
              <p:cNvSpPr/>
              <p:nvPr/>
            </p:nvSpPr>
            <p:spPr>
              <a:xfrm>
                <a:off x="3429381" y="2042779"/>
                <a:ext cx="60864" cy="61102"/>
              </a:xfrm>
              <a:custGeom>
                <a:avLst/>
                <a:gdLst>
                  <a:gd name="connsiteX0" fmla="*/ 30385 w 60864"/>
                  <a:gd name="connsiteY0" fmla="*/ 61103 h 61102"/>
                  <a:gd name="connsiteX1" fmla="*/ 8858 w 60864"/>
                  <a:gd name="connsiteY1" fmla="*/ 52054 h 61102"/>
                  <a:gd name="connsiteX2" fmla="*/ 8858 w 60864"/>
                  <a:gd name="connsiteY2" fmla="*/ 8715 h 61102"/>
                  <a:gd name="connsiteX3" fmla="*/ 52006 w 60864"/>
                  <a:gd name="connsiteY3" fmla="*/ 8715 h 61102"/>
                  <a:gd name="connsiteX4" fmla="*/ 52006 w 60864"/>
                  <a:gd name="connsiteY4" fmla="*/ 8715 h 61102"/>
                  <a:gd name="connsiteX5" fmla="*/ 52006 w 60864"/>
                  <a:gd name="connsiteY5" fmla="*/ 52054 h 61102"/>
                  <a:gd name="connsiteX6" fmla="*/ 30480 w 60864"/>
                  <a:gd name="connsiteY6" fmla="*/ 61103 h 61102"/>
                  <a:gd name="connsiteX7" fmla="*/ 30385 w 60864"/>
                  <a:gd name="connsiteY7" fmla="*/ 13954 h 61102"/>
                  <a:gd name="connsiteX8" fmla="*/ 18955 w 60864"/>
                  <a:gd name="connsiteY8" fmla="*/ 18717 h 61102"/>
                  <a:gd name="connsiteX9" fmla="*/ 18955 w 60864"/>
                  <a:gd name="connsiteY9" fmla="*/ 41958 h 61102"/>
                  <a:gd name="connsiteX10" fmla="*/ 41815 w 60864"/>
                  <a:gd name="connsiteY10" fmla="*/ 41958 h 61102"/>
                  <a:gd name="connsiteX11" fmla="*/ 41815 w 60864"/>
                  <a:gd name="connsiteY11" fmla="*/ 18717 h 61102"/>
                  <a:gd name="connsiteX12" fmla="*/ 41815 w 60864"/>
                  <a:gd name="connsiteY12" fmla="*/ 18717 h 61102"/>
                  <a:gd name="connsiteX13" fmla="*/ 30385 w 60864"/>
                  <a:gd name="connsiteY13" fmla="*/ 13954 h 611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60864" h="61102">
                    <a:moveTo>
                      <a:pt x="30385" y="61103"/>
                    </a:moveTo>
                    <a:cubicBezTo>
                      <a:pt x="22193" y="61103"/>
                      <a:pt x="14573" y="57864"/>
                      <a:pt x="8858" y="52054"/>
                    </a:cubicBezTo>
                    <a:cubicBezTo>
                      <a:pt x="-2953" y="40053"/>
                      <a:pt x="-2953" y="20622"/>
                      <a:pt x="8858" y="8715"/>
                    </a:cubicBezTo>
                    <a:cubicBezTo>
                      <a:pt x="20383" y="-2905"/>
                      <a:pt x="40481" y="-2905"/>
                      <a:pt x="52006" y="8715"/>
                    </a:cubicBezTo>
                    <a:lnTo>
                      <a:pt x="52006" y="8715"/>
                    </a:lnTo>
                    <a:cubicBezTo>
                      <a:pt x="63817" y="20717"/>
                      <a:pt x="63817" y="40148"/>
                      <a:pt x="52006" y="52054"/>
                    </a:cubicBezTo>
                    <a:cubicBezTo>
                      <a:pt x="46291" y="57864"/>
                      <a:pt x="38576" y="61103"/>
                      <a:pt x="30480" y="61103"/>
                    </a:cubicBezTo>
                    <a:close/>
                    <a:moveTo>
                      <a:pt x="30385" y="13954"/>
                    </a:moveTo>
                    <a:cubicBezTo>
                      <a:pt x="26098" y="13954"/>
                      <a:pt x="22003" y="15669"/>
                      <a:pt x="18955" y="18717"/>
                    </a:cubicBezTo>
                    <a:cubicBezTo>
                      <a:pt x="12573" y="25098"/>
                      <a:pt x="12573" y="35576"/>
                      <a:pt x="18955" y="41958"/>
                    </a:cubicBezTo>
                    <a:cubicBezTo>
                      <a:pt x="25051" y="48149"/>
                      <a:pt x="35719" y="48149"/>
                      <a:pt x="41815" y="41958"/>
                    </a:cubicBezTo>
                    <a:cubicBezTo>
                      <a:pt x="48196" y="35576"/>
                      <a:pt x="48196" y="25098"/>
                      <a:pt x="41815" y="18717"/>
                    </a:cubicBezTo>
                    <a:lnTo>
                      <a:pt x="41815" y="18717"/>
                    </a:lnTo>
                    <a:cubicBezTo>
                      <a:pt x="38767" y="15669"/>
                      <a:pt x="34671" y="13954"/>
                      <a:pt x="30385" y="13954"/>
                    </a:cubicBezTo>
                    <a:close/>
                  </a:path>
                </a:pathLst>
              </a:custGeom>
              <a:solidFill>
                <a:srgbClr val="E0DED6"/>
              </a:solidFill>
              <a:ln w="9525" cap="flat">
                <a:noFill/>
                <a:prstDash val="solid"/>
                <a:miter/>
              </a:ln>
            </p:spPr>
            <p:txBody>
              <a:bodyPr rtlCol="0" anchor="ctr"/>
              <a:lstStyle/>
              <a:p>
                <a:endParaRPr lang="en-US"/>
              </a:p>
            </p:txBody>
          </p:sp>
          <p:sp>
            <p:nvSpPr>
              <p:cNvPr id="59" name="Freeform: Shape 58">
                <a:extLst>
                  <a:ext uri="{FF2B5EF4-FFF2-40B4-BE49-F238E27FC236}">
                    <a16:creationId xmlns:a16="http://schemas.microsoft.com/office/drawing/2014/main" id="{870BAE05-5654-53BF-8BB2-2BF01E216BFA}"/>
                  </a:ext>
                </a:extLst>
              </p:cNvPr>
              <p:cNvSpPr/>
              <p:nvPr/>
            </p:nvSpPr>
            <p:spPr>
              <a:xfrm>
                <a:off x="3469219" y="2082760"/>
                <a:ext cx="34718" cy="35028"/>
              </a:xfrm>
              <a:custGeom>
                <a:avLst/>
                <a:gdLst>
                  <a:gd name="connsiteX0" fmla="*/ 27599 w 34718"/>
                  <a:gd name="connsiteY0" fmla="*/ 35028 h 35028"/>
                  <a:gd name="connsiteX1" fmla="*/ 22550 w 34718"/>
                  <a:gd name="connsiteY1" fmla="*/ 32933 h 35028"/>
                  <a:gd name="connsiteX2" fmla="*/ 2072 w 34718"/>
                  <a:gd name="connsiteY2" fmla="*/ 12168 h 35028"/>
                  <a:gd name="connsiteX3" fmla="*/ 2072 w 34718"/>
                  <a:gd name="connsiteY3" fmla="*/ 2072 h 35028"/>
                  <a:gd name="connsiteX4" fmla="*/ 12168 w 34718"/>
                  <a:gd name="connsiteY4" fmla="*/ 2072 h 35028"/>
                  <a:gd name="connsiteX5" fmla="*/ 32647 w 34718"/>
                  <a:gd name="connsiteY5" fmla="*/ 22836 h 35028"/>
                  <a:gd name="connsiteX6" fmla="*/ 32647 w 34718"/>
                  <a:gd name="connsiteY6" fmla="*/ 32933 h 35028"/>
                  <a:gd name="connsiteX7" fmla="*/ 27599 w 34718"/>
                  <a:gd name="connsiteY7" fmla="*/ 35028 h 350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4718" h="35028">
                    <a:moveTo>
                      <a:pt x="27599" y="35028"/>
                    </a:moveTo>
                    <a:cubicBezTo>
                      <a:pt x="25789" y="35028"/>
                      <a:pt x="23884" y="34361"/>
                      <a:pt x="22550" y="32933"/>
                    </a:cubicBezTo>
                    <a:lnTo>
                      <a:pt x="2072" y="12168"/>
                    </a:lnTo>
                    <a:cubicBezTo>
                      <a:pt x="-691" y="9406"/>
                      <a:pt x="-691" y="4834"/>
                      <a:pt x="2072" y="2072"/>
                    </a:cubicBezTo>
                    <a:cubicBezTo>
                      <a:pt x="4834" y="-691"/>
                      <a:pt x="9406" y="-691"/>
                      <a:pt x="12168" y="2072"/>
                    </a:cubicBezTo>
                    <a:lnTo>
                      <a:pt x="32647" y="22836"/>
                    </a:lnTo>
                    <a:cubicBezTo>
                      <a:pt x="35409" y="25598"/>
                      <a:pt x="35409" y="30170"/>
                      <a:pt x="32647" y="32933"/>
                    </a:cubicBezTo>
                    <a:cubicBezTo>
                      <a:pt x="31218" y="34266"/>
                      <a:pt x="29408" y="35028"/>
                      <a:pt x="27599" y="35028"/>
                    </a:cubicBezTo>
                    <a:close/>
                  </a:path>
                </a:pathLst>
              </a:custGeom>
              <a:solidFill>
                <a:srgbClr val="E0DED6"/>
              </a:solidFill>
              <a:ln w="9525" cap="flat">
                <a:noFill/>
                <a:prstDash val="solid"/>
                <a:miter/>
              </a:ln>
            </p:spPr>
            <p:txBody>
              <a:bodyPr rtlCol="0" anchor="ctr"/>
              <a:lstStyle/>
              <a:p>
                <a:endParaRPr lang="en-US"/>
              </a:p>
            </p:txBody>
          </p:sp>
        </p:grpSp>
      </p:grpSp>
      <p:grpSp>
        <p:nvGrpSpPr>
          <p:cNvPr id="131" name="Graphic 4">
            <a:extLst>
              <a:ext uri="{FF2B5EF4-FFF2-40B4-BE49-F238E27FC236}">
                <a16:creationId xmlns:a16="http://schemas.microsoft.com/office/drawing/2014/main" id="{11545CB5-5435-D1E7-D313-BA9D5C7D53D0}"/>
              </a:ext>
            </a:extLst>
          </p:cNvPr>
          <p:cNvGrpSpPr/>
          <p:nvPr/>
        </p:nvGrpSpPr>
        <p:grpSpPr>
          <a:xfrm>
            <a:off x="6432477" y="1837645"/>
            <a:ext cx="3399849" cy="2626773"/>
            <a:chOff x="6501656" y="2354316"/>
            <a:chExt cx="2417293" cy="1867636"/>
          </a:xfrm>
        </p:grpSpPr>
        <p:grpSp>
          <p:nvGrpSpPr>
            <p:cNvPr id="132" name="Graphic 4">
              <a:extLst>
                <a:ext uri="{FF2B5EF4-FFF2-40B4-BE49-F238E27FC236}">
                  <a16:creationId xmlns:a16="http://schemas.microsoft.com/office/drawing/2014/main" id="{C7E3E0EF-1DC9-8938-2924-C6690D1ACE92}"/>
                </a:ext>
              </a:extLst>
            </p:cNvPr>
            <p:cNvGrpSpPr/>
            <p:nvPr/>
          </p:nvGrpSpPr>
          <p:grpSpPr>
            <a:xfrm>
              <a:off x="6652246" y="2354316"/>
              <a:ext cx="563131" cy="1115069"/>
              <a:chOff x="6652246" y="2354316"/>
              <a:chExt cx="563131" cy="1115069"/>
            </a:xfrm>
          </p:grpSpPr>
          <p:sp>
            <p:nvSpPr>
              <p:cNvPr id="133" name="Freeform: Shape 132">
                <a:extLst>
                  <a:ext uri="{FF2B5EF4-FFF2-40B4-BE49-F238E27FC236}">
                    <a16:creationId xmlns:a16="http://schemas.microsoft.com/office/drawing/2014/main" id="{499DAD3B-0115-23D4-E7E6-9D74E01565A5}"/>
                  </a:ext>
                </a:extLst>
              </p:cNvPr>
              <p:cNvSpPr/>
              <p:nvPr/>
            </p:nvSpPr>
            <p:spPr>
              <a:xfrm>
                <a:off x="6652246" y="2354316"/>
                <a:ext cx="563131" cy="1115069"/>
              </a:xfrm>
              <a:custGeom>
                <a:avLst/>
                <a:gdLst>
                  <a:gd name="connsiteX0" fmla="*/ 563132 w 563131"/>
                  <a:gd name="connsiteY0" fmla="*/ 1115070 h 1115069"/>
                  <a:gd name="connsiteX1" fmla="*/ 377680 w 563131"/>
                  <a:gd name="connsiteY1" fmla="*/ 936952 h 1115069"/>
                  <a:gd name="connsiteX2" fmla="*/ 4967 w 563131"/>
                  <a:gd name="connsiteY2" fmla="*/ 307540 h 1115069"/>
                  <a:gd name="connsiteX3" fmla="*/ 47829 w 563131"/>
                  <a:gd name="connsiteY3" fmla="*/ 85417 h 1115069"/>
                  <a:gd name="connsiteX4" fmla="*/ 308148 w 563131"/>
                  <a:gd name="connsiteY4" fmla="*/ 55318 h 1115069"/>
                  <a:gd name="connsiteX5" fmla="*/ 419400 w 563131"/>
                  <a:gd name="connsiteY5" fmla="*/ 363738 h 1115069"/>
                  <a:gd name="connsiteX6" fmla="*/ 563132 w 563131"/>
                  <a:gd name="connsiteY6" fmla="*/ 1114975 h 111506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63131" h="1115069">
                    <a:moveTo>
                      <a:pt x="563132" y="1115070"/>
                    </a:moveTo>
                    <a:cubicBezTo>
                      <a:pt x="492171" y="1065064"/>
                      <a:pt x="435783" y="1000865"/>
                      <a:pt x="377680" y="936952"/>
                    </a:cubicBezTo>
                    <a:cubicBezTo>
                      <a:pt x="216041" y="759121"/>
                      <a:pt x="44972" y="552904"/>
                      <a:pt x="4967" y="307540"/>
                    </a:cubicBezTo>
                    <a:cubicBezTo>
                      <a:pt x="-7320" y="232102"/>
                      <a:pt x="1824" y="148568"/>
                      <a:pt x="47829" y="85417"/>
                    </a:cubicBezTo>
                    <a:cubicBezTo>
                      <a:pt x="113075" y="-4308"/>
                      <a:pt x="228804" y="-37265"/>
                      <a:pt x="308148" y="55318"/>
                    </a:cubicBezTo>
                    <a:cubicBezTo>
                      <a:pt x="379585" y="138662"/>
                      <a:pt x="402064" y="258868"/>
                      <a:pt x="419400" y="363738"/>
                    </a:cubicBezTo>
                    <a:cubicBezTo>
                      <a:pt x="460738" y="613007"/>
                      <a:pt x="455023" y="879041"/>
                      <a:pt x="563132" y="1114975"/>
                    </a:cubicBezTo>
                    <a:close/>
                  </a:path>
                </a:pathLst>
              </a:custGeom>
              <a:solidFill>
                <a:srgbClr val="67B0AF"/>
              </a:solidFill>
              <a:ln w="9525" cap="flat">
                <a:noFill/>
                <a:prstDash val="solid"/>
                <a:miter/>
              </a:ln>
            </p:spPr>
            <p:txBody>
              <a:bodyPr rtlCol="0" anchor="ctr"/>
              <a:lstStyle/>
              <a:p>
                <a:endParaRPr lang="en-US"/>
              </a:p>
            </p:txBody>
          </p:sp>
          <p:sp>
            <p:nvSpPr>
              <p:cNvPr id="134" name="Freeform: Shape 133">
                <a:extLst>
                  <a:ext uri="{FF2B5EF4-FFF2-40B4-BE49-F238E27FC236}">
                    <a16:creationId xmlns:a16="http://schemas.microsoft.com/office/drawing/2014/main" id="{14EAAD34-A412-1DDF-A011-13B755503E0A}"/>
                  </a:ext>
                </a:extLst>
              </p:cNvPr>
              <p:cNvSpPr/>
              <p:nvPr/>
            </p:nvSpPr>
            <p:spPr>
              <a:xfrm>
                <a:off x="6683209" y="2413581"/>
                <a:ext cx="84356" cy="439073"/>
              </a:xfrm>
              <a:custGeom>
                <a:avLst/>
                <a:gdLst>
                  <a:gd name="connsiteX0" fmla="*/ 79731 w 84356"/>
                  <a:gd name="connsiteY0" fmla="*/ 816 h 439073"/>
                  <a:gd name="connsiteX1" fmla="*/ 8007 w 84356"/>
                  <a:gd name="connsiteY1" fmla="*/ 272469 h 439073"/>
                  <a:gd name="connsiteX2" fmla="*/ 63443 w 84356"/>
                  <a:gd name="connsiteY2" fmla="*/ 437251 h 439073"/>
                  <a:gd name="connsiteX3" fmla="*/ 67158 w 84356"/>
                  <a:gd name="connsiteY3" fmla="*/ 438870 h 439073"/>
                  <a:gd name="connsiteX4" fmla="*/ 68777 w 84356"/>
                  <a:gd name="connsiteY4" fmla="*/ 435156 h 439073"/>
                  <a:gd name="connsiteX5" fmla="*/ 13532 w 84356"/>
                  <a:gd name="connsiteY5" fmla="*/ 271230 h 439073"/>
                  <a:gd name="connsiteX6" fmla="*/ 83350 w 84356"/>
                  <a:gd name="connsiteY6" fmla="*/ 5102 h 439073"/>
                  <a:gd name="connsiteX7" fmla="*/ 83636 w 84356"/>
                  <a:gd name="connsiteY7" fmla="*/ 1006 h 439073"/>
                  <a:gd name="connsiteX8" fmla="*/ 79636 w 84356"/>
                  <a:gd name="connsiteY8" fmla="*/ 720 h 4390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84356" h="439073">
                    <a:moveTo>
                      <a:pt x="79731" y="816"/>
                    </a:moveTo>
                    <a:cubicBezTo>
                      <a:pt x="2102" y="67300"/>
                      <a:pt x="-11614" y="176076"/>
                      <a:pt x="8007" y="272469"/>
                    </a:cubicBezTo>
                    <a:cubicBezTo>
                      <a:pt x="19628" y="329523"/>
                      <a:pt x="42583" y="383149"/>
                      <a:pt x="63443" y="437251"/>
                    </a:cubicBezTo>
                    <a:cubicBezTo>
                      <a:pt x="64014" y="438775"/>
                      <a:pt x="65729" y="439442"/>
                      <a:pt x="67158" y="438870"/>
                    </a:cubicBezTo>
                    <a:cubicBezTo>
                      <a:pt x="68587" y="438299"/>
                      <a:pt x="69348" y="436680"/>
                      <a:pt x="68777" y="435156"/>
                    </a:cubicBezTo>
                    <a:cubicBezTo>
                      <a:pt x="48013" y="381339"/>
                      <a:pt x="25153" y="327999"/>
                      <a:pt x="13532" y="271230"/>
                    </a:cubicBezTo>
                    <a:cubicBezTo>
                      <a:pt x="-5709" y="176838"/>
                      <a:pt x="7341" y="70158"/>
                      <a:pt x="83350" y="5102"/>
                    </a:cubicBezTo>
                    <a:cubicBezTo>
                      <a:pt x="84588" y="4054"/>
                      <a:pt x="84684" y="2244"/>
                      <a:pt x="83636" y="1006"/>
                    </a:cubicBezTo>
                    <a:cubicBezTo>
                      <a:pt x="82588" y="-232"/>
                      <a:pt x="80779" y="-327"/>
                      <a:pt x="79636" y="720"/>
                    </a:cubicBezTo>
                    <a:close/>
                  </a:path>
                </a:pathLst>
              </a:custGeom>
              <a:solidFill>
                <a:srgbClr val="000000"/>
              </a:solidFill>
              <a:ln w="9525" cap="flat">
                <a:noFill/>
                <a:prstDash val="solid"/>
                <a:miter/>
              </a:ln>
            </p:spPr>
            <p:txBody>
              <a:bodyPr rtlCol="0" anchor="ctr"/>
              <a:lstStyle/>
              <a:p>
                <a:endParaRPr lang="en-US"/>
              </a:p>
            </p:txBody>
          </p:sp>
        </p:grpSp>
        <p:grpSp>
          <p:nvGrpSpPr>
            <p:cNvPr id="135" name="Graphic 4">
              <a:extLst>
                <a:ext uri="{FF2B5EF4-FFF2-40B4-BE49-F238E27FC236}">
                  <a16:creationId xmlns:a16="http://schemas.microsoft.com/office/drawing/2014/main" id="{9FFEAA84-97FA-EF1F-726F-386BEC0EBF56}"/>
                </a:ext>
              </a:extLst>
            </p:cNvPr>
            <p:cNvGrpSpPr/>
            <p:nvPr/>
          </p:nvGrpSpPr>
          <p:grpSpPr>
            <a:xfrm>
              <a:off x="7255564" y="2386125"/>
              <a:ext cx="244358" cy="751980"/>
              <a:chOff x="7255564" y="2386125"/>
              <a:chExt cx="244358" cy="751980"/>
            </a:xfrm>
          </p:grpSpPr>
          <p:sp>
            <p:nvSpPr>
              <p:cNvPr id="136" name="Freeform: Shape 135">
                <a:extLst>
                  <a:ext uri="{FF2B5EF4-FFF2-40B4-BE49-F238E27FC236}">
                    <a16:creationId xmlns:a16="http://schemas.microsoft.com/office/drawing/2014/main" id="{09B34910-0AB5-FFB8-E0E5-714F91C1C100}"/>
                  </a:ext>
                </a:extLst>
              </p:cNvPr>
              <p:cNvSpPr/>
              <p:nvPr/>
            </p:nvSpPr>
            <p:spPr>
              <a:xfrm>
                <a:off x="7255564" y="2386125"/>
                <a:ext cx="244358" cy="751980"/>
              </a:xfrm>
              <a:custGeom>
                <a:avLst/>
                <a:gdLst>
                  <a:gd name="connsiteX0" fmla="*/ 119738 w 244358"/>
                  <a:gd name="connsiteY0" fmla="*/ 751886 h 751980"/>
                  <a:gd name="connsiteX1" fmla="*/ 11534 w 244358"/>
                  <a:gd name="connsiteY1" fmla="*/ 201055 h 751980"/>
                  <a:gd name="connsiteX2" fmla="*/ 86687 w 244358"/>
                  <a:gd name="connsiteY2" fmla="*/ 13984 h 751980"/>
                  <a:gd name="connsiteX3" fmla="*/ 211464 w 244358"/>
                  <a:gd name="connsiteY3" fmla="*/ 60085 h 751980"/>
                  <a:gd name="connsiteX4" fmla="*/ 229752 w 244358"/>
                  <a:gd name="connsiteY4" fmla="*/ 355741 h 751980"/>
                  <a:gd name="connsiteX5" fmla="*/ 119738 w 244358"/>
                  <a:gd name="connsiteY5" fmla="*/ 751981 h 7519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44358" h="751980">
                    <a:moveTo>
                      <a:pt x="119738" y="751886"/>
                    </a:moveTo>
                    <a:cubicBezTo>
                      <a:pt x="34204" y="566053"/>
                      <a:pt x="-26375" y="406985"/>
                      <a:pt x="11534" y="201055"/>
                    </a:cubicBezTo>
                    <a:cubicBezTo>
                      <a:pt x="22012" y="144191"/>
                      <a:pt x="37157" y="52560"/>
                      <a:pt x="86687" y="13984"/>
                    </a:cubicBezTo>
                    <a:cubicBezTo>
                      <a:pt x="132216" y="-21449"/>
                      <a:pt x="188795" y="16556"/>
                      <a:pt x="211464" y="60085"/>
                    </a:cubicBezTo>
                    <a:cubicBezTo>
                      <a:pt x="257946" y="149144"/>
                      <a:pt x="246421" y="260300"/>
                      <a:pt x="229752" y="355741"/>
                    </a:cubicBezTo>
                    <a:cubicBezTo>
                      <a:pt x="212131" y="456420"/>
                      <a:pt x="140598" y="652159"/>
                      <a:pt x="119738" y="751981"/>
                    </a:cubicBezTo>
                    <a:close/>
                  </a:path>
                </a:pathLst>
              </a:custGeom>
              <a:solidFill>
                <a:srgbClr val="BE2E51"/>
              </a:solidFill>
              <a:ln w="9525" cap="flat">
                <a:noFill/>
                <a:prstDash val="solid"/>
                <a:miter/>
              </a:ln>
            </p:spPr>
            <p:txBody>
              <a:bodyPr rtlCol="0" anchor="ctr"/>
              <a:lstStyle/>
              <a:p>
                <a:endParaRPr lang="en-US"/>
              </a:p>
            </p:txBody>
          </p:sp>
          <p:sp>
            <p:nvSpPr>
              <p:cNvPr id="137" name="Freeform: Shape 136">
                <a:extLst>
                  <a:ext uri="{FF2B5EF4-FFF2-40B4-BE49-F238E27FC236}">
                    <a16:creationId xmlns:a16="http://schemas.microsoft.com/office/drawing/2014/main" id="{66D75ABF-60BF-D24F-5CC9-4928E62B4A0A}"/>
                  </a:ext>
                </a:extLst>
              </p:cNvPr>
              <p:cNvSpPr/>
              <p:nvPr/>
            </p:nvSpPr>
            <p:spPr>
              <a:xfrm>
                <a:off x="7278814" y="2731193"/>
                <a:ext cx="63330" cy="278123"/>
              </a:xfrm>
              <a:custGeom>
                <a:avLst/>
                <a:gdLst>
                  <a:gd name="connsiteX0" fmla="*/ 0 w 63330"/>
                  <a:gd name="connsiteY0" fmla="*/ 2958 h 278123"/>
                  <a:gd name="connsiteX1" fmla="*/ 4667 w 63330"/>
                  <a:gd name="connsiteY1" fmla="*/ 70395 h 278123"/>
                  <a:gd name="connsiteX2" fmla="*/ 57626 w 63330"/>
                  <a:gd name="connsiteY2" fmla="*/ 275944 h 278123"/>
                  <a:gd name="connsiteX3" fmla="*/ 61151 w 63330"/>
                  <a:gd name="connsiteY3" fmla="*/ 278040 h 278123"/>
                  <a:gd name="connsiteX4" fmla="*/ 63246 w 63330"/>
                  <a:gd name="connsiteY4" fmla="*/ 274516 h 278123"/>
                  <a:gd name="connsiteX5" fmla="*/ 10382 w 63330"/>
                  <a:gd name="connsiteY5" fmla="*/ 69442 h 278123"/>
                  <a:gd name="connsiteX6" fmla="*/ 5810 w 63330"/>
                  <a:gd name="connsiteY6" fmla="*/ 2767 h 278123"/>
                  <a:gd name="connsiteX7" fmla="*/ 2858 w 63330"/>
                  <a:gd name="connsiteY7" fmla="*/ 5 h 278123"/>
                  <a:gd name="connsiteX8" fmla="*/ 95 w 63330"/>
                  <a:gd name="connsiteY8" fmla="*/ 2958 h 27812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3330" h="278123">
                    <a:moveTo>
                      <a:pt x="0" y="2958"/>
                    </a:moveTo>
                    <a:cubicBezTo>
                      <a:pt x="571" y="25627"/>
                      <a:pt x="1143" y="47821"/>
                      <a:pt x="4667" y="70395"/>
                    </a:cubicBezTo>
                    <a:cubicBezTo>
                      <a:pt x="15526" y="140308"/>
                      <a:pt x="40481" y="207460"/>
                      <a:pt x="57626" y="275944"/>
                    </a:cubicBezTo>
                    <a:cubicBezTo>
                      <a:pt x="58007" y="277468"/>
                      <a:pt x="59531" y="278421"/>
                      <a:pt x="61151" y="278040"/>
                    </a:cubicBezTo>
                    <a:cubicBezTo>
                      <a:pt x="62675" y="277659"/>
                      <a:pt x="63627" y="276040"/>
                      <a:pt x="63246" y="274516"/>
                    </a:cubicBezTo>
                    <a:cubicBezTo>
                      <a:pt x="46101" y="206221"/>
                      <a:pt x="21241" y="139165"/>
                      <a:pt x="10382" y="69442"/>
                    </a:cubicBezTo>
                    <a:cubicBezTo>
                      <a:pt x="6953" y="47154"/>
                      <a:pt x="6382" y="25151"/>
                      <a:pt x="5810" y="2767"/>
                    </a:cubicBezTo>
                    <a:cubicBezTo>
                      <a:pt x="5810" y="1148"/>
                      <a:pt x="4477" y="-90"/>
                      <a:pt x="2858" y="5"/>
                    </a:cubicBezTo>
                    <a:cubicBezTo>
                      <a:pt x="1238" y="5"/>
                      <a:pt x="0" y="1339"/>
                      <a:pt x="95" y="2958"/>
                    </a:cubicBezTo>
                    <a:close/>
                  </a:path>
                </a:pathLst>
              </a:custGeom>
              <a:solidFill>
                <a:srgbClr val="000000"/>
              </a:solidFill>
              <a:ln w="9525" cap="flat">
                <a:noFill/>
                <a:prstDash val="solid"/>
                <a:miter/>
              </a:ln>
            </p:spPr>
            <p:txBody>
              <a:bodyPr rtlCol="0" anchor="ctr"/>
              <a:lstStyle/>
              <a:p>
                <a:endParaRPr lang="en-US"/>
              </a:p>
            </p:txBody>
          </p:sp>
        </p:grpSp>
        <p:grpSp>
          <p:nvGrpSpPr>
            <p:cNvPr id="138" name="Graphic 4">
              <a:extLst>
                <a:ext uri="{FF2B5EF4-FFF2-40B4-BE49-F238E27FC236}">
                  <a16:creationId xmlns:a16="http://schemas.microsoft.com/office/drawing/2014/main" id="{70A3E160-8E19-E3F2-58DF-F2D0147DDF11}"/>
                </a:ext>
              </a:extLst>
            </p:cNvPr>
            <p:cNvGrpSpPr/>
            <p:nvPr/>
          </p:nvGrpSpPr>
          <p:grpSpPr>
            <a:xfrm>
              <a:off x="8164830" y="2755035"/>
              <a:ext cx="345748" cy="539757"/>
              <a:chOff x="8164830" y="2755035"/>
              <a:chExt cx="345748" cy="539757"/>
            </a:xfrm>
          </p:grpSpPr>
          <p:sp>
            <p:nvSpPr>
              <p:cNvPr id="139" name="Freeform: Shape 138">
                <a:extLst>
                  <a:ext uri="{FF2B5EF4-FFF2-40B4-BE49-F238E27FC236}">
                    <a16:creationId xmlns:a16="http://schemas.microsoft.com/office/drawing/2014/main" id="{8034F848-10A4-B10B-4A74-C96448ADA8AC}"/>
                  </a:ext>
                </a:extLst>
              </p:cNvPr>
              <p:cNvSpPr/>
              <p:nvPr/>
            </p:nvSpPr>
            <p:spPr>
              <a:xfrm>
                <a:off x="8164830" y="2755035"/>
                <a:ext cx="345748" cy="539757"/>
              </a:xfrm>
              <a:custGeom>
                <a:avLst/>
                <a:gdLst>
                  <a:gd name="connsiteX0" fmla="*/ 95 w 345748"/>
                  <a:gd name="connsiteY0" fmla="*/ 539758 h 539757"/>
                  <a:gd name="connsiteX1" fmla="*/ 166973 w 345748"/>
                  <a:gd name="connsiteY1" fmla="*/ 93416 h 539757"/>
                  <a:gd name="connsiteX2" fmla="*/ 212027 w 345748"/>
                  <a:gd name="connsiteY2" fmla="*/ 38171 h 539757"/>
                  <a:gd name="connsiteX3" fmla="*/ 243268 w 345748"/>
                  <a:gd name="connsiteY3" fmla="*/ 14549 h 539757"/>
                  <a:gd name="connsiteX4" fmla="*/ 336804 w 345748"/>
                  <a:gd name="connsiteY4" fmla="*/ 172093 h 539757"/>
                  <a:gd name="connsiteX5" fmla="*/ 0 w 345748"/>
                  <a:gd name="connsiteY5" fmla="*/ 539758 h 5397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45748" h="539757">
                    <a:moveTo>
                      <a:pt x="95" y="539758"/>
                    </a:moveTo>
                    <a:cubicBezTo>
                      <a:pt x="101060" y="417266"/>
                      <a:pt x="87820" y="229624"/>
                      <a:pt x="166973" y="93416"/>
                    </a:cubicBezTo>
                    <a:cubicBezTo>
                      <a:pt x="179165" y="72366"/>
                      <a:pt x="194310" y="54649"/>
                      <a:pt x="212027" y="38171"/>
                    </a:cubicBezTo>
                    <a:cubicBezTo>
                      <a:pt x="222885" y="28075"/>
                      <a:pt x="230410" y="22074"/>
                      <a:pt x="243268" y="14549"/>
                    </a:cubicBezTo>
                    <a:cubicBezTo>
                      <a:pt x="351282" y="-48125"/>
                      <a:pt x="356425" y="108085"/>
                      <a:pt x="336804" y="172093"/>
                    </a:cubicBezTo>
                    <a:cubicBezTo>
                      <a:pt x="291941" y="318587"/>
                      <a:pt x="130302" y="469177"/>
                      <a:pt x="0" y="539758"/>
                    </a:cubicBezTo>
                    <a:close/>
                  </a:path>
                </a:pathLst>
              </a:custGeom>
              <a:solidFill>
                <a:srgbClr val="D97F84"/>
              </a:solidFill>
              <a:ln w="9525" cap="flat">
                <a:noFill/>
                <a:prstDash val="solid"/>
                <a:miter/>
              </a:ln>
            </p:spPr>
            <p:txBody>
              <a:bodyPr rtlCol="0" anchor="ctr"/>
              <a:lstStyle/>
              <a:p>
                <a:endParaRPr lang="en-US"/>
              </a:p>
            </p:txBody>
          </p:sp>
          <p:sp>
            <p:nvSpPr>
              <p:cNvPr id="140" name="Freeform: Shape 139">
                <a:extLst>
                  <a:ext uri="{FF2B5EF4-FFF2-40B4-BE49-F238E27FC236}">
                    <a16:creationId xmlns:a16="http://schemas.microsoft.com/office/drawing/2014/main" id="{561A9C32-2ADB-6307-9F46-A76CA67FE9DB}"/>
                  </a:ext>
                </a:extLst>
              </p:cNvPr>
              <p:cNvSpPr/>
              <p:nvPr/>
            </p:nvSpPr>
            <p:spPr>
              <a:xfrm>
                <a:off x="8250066" y="2977383"/>
                <a:ext cx="69485" cy="204837"/>
              </a:xfrm>
              <a:custGeom>
                <a:avLst/>
                <a:gdLst>
                  <a:gd name="connsiteX0" fmla="*/ 63925 w 69485"/>
                  <a:gd name="connsiteY0" fmla="*/ 2037 h 204837"/>
                  <a:gd name="connsiteX1" fmla="*/ 26683 w 69485"/>
                  <a:gd name="connsiteY1" fmla="*/ 120432 h 204837"/>
                  <a:gd name="connsiteX2" fmla="*/ 203 w 69485"/>
                  <a:gd name="connsiteY2" fmla="*/ 200919 h 204837"/>
                  <a:gd name="connsiteX3" fmla="*/ 1822 w 69485"/>
                  <a:gd name="connsiteY3" fmla="*/ 204633 h 204837"/>
                  <a:gd name="connsiteX4" fmla="*/ 5537 w 69485"/>
                  <a:gd name="connsiteY4" fmla="*/ 203109 h 204837"/>
                  <a:gd name="connsiteX5" fmla="*/ 32112 w 69485"/>
                  <a:gd name="connsiteY5" fmla="*/ 122147 h 204837"/>
                  <a:gd name="connsiteX6" fmla="*/ 69354 w 69485"/>
                  <a:gd name="connsiteY6" fmla="*/ 3751 h 204837"/>
                  <a:gd name="connsiteX7" fmla="*/ 67449 w 69485"/>
                  <a:gd name="connsiteY7" fmla="*/ 132 h 204837"/>
                  <a:gd name="connsiteX8" fmla="*/ 63830 w 69485"/>
                  <a:gd name="connsiteY8" fmla="*/ 2037 h 2048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9485" h="204837">
                    <a:moveTo>
                      <a:pt x="63925" y="2037"/>
                    </a:moveTo>
                    <a:cubicBezTo>
                      <a:pt x="51638" y="41565"/>
                      <a:pt x="38874" y="80904"/>
                      <a:pt x="26683" y="120432"/>
                    </a:cubicBezTo>
                    <a:cubicBezTo>
                      <a:pt x="18300" y="147483"/>
                      <a:pt x="10966" y="174630"/>
                      <a:pt x="203" y="200919"/>
                    </a:cubicBezTo>
                    <a:cubicBezTo>
                      <a:pt x="-369" y="202347"/>
                      <a:pt x="298" y="204062"/>
                      <a:pt x="1822" y="204633"/>
                    </a:cubicBezTo>
                    <a:cubicBezTo>
                      <a:pt x="3251" y="205205"/>
                      <a:pt x="4965" y="204538"/>
                      <a:pt x="5537" y="203109"/>
                    </a:cubicBezTo>
                    <a:cubicBezTo>
                      <a:pt x="16300" y="176725"/>
                      <a:pt x="23730" y="149293"/>
                      <a:pt x="32112" y="122147"/>
                    </a:cubicBezTo>
                    <a:cubicBezTo>
                      <a:pt x="44304" y="82618"/>
                      <a:pt x="57067" y="43280"/>
                      <a:pt x="69354" y="3751"/>
                    </a:cubicBezTo>
                    <a:cubicBezTo>
                      <a:pt x="69830" y="2227"/>
                      <a:pt x="68974" y="608"/>
                      <a:pt x="67449" y="132"/>
                    </a:cubicBezTo>
                    <a:cubicBezTo>
                      <a:pt x="65925" y="-345"/>
                      <a:pt x="64306" y="513"/>
                      <a:pt x="63830" y="2037"/>
                    </a:cubicBezTo>
                    <a:close/>
                  </a:path>
                </a:pathLst>
              </a:custGeom>
              <a:solidFill>
                <a:srgbClr val="000000"/>
              </a:solidFill>
              <a:ln w="9525" cap="flat">
                <a:noFill/>
                <a:prstDash val="solid"/>
                <a:miter/>
              </a:ln>
            </p:spPr>
            <p:txBody>
              <a:bodyPr rtlCol="0" anchor="ctr"/>
              <a:lstStyle/>
              <a:p>
                <a:endParaRPr lang="en-US"/>
              </a:p>
            </p:txBody>
          </p:sp>
        </p:grpSp>
        <p:grpSp>
          <p:nvGrpSpPr>
            <p:cNvPr id="141" name="Graphic 4">
              <a:extLst>
                <a:ext uri="{FF2B5EF4-FFF2-40B4-BE49-F238E27FC236}">
                  <a16:creationId xmlns:a16="http://schemas.microsoft.com/office/drawing/2014/main" id="{1F2D5653-D3EF-C21F-89D0-4284FBCC54DC}"/>
                </a:ext>
              </a:extLst>
            </p:cNvPr>
            <p:cNvGrpSpPr/>
            <p:nvPr/>
          </p:nvGrpSpPr>
          <p:grpSpPr>
            <a:xfrm>
              <a:off x="7902701" y="3007452"/>
              <a:ext cx="1016248" cy="672177"/>
              <a:chOff x="7902701" y="3007452"/>
              <a:chExt cx="1016248" cy="672177"/>
            </a:xfrm>
          </p:grpSpPr>
          <p:sp>
            <p:nvSpPr>
              <p:cNvPr id="142" name="Freeform: Shape 141">
                <a:extLst>
                  <a:ext uri="{FF2B5EF4-FFF2-40B4-BE49-F238E27FC236}">
                    <a16:creationId xmlns:a16="http://schemas.microsoft.com/office/drawing/2014/main" id="{5ADB0C56-44E7-C749-2180-AA00CBB52223}"/>
                  </a:ext>
                </a:extLst>
              </p:cNvPr>
              <p:cNvSpPr/>
              <p:nvPr/>
            </p:nvSpPr>
            <p:spPr>
              <a:xfrm>
                <a:off x="7902701" y="3007452"/>
                <a:ext cx="1016248" cy="672177"/>
              </a:xfrm>
              <a:custGeom>
                <a:avLst/>
                <a:gdLst>
                  <a:gd name="connsiteX0" fmla="*/ 0 w 1016248"/>
                  <a:gd name="connsiteY0" fmla="*/ 642814 h 672177"/>
                  <a:gd name="connsiteX1" fmla="*/ 515303 w 1016248"/>
                  <a:gd name="connsiteY1" fmla="*/ 302485 h 672177"/>
                  <a:gd name="connsiteX2" fmla="*/ 680942 w 1016248"/>
                  <a:gd name="connsiteY2" fmla="*/ 137893 h 672177"/>
                  <a:gd name="connsiteX3" fmla="*/ 882492 w 1016248"/>
                  <a:gd name="connsiteY3" fmla="*/ 3781 h 672177"/>
                  <a:gd name="connsiteX4" fmla="*/ 989362 w 1016248"/>
                  <a:gd name="connsiteY4" fmla="*/ 240478 h 672177"/>
                  <a:gd name="connsiteX5" fmla="*/ 442722 w 1016248"/>
                  <a:gd name="connsiteY5" fmla="*/ 636718 h 672177"/>
                  <a:gd name="connsiteX6" fmla="*/ 0 w 1016248"/>
                  <a:gd name="connsiteY6" fmla="*/ 642814 h 6721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016248" h="672177">
                    <a:moveTo>
                      <a:pt x="0" y="642814"/>
                    </a:moveTo>
                    <a:cubicBezTo>
                      <a:pt x="204121" y="586616"/>
                      <a:pt x="369570" y="450123"/>
                      <a:pt x="515303" y="302485"/>
                    </a:cubicBezTo>
                    <a:cubicBezTo>
                      <a:pt x="569976" y="247145"/>
                      <a:pt x="625221" y="192186"/>
                      <a:pt x="680942" y="137893"/>
                    </a:cubicBezTo>
                    <a:cubicBezTo>
                      <a:pt x="737997" y="82363"/>
                      <a:pt x="801243" y="20069"/>
                      <a:pt x="882492" y="3781"/>
                    </a:cubicBezTo>
                    <a:cubicBezTo>
                      <a:pt x="1038034" y="-27270"/>
                      <a:pt x="1034034" y="140179"/>
                      <a:pt x="989362" y="240478"/>
                    </a:cubicBezTo>
                    <a:cubicBezTo>
                      <a:pt x="892969" y="457362"/>
                      <a:pt x="656177" y="571090"/>
                      <a:pt x="442722" y="636718"/>
                    </a:cubicBezTo>
                    <a:cubicBezTo>
                      <a:pt x="328803" y="671674"/>
                      <a:pt x="112872" y="692248"/>
                      <a:pt x="0" y="642814"/>
                    </a:cubicBezTo>
                    <a:close/>
                  </a:path>
                </a:pathLst>
              </a:custGeom>
              <a:solidFill>
                <a:srgbClr val="BE2E51"/>
              </a:solidFill>
              <a:ln w="9525" cap="flat">
                <a:noFill/>
                <a:prstDash val="solid"/>
                <a:miter/>
              </a:ln>
            </p:spPr>
            <p:txBody>
              <a:bodyPr rtlCol="0" anchor="ctr"/>
              <a:lstStyle/>
              <a:p>
                <a:endParaRPr lang="en-US"/>
              </a:p>
            </p:txBody>
          </p:sp>
          <p:grpSp>
            <p:nvGrpSpPr>
              <p:cNvPr id="143" name="Graphic 4">
                <a:extLst>
                  <a:ext uri="{FF2B5EF4-FFF2-40B4-BE49-F238E27FC236}">
                    <a16:creationId xmlns:a16="http://schemas.microsoft.com/office/drawing/2014/main" id="{3525FC5B-9B41-8A22-40E7-4174C4C43B2B}"/>
                  </a:ext>
                </a:extLst>
              </p:cNvPr>
              <p:cNvGrpSpPr/>
              <p:nvPr/>
            </p:nvGrpSpPr>
            <p:grpSpPr>
              <a:xfrm>
                <a:off x="8642222" y="3046393"/>
                <a:ext cx="234596" cy="90569"/>
                <a:chOff x="8642222" y="3046393"/>
                <a:chExt cx="234596" cy="90569"/>
              </a:xfrm>
              <a:solidFill>
                <a:srgbClr val="000000"/>
              </a:solidFill>
            </p:grpSpPr>
            <p:sp>
              <p:nvSpPr>
                <p:cNvPr id="144" name="Freeform: Shape 143">
                  <a:extLst>
                    <a:ext uri="{FF2B5EF4-FFF2-40B4-BE49-F238E27FC236}">
                      <a16:creationId xmlns:a16="http://schemas.microsoft.com/office/drawing/2014/main" id="{74E31A17-9161-7D2B-385F-67F4E3FFD588}"/>
                    </a:ext>
                  </a:extLst>
                </p:cNvPr>
                <p:cNvSpPr/>
                <p:nvPr/>
              </p:nvSpPr>
              <p:spPr>
                <a:xfrm>
                  <a:off x="8715649" y="3046393"/>
                  <a:ext cx="161169" cy="36098"/>
                </a:xfrm>
                <a:custGeom>
                  <a:avLst/>
                  <a:gdLst>
                    <a:gd name="connsiteX0" fmla="*/ 160698 w 161169"/>
                    <a:gd name="connsiteY0" fmla="*/ 29324 h 36098"/>
                    <a:gd name="connsiteX1" fmla="*/ 99929 w 161169"/>
                    <a:gd name="connsiteY1" fmla="*/ 82 h 36098"/>
                    <a:gd name="connsiteX2" fmla="*/ 1249 w 161169"/>
                    <a:gd name="connsiteY2" fmla="*/ 30848 h 36098"/>
                    <a:gd name="connsiteX3" fmla="*/ 487 w 161169"/>
                    <a:gd name="connsiteY3" fmla="*/ 34849 h 36098"/>
                    <a:gd name="connsiteX4" fmla="*/ 4488 w 161169"/>
                    <a:gd name="connsiteY4" fmla="*/ 35611 h 36098"/>
                    <a:gd name="connsiteX5" fmla="*/ 99642 w 161169"/>
                    <a:gd name="connsiteY5" fmla="*/ 5797 h 36098"/>
                    <a:gd name="connsiteX6" fmla="*/ 156030 w 161169"/>
                    <a:gd name="connsiteY6" fmla="*/ 32753 h 36098"/>
                    <a:gd name="connsiteX7" fmla="*/ 160031 w 161169"/>
                    <a:gd name="connsiteY7" fmla="*/ 33325 h 36098"/>
                    <a:gd name="connsiteX8" fmla="*/ 160603 w 161169"/>
                    <a:gd name="connsiteY8" fmla="*/ 29324 h 360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61169" h="36098">
                      <a:moveTo>
                        <a:pt x="160698" y="29324"/>
                      </a:moveTo>
                      <a:cubicBezTo>
                        <a:pt x="145839" y="9322"/>
                        <a:pt x="123741" y="940"/>
                        <a:pt x="99929" y="82"/>
                      </a:cubicBezTo>
                      <a:cubicBezTo>
                        <a:pt x="64877" y="-1251"/>
                        <a:pt x="25919" y="13798"/>
                        <a:pt x="1249" y="30848"/>
                      </a:cubicBezTo>
                      <a:cubicBezTo>
                        <a:pt x="-84" y="31801"/>
                        <a:pt x="-370" y="33515"/>
                        <a:pt x="487" y="34849"/>
                      </a:cubicBezTo>
                      <a:cubicBezTo>
                        <a:pt x="1440" y="36182"/>
                        <a:pt x="3154" y="36468"/>
                        <a:pt x="4488" y="35611"/>
                      </a:cubicBezTo>
                      <a:cubicBezTo>
                        <a:pt x="28205" y="19132"/>
                        <a:pt x="65829" y="4559"/>
                        <a:pt x="99642" y="5797"/>
                      </a:cubicBezTo>
                      <a:cubicBezTo>
                        <a:pt x="121741" y="6655"/>
                        <a:pt x="142220" y="14180"/>
                        <a:pt x="156030" y="32753"/>
                      </a:cubicBezTo>
                      <a:cubicBezTo>
                        <a:pt x="156983" y="33991"/>
                        <a:pt x="158793" y="34277"/>
                        <a:pt x="160031" y="33325"/>
                      </a:cubicBezTo>
                      <a:cubicBezTo>
                        <a:pt x="161270" y="32372"/>
                        <a:pt x="161555" y="30562"/>
                        <a:pt x="160603" y="29324"/>
                      </a:cubicBezTo>
                      <a:close/>
                    </a:path>
                  </a:pathLst>
                </a:custGeom>
                <a:solidFill>
                  <a:srgbClr val="000000"/>
                </a:solidFill>
                <a:ln w="9525" cap="flat">
                  <a:noFill/>
                  <a:prstDash val="solid"/>
                  <a:miter/>
                </a:ln>
              </p:spPr>
              <p:txBody>
                <a:bodyPr rtlCol="0" anchor="ctr"/>
                <a:lstStyle/>
                <a:p>
                  <a:endParaRPr lang="en-US"/>
                </a:p>
              </p:txBody>
            </p:sp>
            <p:sp>
              <p:nvSpPr>
                <p:cNvPr id="145" name="Freeform: Shape 144">
                  <a:extLst>
                    <a:ext uri="{FF2B5EF4-FFF2-40B4-BE49-F238E27FC236}">
                      <a16:creationId xmlns:a16="http://schemas.microsoft.com/office/drawing/2014/main" id="{CB747228-64C8-F3F6-B2F1-16622148EB9A}"/>
                    </a:ext>
                  </a:extLst>
                </p:cNvPr>
                <p:cNvSpPr/>
                <p:nvPr/>
              </p:nvSpPr>
              <p:spPr>
                <a:xfrm>
                  <a:off x="8642222" y="3094947"/>
                  <a:ext cx="47731" cy="42016"/>
                </a:xfrm>
                <a:custGeom>
                  <a:avLst/>
                  <a:gdLst>
                    <a:gd name="connsiteX0" fmla="*/ 43148 w 47731"/>
                    <a:gd name="connsiteY0" fmla="*/ 487 h 42016"/>
                    <a:gd name="connsiteX1" fmla="*/ 857 w 47731"/>
                    <a:gd name="connsiteY1" fmla="*/ 37063 h 42016"/>
                    <a:gd name="connsiteX2" fmla="*/ 857 w 47731"/>
                    <a:gd name="connsiteY2" fmla="*/ 41159 h 42016"/>
                    <a:gd name="connsiteX3" fmla="*/ 4953 w 47731"/>
                    <a:gd name="connsiteY3" fmla="*/ 41159 h 42016"/>
                    <a:gd name="connsiteX4" fmla="*/ 46482 w 47731"/>
                    <a:gd name="connsiteY4" fmla="*/ 5250 h 42016"/>
                    <a:gd name="connsiteX5" fmla="*/ 47245 w 47731"/>
                    <a:gd name="connsiteY5" fmla="*/ 1249 h 42016"/>
                    <a:gd name="connsiteX6" fmla="*/ 43244 w 47731"/>
                    <a:gd name="connsiteY6" fmla="*/ 487 h 420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7731" h="42016">
                      <a:moveTo>
                        <a:pt x="43148" y="487"/>
                      </a:moveTo>
                      <a:cubicBezTo>
                        <a:pt x="27718" y="11155"/>
                        <a:pt x="14192" y="23919"/>
                        <a:pt x="857" y="37063"/>
                      </a:cubicBezTo>
                      <a:cubicBezTo>
                        <a:pt x="-286" y="38206"/>
                        <a:pt x="-286" y="40016"/>
                        <a:pt x="857" y="41159"/>
                      </a:cubicBezTo>
                      <a:cubicBezTo>
                        <a:pt x="2001" y="42302"/>
                        <a:pt x="3810" y="42302"/>
                        <a:pt x="4953" y="41159"/>
                      </a:cubicBezTo>
                      <a:cubicBezTo>
                        <a:pt x="18003" y="28300"/>
                        <a:pt x="31337" y="15727"/>
                        <a:pt x="46482" y="5250"/>
                      </a:cubicBezTo>
                      <a:cubicBezTo>
                        <a:pt x="47816" y="4393"/>
                        <a:pt x="48101" y="2583"/>
                        <a:pt x="47245" y="1249"/>
                      </a:cubicBezTo>
                      <a:cubicBezTo>
                        <a:pt x="46387" y="-84"/>
                        <a:pt x="44577" y="-370"/>
                        <a:pt x="43244" y="487"/>
                      </a:cubicBezTo>
                      <a:close/>
                    </a:path>
                  </a:pathLst>
                </a:custGeom>
                <a:solidFill>
                  <a:srgbClr val="000000"/>
                </a:solidFill>
                <a:ln w="9525" cap="flat">
                  <a:noFill/>
                  <a:prstDash val="solid"/>
                  <a:miter/>
                </a:ln>
              </p:spPr>
              <p:txBody>
                <a:bodyPr rtlCol="0" anchor="ctr"/>
                <a:lstStyle/>
                <a:p>
                  <a:endParaRPr lang="en-US"/>
                </a:p>
              </p:txBody>
            </p:sp>
          </p:grpSp>
        </p:grpSp>
        <p:grpSp>
          <p:nvGrpSpPr>
            <p:cNvPr id="146" name="Graphic 4">
              <a:extLst>
                <a:ext uri="{FF2B5EF4-FFF2-40B4-BE49-F238E27FC236}">
                  <a16:creationId xmlns:a16="http://schemas.microsoft.com/office/drawing/2014/main" id="{26FB17FB-07DA-8320-FEC2-A1878D56FD16}"/>
                </a:ext>
              </a:extLst>
            </p:cNvPr>
            <p:cNvGrpSpPr/>
            <p:nvPr/>
          </p:nvGrpSpPr>
          <p:grpSpPr>
            <a:xfrm>
              <a:off x="7861173" y="3765137"/>
              <a:ext cx="369405" cy="456814"/>
              <a:chOff x="7861173" y="3765137"/>
              <a:chExt cx="369405" cy="456814"/>
            </a:xfrm>
          </p:grpSpPr>
          <p:sp>
            <p:nvSpPr>
              <p:cNvPr id="147" name="Freeform: Shape 146">
                <a:extLst>
                  <a:ext uri="{FF2B5EF4-FFF2-40B4-BE49-F238E27FC236}">
                    <a16:creationId xmlns:a16="http://schemas.microsoft.com/office/drawing/2014/main" id="{676D0835-C942-11BC-8755-9DBFDB8EF871}"/>
                  </a:ext>
                </a:extLst>
              </p:cNvPr>
              <p:cNvSpPr/>
              <p:nvPr/>
            </p:nvSpPr>
            <p:spPr>
              <a:xfrm>
                <a:off x="7861173" y="3765137"/>
                <a:ext cx="369405" cy="456814"/>
              </a:xfrm>
              <a:custGeom>
                <a:avLst/>
                <a:gdLst>
                  <a:gd name="connsiteX0" fmla="*/ 0 w 369405"/>
                  <a:gd name="connsiteY0" fmla="*/ 0 h 456814"/>
                  <a:gd name="connsiteX1" fmla="*/ 335852 w 369405"/>
                  <a:gd name="connsiteY1" fmla="*/ 266605 h 456814"/>
                  <a:gd name="connsiteX2" fmla="*/ 364427 w 369405"/>
                  <a:gd name="connsiteY2" fmla="*/ 411194 h 456814"/>
                  <a:gd name="connsiteX3" fmla="*/ 294132 w 369405"/>
                  <a:gd name="connsiteY3" fmla="*/ 452342 h 456814"/>
                  <a:gd name="connsiteX4" fmla="*/ 190214 w 369405"/>
                  <a:gd name="connsiteY4" fmla="*/ 322993 h 456814"/>
                  <a:gd name="connsiteX5" fmla="*/ 0 w 369405"/>
                  <a:gd name="connsiteY5" fmla="*/ 0 h 4568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69405" h="456814">
                    <a:moveTo>
                      <a:pt x="0" y="0"/>
                    </a:moveTo>
                    <a:cubicBezTo>
                      <a:pt x="128397" y="67151"/>
                      <a:pt x="265938" y="132302"/>
                      <a:pt x="335852" y="266605"/>
                    </a:cubicBezTo>
                    <a:cubicBezTo>
                      <a:pt x="357950" y="308991"/>
                      <a:pt x="379381" y="362807"/>
                      <a:pt x="364427" y="411194"/>
                    </a:cubicBezTo>
                    <a:cubicBezTo>
                      <a:pt x="354997" y="441770"/>
                      <a:pt x="326898" y="467487"/>
                      <a:pt x="294132" y="452342"/>
                    </a:cubicBezTo>
                    <a:cubicBezTo>
                      <a:pt x="245459" y="429863"/>
                      <a:pt x="214217" y="367284"/>
                      <a:pt x="190214" y="322993"/>
                    </a:cubicBezTo>
                    <a:cubicBezTo>
                      <a:pt x="133255" y="218027"/>
                      <a:pt x="98774" y="74962"/>
                      <a:pt x="0" y="0"/>
                    </a:cubicBezTo>
                    <a:close/>
                  </a:path>
                </a:pathLst>
              </a:custGeom>
              <a:solidFill>
                <a:srgbClr val="67B0AF"/>
              </a:solidFill>
              <a:ln w="9525" cap="flat">
                <a:noFill/>
                <a:prstDash val="solid"/>
                <a:miter/>
              </a:ln>
            </p:spPr>
            <p:txBody>
              <a:bodyPr rtlCol="0" anchor="ctr"/>
              <a:lstStyle/>
              <a:p>
                <a:endParaRPr lang="en-US"/>
              </a:p>
            </p:txBody>
          </p:sp>
          <p:sp>
            <p:nvSpPr>
              <p:cNvPr id="148" name="Freeform: Shape 147">
                <a:extLst>
                  <a:ext uri="{FF2B5EF4-FFF2-40B4-BE49-F238E27FC236}">
                    <a16:creationId xmlns:a16="http://schemas.microsoft.com/office/drawing/2014/main" id="{54CB1127-FDCE-38F0-0332-13316B267126}"/>
                  </a:ext>
                </a:extLst>
              </p:cNvPr>
              <p:cNvSpPr/>
              <p:nvPr/>
            </p:nvSpPr>
            <p:spPr>
              <a:xfrm>
                <a:off x="8013771" y="3944692"/>
                <a:ext cx="80247" cy="160543"/>
              </a:xfrm>
              <a:custGeom>
                <a:avLst/>
                <a:gdLst>
                  <a:gd name="connsiteX0" fmla="*/ 80001 w 80247"/>
                  <a:gd name="connsiteY0" fmla="*/ 156297 h 160543"/>
                  <a:gd name="connsiteX1" fmla="*/ 5516 w 80247"/>
                  <a:gd name="connsiteY1" fmla="*/ 1611 h 160543"/>
                  <a:gd name="connsiteX2" fmla="*/ 1611 w 80247"/>
                  <a:gd name="connsiteY2" fmla="*/ 277 h 160543"/>
                  <a:gd name="connsiteX3" fmla="*/ 277 w 80247"/>
                  <a:gd name="connsiteY3" fmla="*/ 4087 h 160543"/>
                  <a:gd name="connsiteX4" fmla="*/ 74858 w 80247"/>
                  <a:gd name="connsiteY4" fmla="*/ 159059 h 160543"/>
                  <a:gd name="connsiteX5" fmla="*/ 78763 w 80247"/>
                  <a:gd name="connsiteY5" fmla="*/ 160202 h 160543"/>
                  <a:gd name="connsiteX6" fmla="*/ 79906 w 80247"/>
                  <a:gd name="connsiteY6" fmla="*/ 156297 h 16054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80247" h="160543">
                    <a:moveTo>
                      <a:pt x="80001" y="156297"/>
                    </a:moveTo>
                    <a:cubicBezTo>
                      <a:pt x="51998" y="106195"/>
                      <a:pt x="31138" y="52760"/>
                      <a:pt x="5516" y="1611"/>
                    </a:cubicBezTo>
                    <a:cubicBezTo>
                      <a:pt x="4849" y="182"/>
                      <a:pt x="3039" y="-390"/>
                      <a:pt x="1611" y="277"/>
                    </a:cubicBezTo>
                    <a:cubicBezTo>
                      <a:pt x="182" y="944"/>
                      <a:pt x="-390" y="2754"/>
                      <a:pt x="277" y="4087"/>
                    </a:cubicBezTo>
                    <a:cubicBezTo>
                      <a:pt x="25900" y="55427"/>
                      <a:pt x="46855" y="108862"/>
                      <a:pt x="74858" y="159059"/>
                    </a:cubicBezTo>
                    <a:cubicBezTo>
                      <a:pt x="75620" y="160392"/>
                      <a:pt x="77335" y="160964"/>
                      <a:pt x="78763" y="160202"/>
                    </a:cubicBezTo>
                    <a:cubicBezTo>
                      <a:pt x="80097" y="159440"/>
                      <a:pt x="80668" y="157630"/>
                      <a:pt x="79906" y="156297"/>
                    </a:cubicBezTo>
                    <a:close/>
                  </a:path>
                </a:pathLst>
              </a:custGeom>
              <a:solidFill>
                <a:srgbClr val="000000"/>
              </a:solidFill>
              <a:ln w="9525" cap="flat">
                <a:noFill/>
                <a:prstDash val="solid"/>
                <a:miter/>
              </a:ln>
            </p:spPr>
            <p:txBody>
              <a:bodyPr rtlCol="0" anchor="ctr"/>
              <a:lstStyle/>
              <a:p>
                <a:endParaRPr lang="en-US"/>
              </a:p>
            </p:txBody>
          </p:sp>
        </p:grpSp>
        <p:grpSp>
          <p:nvGrpSpPr>
            <p:cNvPr id="149" name="Graphic 4">
              <a:extLst>
                <a:ext uri="{FF2B5EF4-FFF2-40B4-BE49-F238E27FC236}">
                  <a16:creationId xmlns:a16="http://schemas.microsoft.com/office/drawing/2014/main" id="{EF5DE6B4-BDB9-572A-3809-860B2B314197}"/>
                </a:ext>
              </a:extLst>
            </p:cNvPr>
            <p:cNvGrpSpPr/>
            <p:nvPr/>
          </p:nvGrpSpPr>
          <p:grpSpPr>
            <a:xfrm>
              <a:off x="6501656" y="3333723"/>
              <a:ext cx="497218" cy="205984"/>
              <a:chOff x="6501656" y="3333723"/>
              <a:chExt cx="497218" cy="205984"/>
            </a:xfrm>
          </p:grpSpPr>
          <p:sp>
            <p:nvSpPr>
              <p:cNvPr id="150" name="Freeform: Shape 149">
                <a:extLst>
                  <a:ext uri="{FF2B5EF4-FFF2-40B4-BE49-F238E27FC236}">
                    <a16:creationId xmlns:a16="http://schemas.microsoft.com/office/drawing/2014/main" id="{B3306359-6D26-2909-C252-A6FDA4F6EEA8}"/>
                  </a:ext>
                </a:extLst>
              </p:cNvPr>
              <p:cNvSpPr/>
              <p:nvPr/>
            </p:nvSpPr>
            <p:spPr>
              <a:xfrm>
                <a:off x="6501656" y="3333723"/>
                <a:ext cx="497218" cy="205984"/>
              </a:xfrm>
              <a:custGeom>
                <a:avLst/>
                <a:gdLst>
                  <a:gd name="connsiteX0" fmla="*/ 497218 w 497218"/>
                  <a:gd name="connsiteY0" fmla="*/ 135757 h 205984"/>
                  <a:gd name="connsiteX1" fmla="*/ 460928 w 497218"/>
                  <a:gd name="connsiteY1" fmla="*/ 98515 h 205984"/>
                  <a:gd name="connsiteX2" fmla="*/ 382347 w 497218"/>
                  <a:gd name="connsiteY2" fmla="*/ 49556 h 205984"/>
                  <a:gd name="connsiteX3" fmla="*/ 111836 w 497218"/>
                  <a:gd name="connsiteY3" fmla="*/ 15647 h 205984"/>
                  <a:gd name="connsiteX4" fmla="*/ 4680 w 497218"/>
                  <a:gd name="connsiteY4" fmla="*/ 116802 h 205984"/>
                  <a:gd name="connsiteX5" fmla="*/ 21444 w 497218"/>
                  <a:gd name="connsiteY5" fmla="*/ 190145 h 205984"/>
                  <a:gd name="connsiteX6" fmla="*/ 171749 w 497218"/>
                  <a:gd name="connsiteY6" fmla="*/ 187954 h 205984"/>
                  <a:gd name="connsiteX7" fmla="*/ 497218 w 497218"/>
                  <a:gd name="connsiteY7" fmla="*/ 135852 h 2059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97218" h="205984">
                    <a:moveTo>
                      <a:pt x="497218" y="135757"/>
                    </a:moveTo>
                    <a:cubicBezTo>
                      <a:pt x="489789" y="119755"/>
                      <a:pt x="474834" y="108802"/>
                      <a:pt x="460928" y="98515"/>
                    </a:cubicBezTo>
                    <a:cubicBezTo>
                      <a:pt x="435972" y="80131"/>
                      <a:pt x="409969" y="63748"/>
                      <a:pt x="382347" y="49556"/>
                    </a:cubicBezTo>
                    <a:cubicBezTo>
                      <a:pt x="299193" y="6884"/>
                      <a:pt x="202610" y="-17976"/>
                      <a:pt x="111836" y="15647"/>
                    </a:cubicBezTo>
                    <a:cubicBezTo>
                      <a:pt x="65259" y="32887"/>
                      <a:pt x="21159" y="68797"/>
                      <a:pt x="4680" y="116802"/>
                    </a:cubicBezTo>
                    <a:cubicBezTo>
                      <a:pt x="-3797" y="141377"/>
                      <a:pt x="-2178" y="174333"/>
                      <a:pt x="21444" y="190145"/>
                    </a:cubicBezTo>
                    <a:cubicBezTo>
                      <a:pt x="64878" y="219196"/>
                      <a:pt x="126505" y="202051"/>
                      <a:pt x="171749" y="187954"/>
                    </a:cubicBezTo>
                    <a:cubicBezTo>
                      <a:pt x="273190" y="156331"/>
                      <a:pt x="388347" y="106325"/>
                      <a:pt x="497218" y="135852"/>
                    </a:cubicBezTo>
                    <a:close/>
                  </a:path>
                </a:pathLst>
              </a:custGeom>
              <a:solidFill>
                <a:srgbClr val="D97F84"/>
              </a:solidFill>
              <a:ln w="9525" cap="flat">
                <a:noFill/>
                <a:prstDash val="solid"/>
                <a:miter/>
              </a:ln>
            </p:spPr>
            <p:txBody>
              <a:bodyPr rtlCol="0" anchor="ctr"/>
              <a:lstStyle/>
              <a:p>
                <a:endParaRPr lang="en-US"/>
              </a:p>
            </p:txBody>
          </p:sp>
          <p:grpSp>
            <p:nvGrpSpPr>
              <p:cNvPr id="151" name="Graphic 4">
                <a:extLst>
                  <a:ext uri="{FF2B5EF4-FFF2-40B4-BE49-F238E27FC236}">
                    <a16:creationId xmlns:a16="http://schemas.microsoft.com/office/drawing/2014/main" id="{49F6795A-0897-9B8A-D920-DE0154FACD22}"/>
                  </a:ext>
                </a:extLst>
              </p:cNvPr>
              <p:cNvGrpSpPr/>
              <p:nvPr/>
            </p:nvGrpSpPr>
            <p:grpSpPr>
              <a:xfrm>
                <a:off x="6526335" y="3434169"/>
                <a:ext cx="76822" cy="80942"/>
                <a:chOff x="6526335" y="3434169"/>
                <a:chExt cx="76822" cy="80942"/>
              </a:xfrm>
              <a:solidFill>
                <a:srgbClr val="000000"/>
              </a:solidFill>
            </p:grpSpPr>
            <p:sp>
              <p:nvSpPr>
                <p:cNvPr id="152" name="Freeform: Shape 151">
                  <a:extLst>
                    <a:ext uri="{FF2B5EF4-FFF2-40B4-BE49-F238E27FC236}">
                      <a16:creationId xmlns:a16="http://schemas.microsoft.com/office/drawing/2014/main" id="{66C19DDD-6079-660F-E43B-F5599AAD31B2}"/>
                    </a:ext>
                  </a:extLst>
                </p:cNvPr>
                <p:cNvSpPr/>
                <p:nvPr/>
              </p:nvSpPr>
              <p:spPr>
                <a:xfrm>
                  <a:off x="6526335" y="3434169"/>
                  <a:ext cx="33340" cy="78840"/>
                </a:xfrm>
                <a:custGeom>
                  <a:avLst/>
                  <a:gdLst>
                    <a:gd name="connsiteX0" fmla="*/ 15911 w 33340"/>
                    <a:gd name="connsiteY0" fmla="*/ 1022 h 78840"/>
                    <a:gd name="connsiteX1" fmla="*/ 195 w 33340"/>
                    <a:gd name="connsiteY1" fmla="*/ 38741 h 78840"/>
                    <a:gd name="connsiteX2" fmla="*/ 7338 w 33340"/>
                    <a:gd name="connsiteY2" fmla="*/ 65125 h 78840"/>
                    <a:gd name="connsiteX3" fmla="*/ 29436 w 33340"/>
                    <a:gd name="connsiteY3" fmla="*/ 78650 h 78840"/>
                    <a:gd name="connsiteX4" fmla="*/ 33151 w 33340"/>
                    <a:gd name="connsiteY4" fmla="*/ 76936 h 78840"/>
                    <a:gd name="connsiteX5" fmla="*/ 31437 w 33340"/>
                    <a:gd name="connsiteY5" fmla="*/ 73221 h 78840"/>
                    <a:gd name="connsiteX6" fmla="*/ 11815 w 33340"/>
                    <a:gd name="connsiteY6" fmla="*/ 61506 h 78840"/>
                    <a:gd name="connsiteX7" fmla="*/ 5909 w 33340"/>
                    <a:gd name="connsiteY7" fmla="*/ 39312 h 78840"/>
                    <a:gd name="connsiteX8" fmla="*/ 20388 w 33340"/>
                    <a:gd name="connsiteY8" fmla="*/ 4641 h 78840"/>
                    <a:gd name="connsiteX9" fmla="*/ 20006 w 33340"/>
                    <a:gd name="connsiteY9" fmla="*/ 641 h 78840"/>
                    <a:gd name="connsiteX10" fmla="*/ 16006 w 33340"/>
                    <a:gd name="connsiteY10" fmla="*/ 1022 h 788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33340" h="78840">
                      <a:moveTo>
                        <a:pt x="15911" y="1022"/>
                      </a:moveTo>
                      <a:cubicBezTo>
                        <a:pt x="8386" y="10261"/>
                        <a:pt x="1433" y="24834"/>
                        <a:pt x="195" y="38741"/>
                      </a:cubicBezTo>
                      <a:cubicBezTo>
                        <a:pt x="-663" y="48456"/>
                        <a:pt x="1242" y="57791"/>
                        <a:pt x="7338" y="65125"/>
                      </a:cubicBezTo>
                      <a:cubicBezTo>
                        <a:pt x="12767" y="71697"/>
                        <a:pt x="21530" y="75793"/>
                        <a:pt x="29436" y="78650"/>
                      </a:cubicBezTo>
                      <a:cubicBezTo>
                        <a:pt x="30960" y="79222"/>
                        <a:pt x="32580" y="78460"/>
                        <a:pt x="33151" y="76936"/>
                      </a:cubicBezTo>
                      <a:cubicBezTo>
                        <a:pt x="33722" y="75412"/>
                        <a:pt x="32961" y="73793"/>
                        <a:pt x="31437" y="73221"/>
                      </a:cubicBezTo>
                      <a:cubicBezTo>
                        <a:pt x="24483" y="70745"/>
                        <a:pt x="16673" y="67221"/>
                        <a:pt x="11815" y="61506"/>
                      </a:cubicBezTo>
                      <a:cubicBezTo>
                        <a:pt x="6672" y="55314"/>
                        <a:pt x="5243" y="47409"/>
                        <a:pt x="5909" y="39312"/>
                      </a:cubicBezTo>
                      <a:cubicBezTo>
                        <a:pt x="7053" y="26549"/>
                        <a:pt x="13434" y="13214"/>
                        <a:pt x="20388" y="4641"/>
                      </a:cubicBezTo>
                      <a:cubicBezTo>
                        <a:pt x="21435" y="3403"/>
                        <a:pt x="21245" y="1593"/>
                        <a:pt x="20006" y="641"/>
                      </a:cubicBezTo>
                      <a:cubicBezTo>
                        <a:pt x="18768" y="-312"/>
                        <a:pt x="16958" y="-216"/>
                        <a:pt x="16006" y="1022"/>
                      </a:cubicBezTo>
                      <a:close/>
                    </a:path>
                  </a:pathLst>
                </a:custGeom>
                <a:solidFill>
                  <a:srgbClr val="000000"/>
                </a:solidFill>
                <a:ln w="9525" cap="flat">
                  <a:noFill/>
                  <a:prstDash val="solid"/>
                  <a:miter/>
                </a:ln>
              </p:spPr>
              <p:txBody>
                <a:bodyPr rtlCol="0" anchor="ctr"/>
                <a:lstStyle/>
                <a:p>
                  <a:endParaRPr lang="en-US"/>
                </a:p>
              </p:txBody>
            </p:sp>
            <p:sp>
              <p:nvSpPr>
                <p:cNvPr id="153" name="Freeform: Shape 152">
                  <a:extLst>
                    <a:ext uri="{FF2B5EF4-FFF2-40B4-BE49-F238E27FC236}">
                      <a16:creationId xmlns:a16="http://schemas.microsoft.com/office/drawing/2014/main" id="{907CAFB1-7D3C-1A9A-F8B8-90A2203C9D13}"/>
                    </a:ext>
                  </a:extLst>
                </p:cNvPr>
                <p:cNvSpPr/>
                <p:nvPr/>
              </p:nvSpPr>
              <p:spPr>
                <a:xfrm>
                  <a:off x="6580531" y="3506775"/>
                  <a:ext cx="22626" cy="8336"/>
                </a:xfrm>
                <a:custGeom>
                  <a:avLst/>
                  <a:gdLst>
                    <a:gd name="connsiteX0" fmla="*/ 2958 w 22626"/>
                    <a:gd name="connsiteY0" fmla="*/ 8331 h 8336"/>
                    <a:gd name="connsiteX1" fmla="*/ 20199 w 22626"/>
                    <a:gd name="connsiteY1" fmla="*/ 5664 h 8336"/>
                    <a:gd name="connsiteX2" fmla="*/ 22580 w 22626"/>
                    <a:gd name="connsiteY2" fmla="*/ 2425 h 8336"/>
                    <a:gd name="connsiteX3" fmla="*/ 19341 w 22626"/>
                    <a:gd name="connsiteY3" fmla="*/ 44 h 8336"/>
                    <a:gd name="connsiteX4" fmla="*/ 2673 w 22626"/>
                    <a:gd name="connsiteY4" fmla="*/ 2616 h 8336"/>
                    <a:gd name="connsiteX5" fmla="*/ 6 w 22626"/>
                    <a:gd name="connsiteY5" fmla="*/ 5664 h 8336"/>
                    <a:gd name="connsiteX6" fmla="*/ 3054 w 22626"/>
                    <a:gd name="connsiteY6" fmla="*/ 8331 h 83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2626" h="8336">
                      <a:moveTo>
                        <a:pt x="2958" y="8331"/>
                      </a:moveTo>
                      <a:cubicBezTo>
                        <a:pt x="8769" y="7950"/>
                        <a:pt x="14388" y="6616"/>
                        <a:pt x="20199" y="5664"/>
                      </a:cubicBezTo>
                      <a:cubicBezTo>
                        <a:pt x="21818" y="5378"/>
                        <a:pt x="22865" y="3949"/>
                        <a:pt x="22580" y="2425"/>
                      </a:cubicBezTo>
                      <a:cubicBezTo>
                        <a:pt x="22294" y="901"/>
                        <a:pt x="20865" y="-242"/>
                        <a:pt x="19341" y="44"/>
                      </a:cubicBezTo>
                      <a:cubicBezTo>
                        <a:pt x="13722" y="901"/>
                        <a:pt x="8292" y="2235"/>
                        <a:pt x="2673" y="2616"/>
                      </a:cubicBezTo>
                      <a:cubicBezTo>
                        <a:pt x="1053" y="2711"/>
                        <a:pt x="-90" y="4044"/>
                        <a:pt x="6" y="5664"/>
                      </a:cubicBezTo>
                      <a:cubicBezTo>
                        <a:pt x="101" y="7283"/>
                        <a:pt x="1530" y="8426"/>
                        <a:pt x="3054" y="8331"/>
                      </a:cubicBezTo>
                      <a:close/>
                    </a:path>
                  </a:pathLst>
                </a:custGeom>
                <a:solidFill>
                  <a:srgbClr val="000000"/>
                </a:solidFill>
                <a:ln w="9525" cap="flat">
                  <a:noFill/>
                  <a:prstDash val="solid"/>
                  <a:miter/>
                </a:ln>
              </p:spPr>
              <p:txBody>
                <a:bodyPr rtlCol="0" anchor="ctr"/>
                <a:lstStyle/>
                <a:p>
                  <a:endParaRPr lang="en-US"/>
                </a:p>
              </p:txBody>
            </p:sp>
          </p:grpSp>
        </p:grpSp>
      </p:grpSp>
      <p:sp>
        <p:nvSpPr>
          <p:cNvPr id="156" name="Freeform: Shape 155">
            <a:extLst>
              <a:ext uri="{FF2B5EF4-FFF2-40B4-BE49-F238E27FC236}">
                <a16:creationId xmlns:a16="http://schemas.microsoft.com/office/drawing/2014/main" id="{334C4BEB-FC5D-A8CE-0000-A093AA30EF80}"/>
              </a:ext>
            </a:extLst>
          </p:cNvPr>
          <p:cNvSpPr/>
          <p:nvPr/>
        </p:nvSpPr>
        <p:spPr>
          <a:xfrm rot="17464200">
            <a:off x="8445552" y="4614112"/>
            <a:ext cx="727971" cy="727972"/>
          </a:xfrm>
          <a:custGeom>
            <a:avLst/>
            <a:gdLst>
              <a:gd name="connsiteX0" fmla="*/ 517589 w 517588"/>
              <a:gd name="connsiteY0" fmla="*/ 258794 h 517588"/>
              <a:gd name="connsiteX1" fmla="*/ 258795 w 517588"/>
              <a:gd name="connsiteY1" fmla="*/ 517589 h 517588"/>
              <a:gd name="connsiteX2" fmla="*/ 1 w 517588"/>
              <a:gd name="connsiteY2" fmla="*/ 258794 h 517588"/>
              <a:gd name="connsiteX3" fmla="*/ 258795 w 517588"/>
              <a:gd name="connsiteY3" fmla="*/ 0 h 517588"/>
              <a:gd name="connsiteX4" fmla="*/ 517589 w 517588"/>
              <a:gd name="connsiteY4" fmla="*/ 258794 h 51758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17588" h="517588">
                <a:moveTo>
                  <a:pt x="517589" y="258794"/>
                </a:moveTo>
                <a:cubicBezTo>
                  <a:pt x="517589" y="401722"/>
                  <a:pt x="401723" y="517589"/>
                  <a:pt x="258795" y="517589"/>
                </a:cubicBezTo>
                <a:cubicBezTo>
                  <a:pt x="115867" y="517589"/>
                  <a:pt x="1" y="401722"/>
                  <a:pt x="1" y="258794"/>
                </a:cubicBezTo>
                <a:cubicBezTo>
                  <a:pt x="1" y="115866"/>
                  <a:pt x="115867" y="0"/>
                  <a:pt x="258795" y="0"/>
                </a:cubicBezTo>
                <a:cubicBezTo>
                  <a:pt x="401723" y="0"/>
                  <a:pt x="517589" y="115866"/>
                  <a:pt x="517589" y="258794"/>
                </a:cubicBezTo>
                <a:close/>
              </a:path>
            </a:pathLst>
          </a:custGeom>
          <a:solidFill>
            <a:srgbClr val="E6B249"/>
          </a:solidFill>
          <a:ln w="9525" cap="flat">
            <a:noFill/>
            <a:prstDash val="solid"/>
            <a:miter/>
          </a:ln>
        </p:spPr>
        <p:txBody>
          <a:bodyPr rtlCol="0" anchor="ctr"/>
          <a:lstStyle/>
          <a:p>
            <a:endParaRPr lang="en-US"/>
          </a:p>
        </p:txBody>
      </p:sp>
      <p:sp>
        <p:nvSpPr>
          <p:cNvPr id="165" name="Freeform: Shape 164">
            <a:extLst>
              <a:ext uri="{FF2B5EF4-FFF2-40B4-BE49-F238E27FC236}">
                <a16:creationId xmlns:a16="http://schemas.microsoft.com/office/drawing/2014/main" id="{723D92C7-B028-6856-753C-94D59CF53FA6}"/>
              </a:ext>
            </a:extLst>
          </p:cNvPr>
          <p:cNvSpPr/>
          <p:nvPr/>
        </p:nvSpPr>
        <p:spPr>
          <a:xfrm>
            <a:off x="6627179" y="3843955"/>
            <a:ext cx="387966" cy="387966"/>
          </a:xfrm>
          <a:custGeom>
            <a:avLst/>
            <a:gdLst>
              <a:gd name="connsiteX0" fmla="*/ 275844 w 275844"/>
              <a:gd name="connsiteY0" fmla="*/ 137922 h 275844"/>
              <a:gd name="connsiteX1" fmla="*/ 137922 w 275844"/>
              <a:gd name="connsiteY1" fmla="*/ 275844 h 275844"/>
              <a:gd name="connsiteX2" fmla="*/ 0 w 275844"/>
              <a:gd name="connsiteY2" fmla="*/ 137922 h 275844"/>
              <a:gd name="connsiteX3" fmla="*/ 137922 w 275844"/>
              <a:gd name="connsiteY3" fmla="*/ 0 h 275844"/>
              <a:gd name="connsiteX4" fmla="*/ 275844 w 275844"/>
              <a:gd name="connsiteY4" fmla="*/ 137922 h 27584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75844" h="275844">
                <a:moveTo>
                  <a:pt x="275844" y="137922"/>
                </a:moveTo>
                <a:cubicBezTo>
                  <a:pt x="275844" y="214094"/>
                  <a:pt x="214094" y="275844"/>
                  <a:pt x="137922" y="275844"/>
                </a:cubicBezTo>
                <a:cubicBezTo>
                  <a:pt x="61750" y="275844"/>
                  <a:pt x="0" y="214094"/>
                  <a:pt x="0" y="137922"/>
                </a:cubicBezTo>
                <a:cubicBezTo>
                  <a:pt x="0" y="61750"/>
                  <a:pt x="61750" y="0"/>
                  <a:pt x="137922" y="0"/>
                </a:cubicBezTo>
                <a:cubicBezTo>
                  <a:pt x="214094" y="0"/>
                  <a:pt x="275844" y="61750"/>
                  <a:pt x="275844" y="137922"/>
                </a:cubicBezTo>
                <a:close/>
              </a:path>
            </a:pathLst>
          </a:custGeom>
          <a:solidFill>
            <a:srgbClr val="E0DED6"/>
          </a:solidFill>
          <a:ln w="9525" cap="flat">
            <a:noFill/>
            <a:prstDash val="solid"/>
            <a:miter/>
          </a:ln>
        </p:spPr>
        <p:txBody>
          <a:bodyPr rtlCol="0" anchor="ctr"/>
          <a:lstStyle/>
          <a:p>
            <a:endParaRPr lang="en-US"/>
          </a:p>
        </p:txBody>
      </p:sp>
      <p:sp>
        <p:nvSpPr>
          <p:cNvPr id="166" name="Freeform: Shape 165">
            <a:extLst>
              <a:ext uri="{FF2B5EF4-FFF2-40B4-BE49-F238E27FC236}">
                <a16:creationId xmlns:a16="http://schemas.microsoft.com/office/drawing/2014/main" id="{8AE26757-3DF5-33AD-2907-798BC2314666}"/>
              </a:ext>
            </a:extLst>
          </p:cNvPr>
          <p:cNvSpPr/>
          <p:nvPr/>
        </p:nvSpPr>
        <p:spPr>
          <a:xfrm>
            <a:off x="6617101" y="3840677"/>
            <a:ext cx="399219" cy="402568"/>
          </a:xfrm>
          <a:custGeom>
            <a:avLst/>
            <a:gdLst>
              <a:gd name="connsiteX0" fmla="*/ 74104 w 283845"/>
              <a:gd name="connsiteY0" fmla="*/ 4763 h 286226"/>
              <a:gd name="connsiteX1" fmla="*/ 103537 w 283845"/>
              <a:gd name="connsiteY1" fmla="*/ 34195 h 286226"/>
              <a:gd name="connsiteX2" fmla="*/ 74104 w 283845"/>
              <a:gd name="connsiteY2" fmla="*/ 63627 h 286226"/>
              <a:gd name="connsiteX3" fmla="*/ 44672 w 283845"/>
              <a:gd name="connsiteY3" fmla="*/ 34195 h 286226"/>
              <a:gd name="connsiteX4" fmla="*/ 74104 w 283845"/>
              <a:gd name="connsiteY4" fmla="*/ 4763 h 286226"/>
              <a:gd name="connsiteX5" fmla="*/ 74104 w 283845"/>
              <a:gd name="connsiteY5" fmla="*/ 0 h 286226"/>
              <a:gd name="connsiteX6" fmla="*/ 39910 w 283845"/>
              <a:gd name="connsiteY6" fmla="*/ 34195 h 286226"/>
              <a:gd name="connsiteX7" fmla="*/ 74104 w 283845"/>
              <a:gd name="connsiteY7" fmla="*/ 68389 h 286226"/>
              <a:gd name="connsiteX8" fmla="*/ 108299 w 283845"/>
              <a:gd name="connsiteY8" fmla="*/ 34195 h 286226"/>
              <a:gd name="connsiteX9" fmla="*/ 74104 w 283845"/>
              <a:gd name="connsiteY9" fmla="*/ 0 h 286226"/>
              <a:gd name="connsiteX10" fmla="*/ 240887 w 283845"/>
              <a:gd name="connsiteY10" fmla="*/ 68771 h 286226"/>
              <a:gd name="connsiteX11" fmla="*/ 279083 w 283845"/>
              <a:gd name="connsiteY11" fmla="*/ 106966 h 286226"/>
              <a:gd name="connsiteX12" fmla="*/ 240887 w 283845"/>
              <a:gd name="connsiteY12" fmla="*/ 145161 h 286226"/>
              <a:gd name="connsiteX13" fmla="*/ 202692 w 283845"/>
              <a:gd name="connsiteY13" fmla="*/ 106966 h 286226"/>
              <a:gd name="connsiteX14" fmla="*/ 240887 w 283845"/>
              <a:gd name="connsiteY14" fmla="*/ 68771 h 286226"/>
              <a:gd name="connsiteX15" fmla="*/ 240887 w 283845"/>
              <a:gd name="connsiteY15" fmla="*/ 64008 h 286226"/>
              <a:gd name="connsiteX16" fmla="*/ 197929 w 283845"/>
              <a:gd name="connsiteY16" fmla="*/ 106966 h 286226"/>
              <a:gd name="connsiteX17" fmla="*/ 240887 w 283845"/>
              <a:gd name="connsiteY17" fmla="*/ 149923 h 286226"/>
              <a:gd name="connsiteX18" fmla="*/ 283845 w 283845"/>
              <a:gd name="connsiteY18" fmla="*/ 106966 h 286226"/>
              <a:gd name="connsiteX19" fmla="*/ 240887 w 283845"/>
              <a:gd name="connsiteY19" fmla="*/ 64008 h 286226"/>
              <a:gd name="connsiteX20" fmla="*/ 121825 w 283845"/>
              <a:gd name="connsiteY20" fmla="*/ 94583 h 286226"/>
              <a:gd name="connsiteX21" fmla="*/ 122015 w 283845"/>
              <a:gd name="connsiteY21" fmla="*/ 94583 h 286226"/>
              <a:gd name="connsiteX22" fmla="*/ 150971 w 283845"/>
              <a:gd name="connsiteY22" fmla="*/ 123825 h 286226"/>
              <a:gd name="connsiteX23" fmla="*/ 122015 w 283845"/>
              <a:gd name="connsiteY23" fmla="*/ 152971 h 286226"/>
              <a:gd name="connsiteX24" fmla="*/ 121825 w 283845"/>
              <a:gd name="connsiteY24" fmla="*/ 152971 h 286226"/>
              <a:gd name="connsiteX25" fmla="*/ 92678 w 283845"/>
              <a:gd name="connsiteY25" fmla="*/ 123825 h 286226"/>
              <a:gd name="connsiteX26" fmla="*/ 121825 w 283845"/>
              <a:gd name="connsiteY26" fmla="*/ 94583 h 286226"/>
              <a:gd name="connsiteX27" fmla="*/ 122015 w 283845"/>
              <a:gd name="connsiteY27" fmla="*/ 89821 h 286226"/>
              <a:gd name="connsiteX28" fmla="*/ 121825 w 283845"/>
              <a:gd name="connsiteY28" fmla="*/ 89821 h 286226"/>
              <a:gd name="connsiteX29" fmla="*/ 87916 w 283845"/>
              <a:gd name="connsiteY29" fmla="*/ 123825 h 286226"/>
              <a:gd name="connsiteX30" fmla="*/ 121825 w 283845"/>
              <a:gd name="connsiteY30" fmla="*/ 157734 h 286226"/>
              <a:gd name="connsiteX31" fmla="*/ 122015 w 283845"/>
              <a:gd name="connsiteY31" fmla="*/ 157734 h 286226"/>
              <a:gd name="connsiteX32" fmla="*/ 155734 w 283845"/>
              <a:gd name="connsiteY32" fmla="*/ 123825 h 286226"/>
              <a:gd name="connsiteX33" fmla="*/ 122015 w 283845"/>
              <a:gd name="connsiteY33" fmla="*/ 89821 h 286226"/>
              <a:gd name="connsiteX34" fmla="*/ 24384 w 283845"/>
              <a:gd name="connsiteY34" fmla="*/ 137731 h 286226"/>
              <a:gd name="connsiteX35" fmla="*/ 44005 w 283845"/>
              <a:gd name="connsiteY35" fmla="*/ 157353 h 286226"/>
              <a:gd name="connsiteX36" fmla="*/ 24384 w 283845"/>
              <a:gd name="connsiteY36" fmla="*/ 176974 h 286226"/>
              <a:gd name="connsiteX37" fmla="*/ 4763 w 283845"/>
              <a:gd name="connsiteY37" fmla="*/ 157353 h 286226"/>
              <a:gd name="connsiteX38" fmla="*/ 24384 w 283845"/>
              <a:gd name="connsiteY38" fmla="*/ 137731 h 286226"/>
              <a:gd name="connsiteX39" fmla="*/ 24384 w 283845"/>
              <a:gd name="connsiteY39" fmla="*/ 132969 h 286226"/>
              <a:gd name="connsiteX40" fmla="*/ 0 w 283845"/>
              <a:gd name="connsiteY40" fmla="*/ 157353 h 286226"/>
              <a:gd name="connsiteX41" fmla="*/ 24384 w 283845"/>
              <a:gd name="connsiteY41" fmla="*/ 181737 h 286226"/>
              <a:gd name="connsiteX42" fmla="*/ 48768 w 283845"/>
              <a:gd name="connsiteY42" fmla="*/ 157353 h 286226"/>
              <a:gd name="connsiteX43" fmla="*/ 24384 w 283845"/>
              <a:gd name="connsiteY43" fmla="*/ 132969 h 286226"/>
              <a:gd name="connsiteX44" fmla="*/ 186976 w 283845"/>
              <a:gd name="connsiteY44" fmla="*/ 202787 h 286226"/>
              <a:gd name="connsiteX45" fmla="*/ 206597 w 283845"/>
              <a:gd name="connsiteY45" fmla="*/ 222409 h 286226"/>
              <a:gd name="connsiteX46" fmla="*/ 186976 w 283845"/>
              <a:gd name="connsiteY46" fmla="*/ 242030 h 286226"/>
              <a:gd name="connsiteX47" fmla="*/ 167354 w 283845"/>
              <a:gd name="connsiteY47" fmla="*/ 222409 h 286226"/>
              <a:gd name="connsiteX48" fmla="*/ 186976 w 283845"/>
              <a:gd name="connsiteY48" fmla="*/ 202787 h 286226"/>
              <a:gd name="connsiteX49" fmla="*/ 186976 w 283845"/>
              <a:gd name="connsiteY49" fmla="*/ 198025 h 286226"/>
              <a:gd name="connsiteX50" fmla="*/ 162592 w 283845"/>
              <a:gd name="connsiteY50" fmla="*/ 222409 h 286226"/>
              <a:gd name="connsiteX51" fmla="*/ 186976 w 283845"/>
              <a:gd name="connsiteY51" fmla="*/ 246793 h 286226"/>
              <a:gd name="connsiteX52" fmla="*/ 211360 w 283845"/>
              <a:gd name="connsiteY52" fmla="*/ 222409 h 286226"/>
              <a:gd name="connsiteX53" fmla="*/ 186976 w 283845"/>
              <a:gd name="connsiteY53" fmla="*/ 198025 h 286226"/>
              <a:gd name="connsiteX54" fmla="*/ 89440 w 283845"/>
              <a:gd name="connsiteY54" fmla="*/ 202597 h 286226"/>
              <a:gd name="connsiteX55" fmla="*/ 128873 w 283845"/>
              <a:gd name="connsiteY55" fmla="*/ 242030 h 286226"/>
              <a:gd name="connsiteX56" fmla="*/ 89440 w 283845"/>
              <a:gd name="connsiteY56" fmla="*/ 281464 h 286226"/>
              <a:gd name="connsiteX57" fmla="*/ 50006 w 283845"/>
              <a:gd name="connsiteY57" fmla="*/ 242030 h 286226"/>
              <a:gd name="connsiteX58" fmla="*/ 89440 w 283845"/>
              <a:gd name="connsiteY58" fmla="*/ 202597 h 286226"/>
              <a:gd name="connsiteX59" fmla="*/ 89440 w 283845"/>
              <a:gd name="connsiteY59" fmla="*/ 197834 h 286226"/>
              <a:gd name="connsiteX60" fmla="*/ 45244 w 283845"/>
              <a:gd name="connsiteY60" fmla="*/ 242030 h 286226"/>
              <a:gd name="connsiteX61" fmla="*/ 89440 w 283845"/>
              <a:gd name="connsiteY61" fmla="*/ 286226 h 286226"/>
              <a:gd name="connsiteX62" fmla="*/ 133636 w 283845"/>
              <a:gd name="connsiteY62" fmla="*/ 242030 h 286226"/>
              <a:gd name="connsiteX63" fmla="*/ 89440 w 283845"/>
              <a:gd name="connsiteY63" fmla="*/ 197834 h 2862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Lst>
            <a:rect l="l" t="t" r="r" b="b"/>
            <a:pathLst>
              <a:path w="283845" h="286226">
                <a:moveTo>
                  <a:pt x="74104" y="4763"/>
                </a:moveTo>
                <a:cubicBezTo>
                  <a:pt x="90297" y="4763"/>
                  <a:pt x="103537" y="17907"/>
                  <a:pt x="103537" y="34195"/>
                </a:cubicBezTo>
                <a:cubicBezTo>
                  <a:pt x="103537" y="50482"/>
                  <a:pt x="90392" y="63627"/>
                  <a:pt x="74104" y="63627"/>
                </a:cubicBezTo>
                <a:cubicBezTo>
                  <a:pt x="57817" y="63627"/>
                  <a:pt x="44672" y="50482"/>
                  <a:pt x="44672" y="34195"/>
                </a:cubicBezTo>
                <a:cubicBezTo>
                  <a:pt x="44672" y="17907"/>
                  <a:pt x="57817" y="4763"/>
                  <a:pt x="74104" y="4763"/>
                </a:cubicBezTo>
                <a:close/>
                <a:moveTo>
                  <a:pt x="74104" y="0"/>
                </a:moveTo>
                <a:cubicBezTo>
                  <a:pt x="55245" y="0"/>
                  <a:pt x="39910" y="15335"/>
                  <a:pt x="39910" y="34195"/>
                </a:cubicBezTo>
                <a:cubicBezTo>
                  <a:pt x="39910" y="53054"/>
                  <a:pt x="55245" y="68389"/>
                  <a:pt x="74104" y="68389"/>
                </a:cubicBezTo>
                <a:cubicBezTo>
                  <a:pt x="92964" y="68389"/>
                  <a:pt x="108299" y="53054"/>
                  <a:pt x="108299" y="34195"/>
                </a:cubicBezTo>
                <a:cubicBezTo>
                  <a:pt x="108299" y="15335"/>
                  <a:pt x="92964" y="0"/>
                  <a:pt x="74104" y="0"/>
                </a:cubicBezTo>
                <a:close/>
                <a:moveTo>
                  <a:pt x="240887" y="68771"/>
                </a:moveTo>
                <a:cubicBezTo>
                  <a:pt x="262033" y="68771"/>
                  <a:pt x="279083" y="85915"/>
                  <a:pt x="279083" y="106966"/>
                </a:cubicBezTo>
                <a:cubicBezTo>
                  <a:pt x="279083" y="128016"/>
                  <a:pt x="261938" y="145161"/>
                  <a:pt x="240887" y="145161"/>
                </a:cubicBezTo>
                <a:cubicBezTo>
                  <a:pt x="219837" y="145161"/>
                  <a:pt x="202692" y="128016"/>
                  <a:pt x="202692" y="106966"/>
                </a:cubicBezTo>
                <a:cubicBezTo>
                  <a:pt x="202692" y="85915"/>
                  <a:pt x="219837" y="68771"/>
                  <a:pt x="240887" y="68771"/>
                </a:cubicBezTo>
                <a:close/>
                <a:moveTo>
                  <a:pt x="240887" y="64008"/>
                </a:moveTo>
                <a:cubicBezTo>
                  <a:pt x="217170" y="64008"/>
                  <a:pt x="197929" y="83248"/>
                  <a:pt x="197929" y="106966"/>
                </a:cubicBezTo>
                <a:cubicBezTo>
                  <a:pt x="197929" y="130683"/>
                  <a:pt x="217170" y="149923"/>
                  <a:pt x="240887" y="149923"/>
                </a:cubicBezTo>
                <a:cubicBezTo>
                  <a:pt x="264605" y="149923"/>
                  <a:pt x="283845" y="130683"/>
                  <a:pt x="283845" y="106966"/>
                </a:cubicBezTo>
                <a:cubicBezTo>
                  <a:pt x="283845" y="83248"/>
                  <a:pt x="264605" y="64008"/>
                  <a:pt x="240887" y="64008"/>
                </a:cubicBezTo>
                <a:close/>
                <a:moveTo>
                  <a:pt x="121825" y="94583"/>
                </a:moveTo>
                <a:lnTo>
                  <a:pt x="122015" y="94583"/>
                </a:lnTo>
                <a:cubicBezTo>
                  <a:pt x="138017" y="94679"/>
                  <a:pt x="150971" y="107728"/>
                  <a:pt x="150971" y="123825"/>
                </a:cubicBezTo>
                <a:cubicBezTo>
                  <a:pt x="150971" y="139922"/>
                  <a:pt x="138017" y="152876"/>
                  <a:pt x="122015" y="152971"/>
                </a:cubicBezTo>
                <a:lnTo>
                  <a:pt x="121825" y="152971"/>
                </a:lnTo>
                <a:cubicBezTo>
                  <a:pt x="105728" y="152971"/>
                  <a:pt x="92678" y="139922"/>
                  <a:pt x="92678" y="123825"/>
                </a:cubicBezTo>
                <a:cubicBezTo>
                  <a:pt x="92678" y="107728"/>
                  <a:pt x="105728" y="94583"/>
                  <a:pt x="121825" y="94583"/>
                </a:cubicBezTo>
                <a:close/>
                <a:moveTo>
                  <a:pt x="122015" y="89821"/>
                </a:moveTo>
                <a:lnTo>
                  <a:pt x="121825" y="89821"/>
                </a:lnTo>
                <a:cubicBezTo>
                  <a:pt x="103061" y="89821"/>
                  <a:pt x="87916" y="105061"/>
                  <a:pt x="87916" y="123825"/>
                </a:cubicBezTo>
                <a:cubicBezTo>
                  <a:pt x="87916" y="142589"/>
                  <a:pt x="103156" y="157734"/>
                  <a:pt x="121825" y="157734"/>
                </a:cubicBezTo>
                <a:lnTo>
                  <a:pt x="122015" y="157734"/>
                </a:lnTo>
                <a:cubicBezTo>
                  <a:pt x="140684" y="157639"/>
                  <a:pt x="155734" y="142494"/>
                  <a:pt x="155734" y="123825"/>
                </a:cubicBezTo>
                <a:cubicBezTo>
                  <a:pt x="155734" y="105156"/>
                  <a:pt x="140684" y="90011"/>
                  <a:pt x="122015" y="89821"/>
                </a:cubicBezTo>
                <a:close/>
                <a:moveTo>
                  <a:pt x="24384" y="137731"/>
                </a:moveTo>
                <a:cubicBezTo>
                  <a:pt x="35243" y="137731"/>
                  <a:pt x="44005" y="146495"/>
                  <a:pt x="44005" y="157353"/>
                </a:cubicBezTo>
                <a:cubicBezTo>
                  <a:pt x="44005" y="168212"/>
                  <a:pt x="35243" y="176974"/>
                  <a:pt x="24384" y="176974"/>
                </a:cubicBezTo>
                <a:cubicBezTo>
                  <a:pt x="13526" y="176974"/>
                  <a:pt x="4763" y="168212"/>
                  <a:pt x="4763" y="157353"/>
                </a:cubicBezTo>
                <a:cubicBezTo>
                  <a:pt x="4763" y="146495"/>
                  <a:pt x="13526" y="137731"/>
                  <a:pt x="24384" y="137731"/>
                </a:cubicBezTo>
                <a:close/>
                <a:moveTo>
                  <a:pt x="24384" y="132969"/>
                </a:moveTo>
                <a:cubicBezTo>
                  <a:pt x="10954" y="132969"/>
                  <a:pt x="0" y="143923"/>
                  <a:pt x="0" y="157353"/>
                </a:cubicBezTo>
                <a:cubicBezTo>
                  <a:pt x="0" y="170783"/>
                  <a:pt x="10954" y="181737"/>
                  <a:pt x="24384" y="181737"/>
                </a:cubicBezTo>
                <a:cubicBezTo>
                  <a:pt x="37814" y="181737"/>
                  <a:pt x="48768" y="170783"/>
                  <a:pt x="48768" y="157353"/>
                </a:cubicBezTo>
                <a:cubicBezTo>
                  <a:pt x="48768" y="143923"/>
                  <a:pt x="37814" y="132969"/>
                  <a:pt x="24384" y="132969"/>
                </a:cubicBezTo>
                <a:close/>
                <a:moveTo>
                  <a:pt x="186976" y="202787"/>
                </a:moveTo>
                <a:cubicBezTo>
                  <a:pt x="197834" y="202787"/>
                  <a:pt x="206597" y="211550"/>
                  <a:pt x="206597" y="222409"/>
                </a:cubicBezTo>
                <a:cubicBezTo>
                  <a:pt x="206597" y="233267"/>
                  <a:pt x="197834" y="242030"/>
                  <a:pt x="186976" y="242030"/>
                </a:cubicBezTo>
                <a:cubicBezTo>
                  <a:pt x="176117" y="242030"/>
                  <a:pt x="167354" y="233267"/>
                  <a:pt x="167354" y="222409"/>
                </a:cubicBezTo>
                <a:cubicBezTo>
                  <a:pt x="167354" y="211550"/>
                  <a:pt x="176117" y="202787"/>
                  <a:pt x="186976" y="202787"/>
                </a:cubicBezTo>
                <a:close/>
                <a:moveTo>
                  <a:pt x="186976" y="198025"/>
                </a:moveTo>
                <a:cubicBezTo>
                  <a:pt x="173546" y="198025"/>
                  <a:pt x="162592" y="208979"/>
                  <a:pt x="162592" y="222409"/>
                </a:cubicBezTo>
                <a:cubicBezTo>
                  <a:pt x="162592" y="235839"/>
                  <a:pt x="173546" y="246793"/>
                  <a:pt x="186976" y="246793"/>
                </a:cubicBezTo>
                <a:cubicBezTo>
                  <a:pt x="200406" y="246793"/>
                  <a:pt x="211360" y="235839"/>
                  <a:pt x="211360" y="222409"/>
                </a:cubicBezTo>
                <a:cubicBezTo>
                  <a:pt x="211360" y="208979"/>
                  <a:pt x="200406" y="198025"/>
                  <a:pt x="186976" y="198025"/>
                </a:cubicBezTo>
                <a:close/>
                <a:moveTo>
                  <a:pt x="89440" y="202597"/>
                </a:moveTo>
                <a:cubicBezTo>
                  <a:pt x="111157" y="202597"/>
                  <a:pt x="128873" y="220218"/>
                  <a:pt x="128873" y="242030"/>
                </a:cubicBezTo>
                <a:cubicBezTo>
                  <a:pt x="128873" y="263843"/>
                  <a:pt x="111252" y="281464"/>
                  <a:pt x="89440" y="281464"/>
                </a:cubicBezTo>
                <a:cubicBezTo>
                  <a:pt x="67628" y="281464"/>
                  <a:pt x="50006" y="263843"/>
                  <a:pt x="50006" y="242030"/>
                </a:cubicBezTo>
                <a:cubicBezTo>
                  <a:pt x="50006" y="220218"/>
                  <a:pt x="67628" y="202597"/>
                  <a:pt x="89440" y="202597"/>
                </a:cubicBezTo>
                <a:close/>
                <a:moveTo>
                  <a:pt x="89440" y="197834"/>
                </a:moveTo>
                <a:cubicBezTo>
                  <a:pt x="65056" y="197834"/>
                  <a:pt x="45244" y="217646"/>
                  <a:pt x="45244" y="242030"/>
                </a:cubicBezTo>
                <a:cubicBezTo>
                  <a:pt x="45244" y="266414"/>
                  <a:pt x="65056" y="286226"/>
                  <a:pt x="89440" y="286226"/>
                </a:cubicBezTo>
                <a:cubicBezTo>
                  <a:pt x="113824" y="286226"/>
                  <a:pt x="133636" y="266414"/>
                  <a:pt x="133636" y="242030"/>
                </a:cubicBezTo>
                <a:cubicBezTo>
                  <a:pt x="133636" y="217646"/>
                  <a:pt x="113824" y="197834"/>
                  <a:pt x="89440" y="197834"/>
                </a:cubicBezTo>
                <a:close/>
              </a:path>
            </a:pathLst>
          </a:custGeom>
          <a:solidFill>
            <a:srgbClr val="0A0006"/>
          </a:solidFill>
          <a:ln w="9525" cap="flat">
            <a:noFill/>
            <a:prstDash val="solid"/>
            <a:miter/>
          </a:ln>
        </p:spPr>
        <p:txBody>
          <a:bodyPr rtlCol="0" anchor="ctr"/>
          <a:lstStyle/>
          <a:p>
            <a:endParaRPr lang="en-US"/>
          </a:p>
        </p:txBody>
      </p:sp>
      <p:grpSp>
        <p:nvGrpSpPr>
          <p:cNvPr id="157" name="Graphic 4">
            <a:extLst>
              <a:ext uri="{FF2B5EF4-FFF2-40B4-BE49-F238E27FC236}">
                <a16:creationId xmlns:a16="http://schemas.microsoft.com/office/drawing/2014/main" id="{C0171E34-5FF9-5602-51E2-A084B9EC4354}"/>
              </a:ext>
            </a:extLst>
          </p:cNvPr>
          <p:cNvGrpSpPr/>
          <p:nvPr/>
        </p:nvGrpSpPr>
        <p:grpSpPr>
          <a:xfrm>
            <a:off x="8272369" y="4482114"/>
            <a:ext cx="1023921" cy="935749"/>
            <a:chOff x="7809820" y="4234534"/>
            <a:chExt cx="728008" cy="665318"/>
          </a:xfrm>
          <a:solidFill>
            <a:srgbClr val="000000"/>
          </a:solidFill>
        </p:grpSpPr>
        <p:sp>
          <p:nvSpPr>
            <p:cNvPr id="158" name="Freeform: Shape 157">
              <a:extLst>
                <a:ext uri="{FF2B5EF4-FFF2-40B4-BE49-F238E27FC236}">
                  <a16:creationId xmlns:a16="http://schemas.microsoft.com/office/drawing/2014/main" id="{25FB9C68-B9CA-5388-5B0B-2D61D5B1232E}"/>
                </a:ext>
              </a:extLst>
            </p:cNvPr>
            <p:cNvSpPr/>
            <p:nvPr/>
          </p:nvSpPr>
          <p:spPr>
            <a:xfrm>
              <a:off x="7878137" y="4478616"/>
              <a:ext cx="637060" cy="294471"/>
            </a:xfrm>
            <a:custGeom>
              <a:avLst/>
              <a:gdLst>
                <a:gd name="connsiteX0" fmla="*/ 1609 w 637060"/>
                <a:gd name="connsiteY0" fmla="*/ 265405 h 294471"/>
                <a:gd name="connsiteX1" fmla="*/ 53520 w 637060"/>
                <a:gd name="connsiteY1" fmla="*/ 288361 h 294471"/>
                <a:gd name="connsiteX2" fmla="*/ 211445 w 637060"/>
                <a:gd name="connsiteY2" fmla="*/ 248546 h 294471"/>
                <a:gd name="connsiteX3" fmla="*/ 333651 w 637060"/>
                <a:gd name="connsiteY3" fmla="*/ 130150 h 294471"/>
                <a:gd name="connsiteX4" fmla="*/ 420709 w 637060"/>
                <a:gd name="connsiteY4" fmla="*/ 68905 h 294471"/>
                <a:gd name="connsiteX5" fmla="*/ 527770 w 637060"/>
                <a:gd name="connsiteY5" fmla="*/ 39091 h 294471"/>
                <a:gd name="connsiteX6" fmla="*/ 635403 w 637060"/>
                <a:gd name="connsiteY6" fmla="*/ 6325 h 294471"/>
                <a:gd name="connsiteX7" fmla="*/ 636641 w 637060"/>
                <a:gd name="connsiteY7" fmla="*/ 1658 h 294471"/>
                <a:gd name="connsiteX8" fmla="*/ 631974 w 637060"/>
                <a:gd name="connsiteY8" fmla="*/ 420 h 294471"/>
                <a:gd name="connsiteX9" fmla="*/ 526627 w 637060"/>
                <a:gd name="connsiteY9" fmla="*/ 32329 h 294471"/>
                <a:gd name="connsiteX10" fmla="*/ 417566 w 637060"/>
                <a:gd name="connsiteY10" fmla="*/ 62809 h 294471"/>
                <a:gd name="connsiteX11" fmla="*/ 329079 w 637060"/>
                <a:gd name="connsiteY11" fmla="*/ 125007 h 294471"/>
                <a:gd name="connsiteX12" fmla="*/ 207159 w 637060"/>
                <a:gd name="connsiteY12" fmla="*/ 243117 h 294471"/>
                <a:gd name="connsiteX13" fmla="*/ 55235 w 637060"/>
                <a:gd name="connsiteY13" fmla="*/ 281788 h 294471"/>
                <a:gd name="connsiteX14" fmla="*/ 5229 w 637060"/>
                <a:gd name="connsiteY14" fmla="*/ 259690 h 294471"/>
                <a:gd name="connsiteX15" fmla="*/ 561 w 637060"/>
                <a:gd name="connsiteY15" fmla="*/ 260643 h 294471"/>
                <a:gd name="connsiteX16" fmla="*/ 1514 w 637060"/>
                <a:gd name="connsiteY16" fmla="*/ 265310 h 2944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637060" h="294471">
                  <a:moveTo>
                    <a:pt x="1609" y="265405"/>
                  </a:moveTo>
                  <a:cubicBezTo>
                    <a:pt x="17992" y="276073"/>
                    <a:pt x="34661" y="283122"/>
                    <a:pt x="53520" y="288361"/>
                  </a:cubicBezTo>
                  <a:cubicBezTo>
                    <a:pt x="116290" y="305791"/>
                    <a:pt x="166677" y="283884"/>
                    <a:pt x="211445" y="248546"/>
                  </a:cubicBezTo>
                  <a:cubicBezTo>
                    <a:pt x="255450" y="213780"/>
                    <a:pt x="293932" y="165774"/>
                    <a:pt x="333651" y="130150"/>
                  </a:cubicBezTo>
                  <a:cubicBezTo>
                    <a:pt x="359940" y="106624"/>
                    <a:pt x="389563" y="85383"/>
                    <a:pt x="420709" y="68905"/>
                  </a:cubicBezTo>
                  <a:cubicBezTo>
                    <a:pt x="454047" y="51283"/>
                    <a:pt x="491004" y="45378"/>
                    <a:pt x="527770" y="39091"/>
                  </a:cubicBezTo>
                  <a:cubicBezTo>
                    <a:pt x="565299" y="32710"/>
                    <a:pt x="602446" y="25852"/>
                    <a:pt x="635403" y="6325"/>
                  </a:cubicBezTo>
                  <a:cubicBezTo>
                    <a:pt x="637022" y="5373"/>
                    <a:pt x="637499" y="3277"/>
                    <a:pt x="636641" y="1658"/>
                  </a:cubicBezTo>
                  <a:cubicBezTo>
                    <a:pt x="635689" y="39"/>
                    <a:pt x="633593" y="-437"/>
                    <a:pt x="631974" y="420"/>
                  </a:cubicBezTo>
                  <a:cubicBezTo>
                    <a:pt x="599684" y="19470"/>
                    <a:pt x="563298" y="26042"/>
                    <a:pt x="526627" y="32329"/>
                  </a:cubicBezTo>
                  <a:cubicBezTo>
                    <a:pt x="489194" y="38710"/>
                    <a:pt x="451475" y="44806"/>
                    <a:pt x="417566" y="62809"/>
                  </a:cubicBezTo>
                  <a:cubicBezTo>
                    <a:pt x="385848" y="79573"/>
                    <a:pt x="355844" y="101099"/>
                    <a:pt x="329079" y="125007"/>
                  </a:cubicBezTo>
                  <a:cubicBezTo>
                    <a:pt x="289455" y="160535"/>
                    <a:pt x="250974" y="208351"/>
                    <a:pt x="207159" y="243117"/>
                  </a:cubicBezTo>
                  <a:cubicBezTo>
                    <a:pt x="164106" y="277216"/>
                    <a:pt x="115719" y="298552"/>
                    <a:pt x="55235" y="281788"/>
                  </a:cubicBezTo>
                  <a:cubicBezTo>
                    <a:pt x="37042" y="276740"/>
                    <a:pt x="21040" y="269977"/>
                    <a:pt x="5229" y="259690"/>
                  </a:cubicBezTo>
                  <a:cubicBezTo>
                    <a:pt x="3609" y="258643"/>
                    <a:pt x="1514" y="259119"/>
                    <a:pt x="561" y="260643"/>
                  </a:cubicBezTo>
                  <a:cubicBezTo>
                    <a:pt x="-486" y="262262"/>
                    <a:pt x="-10" y="264358"/>
                    <a:pt x="1514" y="265310"/>
                  </a:cubicBezTo>
                  <a:close/>
                </a:path>
              </a:pathLst>
            </a:custGeom>
            <a:solidFill>
              <a:srgbClr val="000000"/>
            </a:solidFill>
            <a:ln w="9525" cap="flat">
              <a:noFill/>
              <a:prstDash val="solid"/>
              <a:miter/>
            </a:ln>
          </p:spPr>
          <p:txBody>
            <a:bodyPr rtlCol="0" anchor="ctr"/>
            <a:lstStyle/>
            <a:p>
              <a:endParaRPr lang="en-US"/>
            </a:p>
          </p:txBody>
        </p:sp>
        <p:sp>
          <p:nvSpPr>
            <p:cNvPr id="159" name="Freeform: Shape 158">
              <a:extLst>
                <a:ext uri="{FF2B5EF4-FFF2-40B4-BE49-F238E27FC236}">
                  <a16:creationId xmlns:a16="http://schemas.microsoft.com/office/drawing/2014/main" id="{59E8F881-7D9E-3ED6-0402-0A78889B95AA}"/>
                </a:ext>
              </a:extLst>
            </p:cNvPr>
            <p:cNvSpPr/>
            <p:nvPr/>
          </p:nvSpPr>
          <p:spPr>
            <a:xfrm>
              <a:off x="7903268" y="4358275"/>
              <a:ext cx="503735" cy="384512"/>
            </a:xfrm>
            <a:custGeom>
              <a:avLst/>
              <a:gdLst>
                <a:gd name="connsiteX0" fmla="*/ 501877 w 503735"/>
                <a:gd name="connsiteY0" fmla="*/ 6366 h 384512"/>
                <a:gd name="connsiteX1" fmla="*/ 423105 w 503735"/>
                <a:gd name="connsiteY1" fmla="*/ 7794 h 384512"/>
                <a:gd name="connsiteX2" fmla="*/ 292613 w 503735"/>
                <a:gd name="connsiteY2" fmla="*/ 106759 h 384512"/>
                <a:gd name="connsiteX3" fmla="*/ 233367 w 503735"/>
                <a:gd name="connsiteY3" fmla="*/ 230013 h 384512"/>
                <a:gd name="connsiteX4" fmla="*/ 153167 w 503735"/>
                <a:gd name="connsiteY4" fmla="*/ 336502 h 384512"/>
                <a:gd name="connsiteX5" fmla="*/ 101731 w 503735"/>
                <a:gd name="connsiteY5" fmla="*/ 363363 h 384512"/>
                <a:gd name="connsiteX6" fmla="*/ 3243 w 503735"/>
                <a:gd name="connsiteY6" fmla="*/ 377745 h 384512"/>
                <a:gd name="connsiteX7" fmla="*/ 5 w 503735"/>
                <a:gd name="connsiteY7" fmla="*/ 381270 h 384512"/>
                <a:gd name="connsiteX8" fmla="*/ 3529 w 503735"/>
                <a:gd name="connsiteY8" fmla="*/ 384508 h 384512"/>
                <a:gd name="connsiteX9" fmla="*/ 103923 w 503735"/>
                <a:gd name="connsiteY9" fmla="*/ 369744 h 384512"/>
                <a:gd name="connsiteX10" fmla="*/ 157072 w 503735"/>
                <a:gd name="connsiteY10" fmla="*/ 341931 h 384512"/>
                <a:gd name="connsiteX11" fmla="*/ 239463 w 503735"/>
                <a:gd name="connsiteY11" fmla="*/ 232775 h 384512"/>
                <a:gd name="connsiteX12" fmla="*/ 298232 w 503735"/>
                <a:gd name="connsiteY12" fmla="*/ 110379 h 384512"/>
                <a:gd name="connsiteX13" fmla="*/ 424915 w 503735"/>
                <a:gd name="connsiteY13" fmla="*/ 14271 h 384512"/>
                <a:gd name="connsiteX14" fmla="*/ 499115 w 503735"/>
                <a:gd name="connsiteY14" fmla="*/ 12557 h 384512"/>
                <a:gd name="connsiteX15" fmla="*/ 503496 w 503735"/>
                <a:gd name="connsiteY15" fmla="*/ 10747 h 384512"/>
                <a:gd name="connsiteX16" fmla="*/ 501686 w 503735"/>
                <a:gd name="connsiteY16" fmla="*/ 6366 h 3845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503735" h="384512">
                  <a:moveTo>
                    <a:pt x="501877" y="6366"/>
                  </a:moveTo>
                  <a:cubicBezTo>
                    <a:pt x="475969" y="-4207"/>
                    <a:pt x="449394" y="-111"/>
                    <a:pt x="423105" y="7794"/>
                  </a:cubicBezTo>
                  <a:cubicBezTo>
                    <a:pt x="368051" y="24273"/>
                    <a:pt x="323759" y="58563"/>
                    <a:pt x="292613" y="106759"/>
                  </a:cubicBezTo>
                  <a:cubicBezTo>
                    <a:pt x="267276" y="146002"/>
                    <a:pt x="252132" y="189246"/>
                    <a:pt x="233367" y="230013"/>
                  </a:cubicBezTo>
                  <a:cubicBezTo>
                    <a:pt x="214888" y="270113"/>
                    <a:pt x="192790" y="307737"/>
                    <a:pt x="153167" y="336502"/>
                  </a:cubicBezTo>
                  <a:cubicBezTo>
                    <a:pt x="137450" y="347932"/>
                    <a:pt x="120115" y="357076"/>
                    <a:pt x="101731" y="363363"/>
                  </a:cubicBezTo>
                  <a:cubicBezTo>
                    <a:pt x="70299" y="374126"/>
                    <a:pt x="36199" y="376126"/>
                    <a:pt x="3243" y="377745"/>
                  </a:cubicBezTo>
                  <a:cubicBezTo>
                    <a:pt x="1338" y="377841"/>
                    <a:pt x="-91" y="379460"/>
                    <a:pt x="5" y="381270"/>
                  </a:cubicBezTo>
                  <a:cubicBezTo>
                    <a:pt x="5" y="383175"/>
                    <a:pt x="1719" y="384603"/>
                    <a:pt x="3529" y="384508"/>
                  </a:cubicBezTo>
                  <a:cubicBezTo>
                    <a:pt x="37057" y="382794"/>
                    <a:pt x="71823" y="380698"/>
                    <a:pt x="103923" y="369744"/>
                  </a:cubicBezTo>
                  <a:cubicBezTo>
                    <a:pt x="122877" y="363268"/>
                    <a:pt x="140880" y="353743"/>
                    <a:pt x="157072" y="341931"/>
                  </a:cubicBezTo>
                  <a:cubicBezTo>
                    <a:pt x="197744" y="312499"/>
                    <a:pt x="220508" y="273923"/>
                    <a:pt x="239463" y="232775"/>
                  </a:cubicBezTo>
                  <a:cubicBezTo>
                    <a:pt x="258132" y="192294"/>
                    <a:pt x="273086" y="149336"/>
                    <a:pt x="298232" y="110379"/>
                  </a:cubicBezTo>
                  <a:cubicBezTo>
                    <a:pt x="328426" y="63611"/>
                    <a:pt x="371480" y="30273"/>
                    <a:pt x="424915" y="14271"/>
                  </a:cubicBezTo>
                  <a:cubicBezTo>
                    <a:pt x="449680" y="6842"/>
                    <a:pt x="474731" y="2651"/>
                    <a:pt x="499115" y="12557"/>
                  </a:cubicBezTo>
                  <a:cubicBezTo>
                    <a:pt x="500829" y="13319"/>
                    <a:pt x="502830" y="12462"/>
                    <a:pt x="503496" y="10747"/>
                  </a:cubicBezTo>
                  <a:cubicBezTo>
                    <a:pt x="504163" y="9033"/>
                    <a:pt x="503401" y="7032"/>
                    <a:pt x="501686" y="6366"/>
                  </a:cubicBezTo>
                  <a:close/>
                </a:path>
              </a:pathLst>
            </a:custGeom>
            <a:solidFill>
              <a:srgbClr val="000000"/>
            </a:solidFill>
            <a:ln w="9525" cap="flat">
              <a:noFill/>
              <a:prstDash val="solid"/>
              <a:miter/>
            </a:ln>
          </p:spPr>
          <p:txBody>
            <a:bodyPr rtlCol="0" anchor="ctr"/>
            <a:lstStyle/>
            <a:p>
              <a:endParaRPr lang="en-US"/>
            </a:p>
          </p:txBody>
        </p:sp>
        <p:sp>
          <p:nvSpPr>
            <p:cNvPr id="160" name="Freeform: Shape 159">
              <a:extLst>
                <a:ext uri="{FF2B5EF4-FFF2-40B4-BE49-F238E27FC236}">
                  <a16:creationId xmlns:a16="http://schemas.microsoft.com/office/drawing/2014/main" id="{AB66B67C-2EAF-4005-F8CB-4F76A15BD7A8}"/>
                </a:ext>
              </a:extLst>
            </p:cNvPr>
            <p:cNvSpPr/>
            <p:nvPr/>
          </p:nvSpPr>
          <p:spPr>
            <a:xfrm>
              <a:off x="7853628" y="4256128"/>
              <a:ext cx="417904" cy="445087"/>
            </a:xfrm>
            <a:custGeom>
              <a:avLst/>
              <a:gdLst>
                <a:gd name="connsiteX0" fmla="*/ 2402 w 417904"/>
                <a:gd name="connsiteY0" fmla="*/ 439506 h 445087"/>
                <a:gd name="connsiteX1" fmla="*/ 212904 w 417904"/>
                <a:gd name="connsiteY1" fmla="*/ 333779 h 445087"/>
                <a:gd name="connsiteX2" fmla="*/ 251480 w 417904"/>
                <a:gd name="connsiteY2" fmla="*/ 197285 h 445087"/>
                <a:gd name="connsiteX3" fmla="*/ 415596 w 417904"/>
                <a:gd name="connsiteY3" fmla="*/ 6595 h 445087"/>
                <a:gd name="connsiteX4" fmla="*/ 417691 w 417904"/>
                <a:gd name="connsiteY4" fmla="*/ 2308 h 445087"/>
                <a:gd name="connsiteX5" fmla="*/ 413405 w 417904"/>
                <a:gd name="connsiteY5" fmla="*/ 213 h 445087"/>
                <a:gd name="connsiteX6" fmla="*/ 245003 w 417904"/>
                <a:gd name="connsiteY6" fmla="*/ 195380 h 445087"/>
                <a:gd name="connsiteX7" fmla="*/ 206808 w 417904"/>
                <a:gd name="connsiteY7" fmla="*/ 330921 h 445087"/>
                <a:gd name="connsiteX8" fmla="*/ 4306 w 417904"/>
                <a:gd name="connsiteY8" fmla="*/ 432934 h 445087"/>
                <a:gd name="connsiteX9" fmla="*/ 115 w 417904"/>
                <a:gd name="connsiteY9" fmla="*/ 435315 h 445087"/>
                <a:gd name="connsiteX10" fmla="*/ 2402 w 417904"/>
                <a:gd name="connsiteY10" fmla="*/ 439506 h 44508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417904" h="445087">
                  <a:moveTo>
                    <a:pt x="2402" y="439506"/>
                  </a:moveTo>
                  <a:cubicBezTo>
                    <a:pt x="85364" y="463033"/>
                    <a:pt x="177852" y="409217"/>
                    <a:pt x="212904" y="333779"/>
                  </a:cubicBezTo>
                  <a:cubicBezTo>
                    <a:pt x="233001" y="290535"/>
                    <a:pt x="237764" y="242529"/>
                    <a:pt x="251480" y="197285"/>
                  </a:cubicBezTo>
                  <a:cubicBezTo>
                    <a:pt x="277578" y="111560"/>
                    <a:pt x="328442" y="35741"/>
                    <a:pt x="415596" y="6595"/>
                  </a:cubicBezTo>
                  <a:cubicBezTo>
                    <a:pt x="417405" y="6023"/>
                    <a:pt x="418358" y="4118"/>
                    <a:pt x="417691" y="2308"/>
                  </a:cubicBezTo>
                  <a:cubicBezTo>
                    <a:pt x="417120" y="499"/>
                    <a:pt x="415215" y="-454"/>
                    <a:pt x="413405" y="213"/>
                  </a:cubicBezTo>
                  <a:cubicBezTo>
                    <a:pt x="324156" y="30026"/>
                    <a:pt x="271768" y="107465"/>
                    <a:pt x="245003" y="195380"/>
                  </a:cubicBezTo>
                  <a:cubicBezTo>
                    <a:pt x="231287" y="240338"/>
                    <a:pt x="226715" y="287963"/>
                    <a:pt x="206808" y="330921"/>
                  </a:cubicBezTo>
                  <a:cubicBezTo>
                    <a:pt x="173185" y="403502"/>
                    <a:pt x="84126" y="455604"/>
                    <a:pt x="4306" y="432934"/>
                  </a:cubicBezTo>
                  <a:cubicBezTo>
                    <a:pt x="2496" y="432458"/>
                    <a:pt x="592" y="433505"/>
                    <a:pt x="115" y="435315"/>
                  </a:cubicBezTo>
                  <a:cubicBezTo>
                    <a:pt x="-361" y="437125"/>
                    <a:pt x="687" y="439030"/>
                    <a:pt x="2402" y="439506"/>
                  </a:cubicBezTo>
                  <a:close/>
                </a:path>
              </a:pathLst>
            </a:custGeom>
            <a:solidFill>
              <a:srgbClr val="000000"/>
            </a:solidFill>
            <a:ln w="9525" cap="flat">
              <a:noFill/>
              <a:prstDash val="solid"/>
              <a:miter/>
            </a:ln>
          </p:spPr>
          <p:txBody>
            <a:bodyPr rtlCol="0" anchor="ctr"/>
            <a:lstStyle/>
            <a:p>
              <a:endParaRPr lang="en-US"/>
            </a:p>
          </p:txBody>
        </p:sp>
        <p:sp>
          <p:nvSpPr>
            <p:cNvPr id="161" name="Freeform: Shape 160">
              <a:extLst>
                <a:ext uri="{FF2B5EF4-FFF2-40B4-BE49-F238E27FC236}">
                  <a16:creationId xmlns:a16="http://schemas.microsoft.com/office/drawing/2014/main" id="{C4BDE0D9-30A6-35CC-2AEE-178A6B0ED126}"/>
                </a:ext>
              </a:extLst>
            </p:cNvPr>
            <p:cNvSpPr/>
            <p:nvPr/>
          </p:nvSpPr>
          <p:spPr>
            <a:xfrm>
              <a:off x="7916970" y="4548017"/>
              <a:ext cx="604774" cy="305912"/>
            </a:xfrm>
            <a:custGeom>
              <a:avLst/>
              <a:gdLst>
                <a:gd name="connsiteX0" fmla="*/ 602190 w 604774"/>
                <a:gd name="connsiteY0" fmla="*/ 4647 h 305912"/>
                <a:gd name="connsiteX1" fmla="*/ 362160 w 604774"/>
                <a:gd name="connsiteY1" fmla="*/ 112184 h 305912"/>
                <a:gd name="connsiteX2" fmla="*/ 280912 w 604774"/>
                <a:gd name="connsiteY2" fmla="*/ 220388 h 305912"/>
                <a:gd name="connsiteX3" fmla="*/ 4210 w 604774"/>
                <a:gd name="connsiteY3" fmla="*/ 289635 h 305912"/>
                <a:gd name="connsiteX4" fmla="*/ 115 w 604774"/>
                <a:gd name="connsiteY4" fmla="*/ 292016 h 305912"/>
                <a:gd name="connsiteX5" fmla="*/ 2496 w 604774"/>
                <a:gd name="connsiteY5" fmla="*/ 296207 h 305912"/>
                <a:gd name="connsiteX6" fmla="*/ 285769 w 604774"/>
                <a:gd name="connsiteY6" fmla="*/ 225150 h 305912"/>
                <a:gd name="connsiteX7" fmla="*/ 367399 w 604774"/>
                <a:gd name="connsiteY7" fmla="*/ 116470 h 305912"/>
                <a:gd name="connsiteX8" fmla="*/ 600570 w 604774"/>
                <a:gd name="connsiteY8" fmla="*/ 11219 h 305912"/>
                <a:gd name="connsiteX9" fmla="*/ 604666 w 604774"/>
                <a:gd name="connsiteY9" fmla="*/ 8742 h 305912"/>
                <a:gd name="connsiteX10" fmla="*/ 602190 w 604774"/>
                <a:gd name="connsiteY10" fmla="*/ 4647 h 3059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04774" h="305912">
                  <a:moveTo>
                    <a:pt x="602190" y="4647"/>
                  </a:moveTo>
                  <a:cubicBezTo>
                    <a:pt x="512464" y="-18023"/>
                    <a:pt x="416453" y="46176"/>
                    <a:pt x="362160" y="112184"/>
                  </a:cubicBezTo>
                  <a:cubicBezTo>
                    <a:pt x="333394" y="147046"/>
                    <a:pt x="312821" y="188003"/>
                    <a:pt x="280912" y="220388"/>
                  </a:cubicBezTo>
                  <a:cubicBezTo>
                    <a:pt x="211570" y="290873"/>
                    <a:pt x="98413" y="314305"/>
                    <a:pt x="4210" y="289635"/>
                  </a:cubicBezTo>
                  <a:cubicBezTo>
                    <a:pt x="2401" y="289158"/>
                    <a:pt x="591" y="290206"/>
                    <a:pt x="115" y="292016"/>
                  </a:cubicBezTo>
                  <a:cubicBezTo>
                    <a:pt x="-361" y="293826"/>
                    <a:pt x="686" y="295731"/>
                    <a:pt x="2496" y="296207"/>
                  </a:cubicBezTo>
                  <a:cubicBezTo>
                    <a:pt x="98984" y="321448"/>
                    <a:pt x="214713" y="297350"/>
                    <a:pt x="285769" y="225150"/>
                  </a:cubicBezTo>
                  <a:cubicBezTo>
                    <a:pt x="317773" y="192670"/>
                    <a:pt x="338538" y="151522"/>
                    <a:pt x="367399" y="116470"/>
                  </a:cubicBezTo>
                  <a:cubicBezTo>
                    <a:pt x="420167" y="52272"/>
                    <a:pt x="513322" y="-10879"/>
                    <a:pt x="600570" y="11219"/>
                  </a:cubicBezTo>
                  <a:cubicBezTo>
                    <a:pt x="602380" y="11695"/>
                    <a:pt x="604190" y="10552"/>
                    <a:pt x="604666" y="8742"/>
                  </a:cubicBezTo>
                  <a:cubicBezTo>
                    <a:pt x="605143" y="6933"/>
                    <a:pt x="604000" y="5123"/>
                    <a:pt x="602190" y="4647"/>
                  </a:cubicBezTo>
                  <a:close/>
                </a:path>
              </a:pathLst>
            </a:custGeom>
            <a:solidFill>
              <a:srgbClr val="000000"/>
            </a:solidFill>
            <a:ln w="9525" cap="flat">
              <a:noFill/>
              <a:prstDash val="solid"/>
              <a:miter/>
            </a:ln>
          </p:spPr>
          <p:txBody>
            <a:bodyPr rtlCol="0" anchor="ctr"/>
            <a:lstStyle/>
            <a:p>
              <a:endParaRPr lang="en-US"/>
            </a:p>
          </p:txBody>
        </p:sp>
        <p:sp>
          <p:nvSpPr>
            <p:cNvPr id="162" name="Freeform: Shape 161">
              <a:extLst>
                <a:ext uri="{FF2B5EF4-FFF2-40B4-BE49-F238E27FC236}">
                  <a16:creationId xmlns:a16="http://schemas.microsoft.com/office/drawing/2014/main" id="{14198F70-A291-3347-0B68-E26290815B11}"/>
                </a:ext>
              </a:extLst>
            </p:cNvPr>
            <p:cNvSpPr/>
            <p:nvPr/>
          </p:nvSpPr>
          <p:spPr>
            <a:xfrm>
              <a:off x="8035746" y="4626729"/>
              <a:ext cx="502082" cy="273123"/>
            </a:xfrm>
            <a:custGeom>
              <a:avLst/>
              <a:gdLst>
                <a:gd name="connsiteX0" fmla="*/ 2496 w 502082"/>
                <a:gd name="connsiteY0" fmla="*/ 266263 h 273123"/>
                <a:gd name="connsiteX1" fmla="*/ 53740 w 502082"/>
                <a:gd name="connsiteY1" fmla="*/ 273121 h 273123"/>
                <a:gd name="connsiteX2" fmla="*/ 197758 w 502082"/>
                <a:gd name="connsiteY2" fmla="*/ 196730 h 273123"/>
                <a:gd name="connsiteX3" fmla="*/ 303962 w 502082"/>
                <a:gd name="connsiteY3" fmla="*/ 67286 h 273123"/>
                <a:gd name="connsiteX4" fmla="*/ 498558 w 502082"/>
                <a:gd name="connsiteY4" fmla="*/ 7278 h 273123"/>
                <a:gd name="connsiteX5" fmla="*/ 502082 w 502082"/>
                <a:gd name="connsiteY5" fmla="*/ 4040 h 273123"/>
                <a:gd name="connsiteX6" fmla="*/ 498844 w 502082"/>
                <a:gd name="connsiteY6" fmla="*/ 515 h 273123"/>
                <a:gd name="connsiteX7" fmla="*/ 299295 w 502082"/>
                <a:gd name="connsiteY7" fmla="*/ 62333 h 273123"/>
                <a:gd name="connsiteX8" fmla="*/ 192710 w 502082"/>
                <a:gd name="connsiteY8" fmla="*/ 192254 h 273123"/>
                <a:gd name="connsiteX9" fmla="*/ 53740 w 502082"/>
                <a:gd name="connsiteY9" fmla="*/ 266358 h 273123"/>
                <a:gd name="connsiteX10" fmla="*/ 4306 w 502082"/>
                <a:gd name="connsiteY10" fmla="*/ 259786 h 273123"/>
                <a:gd name="connsiteX11" fmla="*/ 115 w 502082"/>
                <a:gd name="connsiteY11" fmla="*/ 262167 h 273123"/>
                <a:gd name="connsiteX12" fmla="*/ 2496 w 502082"/>
                <a:gd name="connsiteY12" fmla="*/ 266358 h 27312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502082" h="273123">
                  <a:moveTo>
                    <a:pt x="2496" y="266263"/>
                  </a:moveTo>
                  <a:cubicBezTo>
                    <a:pt x="19736" y="270930"/>
                    <a:pt x="35833" y="273216"/>
                    <a:pt x="53740" y="273121"/>
                  </a:cubicBezTo>
                  <a:cubicBezTo>
                    <a:pt x="116891" y="272835"/>
                    <a:pt x="160325" y="239402"/>
                    <a:pt x="197758" y="196730"/>
                  </a:cubicBezTo>
                  <a:cubicBezTo>
                    <a:pt x="234525" y="154725"/>
                    <a:pt x="265386" y="103767"/>
                    <a:pt x="303962" y="67286"/>
                  </a:cubicBezTo>
                  <a:cubicBezTo>
                    <a:pt x="357017" y="17089"/>
                    <a:pt x="427597" y="3849"/>
                    <a:pt x="498558" y="7278"/>
                  </a:cubicBezTo>
                  <a:cubicBezTo>
                    <a:pt x="500463" y="7278"/>
                    <a:pt x="501987" y="5945"/>
                    <a:pt x="502082" y="4040"/>
                  </a:cubicBezTo>
                  <a:cubicBezTo>
                    <a:pt x="502082" y="2230"/>
                    <a:pt x="500749" y="611"/>
                    <a:pt x="498844" y="515"/>
                  </a:cubicBezTo>
                  <a:cubicBezTo>
                    <a:pt x="425978" y="-3009"/>
                    <a:pt x="353683" y="10898"/>
                    <a:pt x="299295" y="62333"/>
                  </a:cubicBezTo>
                  <a:cubicBezTo>
                    <a:pt x="260528" y="99004"/>
                    <a:pt x="229572" y="150153"/>
                    <a:pt x="192710" y="192254"/>
                  </a:cubicBezTo>
                  <a:cubicBezTo>
                    <a:pt x="156516" y="233592"/>
                    <a:pt x="114701" y="266072"/>
                    <a:pt x="53740" y="266358"/>
                  </a:cubicBezTo>
                  <a:cubicBezTo>
                    <a:pt x="36500" y="266358"/>
                    <a:pt x="20974" y="264263"/>
                    <a:pt x="4306" y="259786"/>
                  </a:cubicBezTo>
                  <a:cubicBezTo>
                    <a:pt x="2496" y="259310"/>
                    <a:pt x="686" y="260357"/>
                    <a:pt x="115" y="262167"/>
                  </a:cubicBezTo>
                  <a:cubicBezTo>
                    <a:pt x="-361" y="263977"/>
                    <a:pt x="686" y="265787"/>
                    <a:pt x="2496" y="266358"/>
                  </a:cubicBezTo>
                  <a:close/>
                </a:path>
              </a:pathLst>
            </a:custGeom>
            <a:solidFill>
              <a:srgbClr val="000000"/>
            </a:solidFill>
            <a:ln w="9525" cap="flat">
              <a:noFill/>
              <a:prstDash val="solid"/>
              <a:miter/>
            </a:ln>
          </p:spPr>
          <p:txBody>
            <a:bodyPr rtlCol="0" anchor="ctr"/>
            <a:lstStyle/>
            <a:p>
              <a:endParaRPr lang="en-US"/>
            </a:p>
          </p:txBody>
        </p:sp>
        <p:sp>
          <p:nvSpPr>
            <p:cNvPr id="163" name="Freeform: Shape 162">
              <a:extLst>
                <a:ext uri="{FF2B5EF4-FFF2-40B4-BE49-F238E27FC236}">
                  <a16:creationId xmlns:a16="http://schemas.microsoft.com/office/drawing/2014/main" id="{FCA6C8E9-C39A-1D11-CA98-2DB547E68F44}"/>
                </a:ext>
              </a:extLst>
            </p:cNvPr>
            <p:cNvSpPr/>
            <p:nvPr/>
          </p:nvSpPr>
          <p:spPr>
            <a:xfrm>
              <a:off x="7809820" y="4234534"/>
              <a:ext cx="342656" cy="443922"/>
            </a:xfrm>
            <a:custGeom>
              <a:avLst/>
              <a:gdLst>
                <a:gd name="connsiteX0" fmla="*/ 337770 w 342656"/>
                <a:gd name="connsiteY0" fmla="*/ 280 h 443922"/>
                <a:gd name="connsiteX1" fmla="*/ 281572 w 342656"/>
                <a:gd name="connsiteY1" fmla="*/ 39142 h 443922"/>
                <a:gd name="connsiteX2" fmla="*/ 215373 w 342656"/>
                <a:gd name="connsiteY2" fmla="*/ 215641 h 443922"/>
                <a:gd name="connsiteX3" fmla="*/ 183845 w 342656"/>
                <a:gd name="connsiteY3" fmla="*/ 333750 h 443922"/>
                <a:gd name="connsiteX4" fmla="*/ 4204 w 342656"/>
                <a:gd name="connsiteY4" fmla="*/ 433954 h 443922"/>
                <a:gd name="connsiteX5" fmla="*/ 108 w 342656"/>
                <a:gd name="connsiteY5" fmla="*/ 436430 h 443922"/>
                <a:gd name="connsiteX6" fmla="*/ 2585 w 342656"/>
                <a:gd name="connsiteY6" fmla="*/ 440526 h 443922"/>
                <a:gd name="connsiteX7" fmla="*/ 189941 w 342656"/>
                <a:gd name="connsiteY7" fmla="*/ 336703 h 443922"/>
                <a:gd name="connsiteX8" fmla="*/ 221945 w 342656"/>
                <a:gd name="connsiteY8" fmla="*/ 216974 h 443922"/>
                <a:gd name="connsiteX9" fmla="*/ 287001 w 342656"/>
                <a:gd name="connsiteY9" fmla="*/ 43143 h 443922"/>
                <a:gd name="connsiteX10" fmla="*/ 340818 w 342656"/>
                <a:gd name="connsiteY10" fmla="*/ 6376 h 443922"/>
                <a:gd name="connsiteX11" fmla="*/ 342341 w 342656"/>
                <a:gd name="connsiteY11" fmla="*/ 1804 h 443922"/>
                <a:gd name="connsiteX12" fmla="*/ 337770 w 342656"/>
                <a:gd name="connsiteY12" fmla="*/ 375 h 4439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42656" h="443922">
                  <a:moveTo>
                    <a:pt x="337770" y="280"/>
                  </a:moveTo>
                  <a:cubicBezTo>
                    <a:pt x="318244" y="10282"/>
                    <a:pt x="295002" y="20854"/>
                    <a:pt x="281572" y="39142"/>
                  </a:cubicBezTo>
                  <a:cubicBezTo>
                    <a:pt x="243663" y="90768"/>
                    <a:pt x="227661" y="153823"/>
                    <a:pt x="215373" y="215641"/>
                  </a:cubicBezTo>
                  <a:cubicBezTo>
                    <a:pt x="207468" y="255360"/>
                    <a:pt x="201562" y="296889"/>
                    <a:pt x="183845" y="333750"/>
                  </a:cubicBezTo>
                  <a:cubicBezTo>
                    <a:pt x="153937" y="396044"/>
                    <a:pt x="75737" y="451289"/>
                    <a:pt x="4204" y="433954"/>
                  </a:cubicBezTo>
                  <a:cubicBezTo>
                    <a:pt x="2394" y="433477"/>
                    <a:pt x="584" y="434620"/>
                    <a:pt x="108" y="436430"/>
                  </a:cubicBezTo>
                  <a:cubicBezTo>
                    <a:pt x="-368" y="438240"/>
                    <a:pt x="775" y="440050"/>
                    <a:pt x="2585" y="440526"/>
                  </a:cubicBezTo>
                  <a:cubicBezTo>
                    <a:pt x="77070" y="458623"/>
                    <a:pt x="158890" y="401569"/>
                    <a:pt x="189941" y="336703"/>
                  </a:cubicBezTo>
                  <a:cubicBezTo>
                    <a:pt x="207848" y="299365"/>
                    <a:pt x="213945" y="257170"/>
                    <a:pt x="221945" y="216974"/>
                  </a:cubicBezTo>
                  <a:cubicBezTo>
                    <a:pt x="234042" y="156109"/>
                    <a:pt x="249759" y="93911"/>
                    <a:pt x="287001" y="43143"/>
                  </a:cubicBezTo>
                  <a:cubicBezTo>
                    <a:pt x="299765" y="25712"/>
                    <a:pt x="322244" y="15901"/>
                    <a:pt x="340818" y="6376"/>
                  </a:cubicBezTo>
                  <a:cubicBezTo>
                    <a:pt x="342437" y="5519"/>
                    <a:pt x="343104" y="3519"/>
                    <a:pt x="342341" y="1804"/>
                  </a:cubicBezTo>
                  <a:cubicBezTo>
                    <a:pt x="341485" y="185"/>
                    <a:pt x="339484" y="-482"/>
                    <a:pt x="337770" y="375"/>
                  </a:cubicBezTo>
                  <a:close/>
                </a:path>
              </a:pathLst>
            </a:custGeom>
            <a:solidFill>
              <a:srgbClr val="000000"/>
            </a:solidFill>
            <a:ln w="9525" cap="flat">
              <a:noFill/>
              <a:prstDash val="solid"/>
              <a:miter/>
            </a:ln>
          </p:spPr>
          <p:txBody>
            <a:bodyPr rtlCol="0" anchor="ctr"/>
            <a:lstStyle/>
            <a:p>
              <a:endParaRPr lang="en-US"/>
            </a:p>
          </p:txBody>
        </p:sp>
      </p:grpSp>
      <p:sp>
        <p:nvSpPr>
          <p:cNvPr id="170" name="Freeform: Shape 169">
            <a:extLst>
              <a:ext uri="{FF2B5EF4-FFF2-40B4-BE49-F238E27FC236}">
                <a16:creationId xmlns:a16="http://schemas.microsoft.com/office/drawing/2014/main" id="{BC6B1E0F-AC9C-A710-ABA9-A1EED0AA5E4A}"/>
              </a:ext>
            </a:extLst>
          </p:cNvPr>
          <p:cNvSpPr/>
          <p:nvPr/>
        </p:nvSpPr>
        <p:spPr>
          <a:xfrm>
            <a:off x="8596313" y="4452938"/>
            <a:ext cx="752475" cy="404812"/>
          </a:xfrm>
          <a:custGeom>
            <a:avLst/>
            <a:gdLst>
              <a:gd name="connsiteX0" fmla="*/ 0 w 752475"/>
              <a:gd name="connsiteY0" fmla="*/ 0 h 404812"/>
              <a:gd name="connsiteX1" fmla="*/ 71437 w 752475"/>
              <a:gd name="connsiteY1" fmla="*/ 114300 h 404812"/>
              <a:gd name="connsiteX2" fmla="*/ 190500 w 752475"/>
              <a:gd name="connsiteY2" fmla="*/ 157162 h 404812"/>
              <a:gd name="connsiteX3" fmla="*/ 414337 w 752475"/>
              <a:gd name="connsiteY3" fmla="*/ 157162 h 404812"/>
              <a:gd name="connsiteX4" fmla="*/ 414337 w 752475"/>
              <a:gd name="connsiteY4" fmla="*/ 219075 h 404812"/>
              <a:gd name="connsiteX5" fmla="*/ 604837 w 752475"/>
              <a:gd name="connsiteY5" fmla="*/ 352425 h 404812"/>
              <a:gd name="connsiteX6" fmla="*/ 638175 w 752475"/>
              <a:gd name="connsiteY6" fmla="*/ 404812 h 404812"/>
              <a:gd name="connsiteX7" fmla="*/ 752475 w 752475"/>
              <a:gd name="connsiteY7" fmla="*/ 404812 h 404812"/>
              <a:gd name="connsiteX8" fmla="*/ 747712 w 752475"/>
              <a:gd name="connsiteY8" fmla="*/ 119062 h 404812"/>
              <a:gd name="connsiteX9" fmla="*/ 728662 w 752475"/>
              <a:gd name="connsiteY9" fmla="*/ 61912 h 404812"/>
              <a:gd name="connsiteX10" fmla="*/ 585787 w 752475"/>
              <a:gd name="connsiteY10" fmla="*/ 19050 h 404812"/>
              <a:gd name="connsiteX11" fmla="*/ 542925 w 752475"/>
              <a:gd name="connsiteY11" fmla="*/ 19050 h 404812"/>
              <a:gd name="connsiteX12" fmla="*/ 280987 w 752475"/>
              <a:gd name="connsiteY12" fmla="*/ 38100 h 404812"/>
              <a:gd name="connsiteX13" fmla="*/ 219075 w 752475"/>
              <a:gd name="connsiteY13" fmla="*/ 47625 h 404812"/>
              <a:gd name="connsiteX14" fmla="*/ 157162 w 752475"/>
              <a:gd name="connsiteY14" fmla="*/ 33337 h 404812"/>
              <a:gd name="connsiteX15" fmla="*/ 0 w 752475"/>
              <a:gd name="connsiteY15" fmla="*/ 0 h 404812"/>
              <a:gd name="connsiteX0" fmla="*/ 0 w 752475"/>
              <a:gd name="connsiteY0" fmla="*/ 0 h 404812"/>
              <a:gd name="connsiteX1" fmla="*/ 71437 w 752475"/>
              <a:gd name="connsiteY1" fmla="*/ 114300 h 404812"/>
              <a:gd name="connsiteX2" fmla="*/ 183356 w 752475"/>
              <a:gd name="connsiteY2" fmla="*/ 164306 h 404812"/>
              <a:gd name="connsiteX3" fmla="*/ 414337 w 752475"/>
              <a:gd name="connsiteY3" fmla="*/ 157162 h 404812"/>
              <a:gd name="connsiteX4" fmla="*/ 414337 w 752475"/>
              <a:gd name="connsiteY4" fmla="*/ 219075 h 404812"/>
              <a:gd name="connsiteX5" fmla="*/ 604837 w 752475"/>
              <a:gd name="connsiteY5" fmla="*/ 352425 h 404812"/>
              <a:gd name="connsiteX6" fmla="*/ 638175 w 752475"/>
              <a:gd name="connsiteY6" fmla="*/ 404812 h 404812"/>
              <a:gd name="connsiteX7" fmla="*/ 752475 w 752475"/>
              <a:gd name="connsiteY7" fmla="*/ 404812 h 404812"/>
              <a:gd name="connsiteX8" fmla="*/ 747712 w 752475"/>
              <a:gd name="connsiteY8" fmla="*/ 119062 h 404812"/>
              <a:gd name="connsiteX9" fmla="*/ 728662 w 752475"/>
              <a:gd name="connsiteY9" fmla="*/ 61912 h 404812"/>
              <a:gd name="connsiteX10" fmla="*/ 585787 w 752475"/>
              <a:gd name="connsiteY10" fmla="*/ 19050 h 404812"/>
              <a:gd name="connsiteX11" fmla="*/ 542925 w 752475"/>
              <a:gd name="connsiteY11" fmla="*/ 19050 h 404812"/>
              <a:gd name="connsiteX12" fmla="*/ 280987 w 752475"/>
              <a:gd name="connsiteY12" fmla="*/ 38100 h 404812"/>
              <a:gd name="connsiteX13" fmla="*/ 219075 w 752475"/>
              <a:gd name="connsiteY13" fmla="*/ 47625 h 404812"/>
              <a:gd name="connsiteX14" fmla="*/ 157162 w 752475"/>
              <a:gd name="connsiteY14" fmla="*/ 33337 h 404812"/>
              <a:gd name="connsiteX15" fmla="*/ 0 w 752475"/>
              <a:gd name="connsiteY15" fmla="*/ 0 h 404812"/>
              <a:gd name="connsiteX0" fmla="*/ 0 w 752475"/>
              <a:gd name="connsiteY0" fmla="*/ 0 h 404812"/>
              <a:gd name="connsiteX1" fmla="*/ 71437 w 752475"/>
              <a:gd name="connsiteY1" fmla="*/ 114300 h 404812"/>
              <a:gd name="connsiteX2" fmla="*/ 188118 w 752475"/>
              <a:gd name="connsiteY2" fmla="*/ 150019 h 404812"/>
              <a:gd name="connsiteX3" fmla="*/ 414337 w 752475"/>
              <a:gd name="connsiteY3" fmla="*/ 157162 h 404812"/>
              <a:gd name="connsiteX4" fmla="*/ 414337 w 752475"/>
              <a:gd name="connsiteY4" fmla="*/ 219075 h 404812"/>
              <a:gd name="connsiteX5" fmla="*/ 604837 w 752475"/>
              <a:gd name="connsiteY5" fmla="*/ 352425 h 404812"/>
              <a:gd name="connsiteX6" fmla="*/ 638175 w 752475"/>
              <a:gd name="connsiteY6" fmla="*/ 404812 h 404812"/>
              <a:gd name="connsiteX7" fmla="*/ 752475 w 752475"/>
              <a:gd name="connsiteY7" fmla="*/ 404812 h 404812"/>
              <a:gd name="connsiteX8" fmla="*/ 747712 w 752475"/>
              <a:gd name="connsiteY8" fmla="*/ 119062 h 404812"/>
              <a:gd name="connsiteX9" fmla="*/ 728662 w 752475"/>
              <a:gd name="connsiteY9" fmla="*/ 61912 h 404812"/>
              <a:gd name="connsiteX10" fmla="*/ 585787 w 752475"/>
              <a:gd name="connsiteY10" fmla="*/ 19050 h 404812"/>
              <a:gd name="connsiteX11" fmla="*/ 542925 w 752475"/>
              <a:gd name="connsiteY11" fmla="*/ 19050 h 404812"/>
              <a:gd name="connsiteX12" fmla="*/ 280987 w 752475"/>
              <a:gd name="connsiteY12" fmla="*/ 38100 h 404812"/>
              <a:gd name="connsiteX13" fmla="*/ 219075 w 752475"/>
              <a:gd name="connsiteY13" fmla="*/ 47625 h 404812"/>
              <a:gd name="connsiteX14" fmla="*/ 157162 w 752475"/>
              <a:gd name="connsiteY14" fmla="*/ 33337 h 404812"/>
              <a:gd name="connsiteX15" fmla="*/ 0 w 752475"/>
              <a:gd name="connsiteY15" fmla="*/ 0 h 404812"/>
              <a:gd name="connsiteX0" fmla="*/ 0 w 752475"/>
              <a:gd name="connsiteY0" fmla="*/ 0 h 404812"/>
              <a:gd name="connsiteX1" fmla="*/ 71437 w 752475"/>
              <a:gd name="connsiteY1" fmla="*/ 114300 h 404812"/>
              <a:gd name="connsiteX2" fmla="*/ 188118 w 752475"/>
              <a:gd name="connsiteY2" fmla="*/ 150019 h 404812"/>
              <a:gd name="connsiteX3" fmla="*/ 414337 w 752475"/>
              <a:gd name="connsiteY3" fmla="*/ 157162 h 404812"/>
              <a:gd name="connsiteX4" fmla="*/ 428624 w 752475"/>
              <a:gd name="connsiteY4" fmla="*/ 214313 h 404812"/>
              <a:gd name="connsiteX5" fmla="*/ 604837 w 752475"/>
              <a:gd name="connsiteY5" fmla="*/ 352425 h 404812"/>
              <a:gd name="connsiteX6" fmla="*/ 638175 w 752475"/>
              <a:gd name="connsiteY6" fmla="*/ 404812 h 404812"/>
              <a:gd name="connsiteX7" fmla="*/ 752475 w 752475"/>
              <a:gd name="connsiteY7" fmla="*/ 404812 h 404812"/>
              <a:gd name="connsiteX8" fmla="*/ 747712 w 752475"/>
              <a:gd name="connsiteY8" fmla="*/ 119062 h 404812"/>
              <a:gd name="connsiteX9" fmla="*/ 728662 w 752475"/>
              <a:gd name="connsiteY9" fmla="*/ 61912 h 404812"/>
              <a:gd name="connsiteX10" fmla="*/ 585787 w 752475"/>
              <a:gd name="connsiteY10" fmla="*/ 19050 h 404812"/>
              <a:gd name="connsiteX11" fmla="*/ 542925 w 752475"/>
              <a:gd name="connsiteY11" fmla="*/ 19050 h 404812"/>
              <a:gd name="connsiteX12" fmla="*/ 280987 w 752475"/>
              <a:gd name="connsiteY12" fmla="*/ 38100 h 404812"/>
              <a:gd name="connsiteX13" fmla="*/ 219075 w 752475"/>
              <a:gd name="connsiteY13" fmla="*/ 47625 h 404812"/>
              <a:gd name="connsiteX14" fmla="*/ 157162 w 752475"/>
              <a:gd name="connsiteY14" fmla="*/ 33337 h 404812"/>
              <a:gd name="connsiteX15" fmla="*/ 0 w 752475"/>
              <a:gd name="connsiteY15" fmla="*/ 0 h 404812"/>
              <a:gd name="connsiteX0" fmla="*/ 0 w 752475"/>
              <a:gd name="connsiteY0" fmla="*/ 0 h 404812"/>
              <a:gd name="connsiteX1" fmla="*/ 71437 w 752475"/>
              <a:gd name="connsiteY1" fmla="*/ 114300 h 404812"/>
              <a:gd name="connsiteX2" fmla="*/ 188118 w 752475"/>
              <a:gd name="connsiteY2" fmla="*/ 150019 h 404812"/>
              <a:gd name="connsiteX3" fmla="*/ 414337 w 752475"/>
              <a:gd name="connsiteY3" fmla="*/ 157162 h 404812"/>
              <a:gd name="connsiteX4" fmla="*/ 407193 w 752475"/>
              <a:gd name="connsiteY4" fmla="*/ 216695 h 404812"/>
              <a:gd name="connsiteX5" fmla="*/ 604837 w 752475"/>
              <a:gd name="connsiteY5" fmla="*/ 352425 h 404812"/>
              <a:gd name="connsiteX6" fmla="*/ 638175 w 752475"/>
              <a:gd name="connsiteY6" fmla="*/ 404812 h 404812"/>
              <a:gd name="connsiteX7" fmla="*/ 752475 w 752475"/>
              <a:gd name="connsiteY7" fmla="*/ 404812 h 404812"/>
              <a:gd name="connsiteX8" fmla="*/ 747712 w 752475"/>
              <a:gd name="connsiteY8" fmla="*/ 119062 h 404812"/>
              <a:gd name="connsiteX9" fmla="*/ 728662 w 752475"/>
              <a:gd name="connsiteY9" fmla="*/ 61912 h 404812"/>
              <a:gd name="connsiteX10" fmla="*/ 585787 w 752475"/>
              <a:gd name="connsiteY10" fmla="*/ 19050 h 404812"/>
              <a:gd name="connsiteX11" fmla="*/ 542925 w 752475"/>
              <a:gd name="connsiteY11" fmla="*/ 19050 h 404812"/>
              <a:gd name="connsiteX12" fmla="*/ 280987 w 752475"/>
              <a:gd name="connsiteY12" fmla="*/ 38100 h 404812"/>
              <a:gd name="connsiteX13" fmla="*/ 219075 w 752475"/>
              <a:gd name="connsiteY13" fmla="*/ 47625 h 404812"/>
              <a:gd name="connsiteX14" fmla="*/ 157162 w 752475"/>
              <a:gd name="connsiteY14" fmla="*/ 33337 h 404812"/>
              <a:gd name="connsiteX15" fmla="*/ 0 w 752475"/>
              <a:gd name="connsiteY15" fmla="*/ 0 h 404812"/>
              <a:gd name="connsiteX0" fmla="*/ 0 w 752475"/>
              <a:gd name="connsiteY0" fmla="*/ 0 h 404812"/>
              <a:gd name="connsiteX1" fmla="*/ 71437 w 752475"/>
              <a:gd name="connsiteY1" fmla="*/ 114300 h 404812"/>
              <a:gd name="connsiteX2" fmla="*/ 188118 w 752475"/>
              <a:gd name="connsiteY2" fmla="*/ 150019 h 404812"/>
              <a:gd name="connsiteX3" fmla="*/ 414337 w 752475"/>
              <a:gd name="connsiteY3" fmla="*/ 157162 h 404812"/>
              <a:gd name="connsiteX4" fmla="*/ 407193 w 752475"/>
              <a:gd name="connsiteY4" fmla="*/ 216695 h 404812"/>
              <a:gd name="connsiteX5" fmla="*/ 604837 w 752475"/>
              <a:gd name="connsiteY5" fmla="*/ 352425 h 404812"/>
              <a:gd name="connsiteX6" fmla="*/ 638175 w 752475"/>
              <a:gd name="connsiteY6" fmla="*/ 404812 h 404812"/>
              <a:gd name="connsiteX7" fmla="*/ 752475 w 752475"/>
              <a:gd name="connsiteY7" fmla="*/ 404812 h 404812"/>
              <a:gd name="connsiteX8" fmla="*/ 747712 w 752475"/>
              <a:gd name="connsiteY8" fmla="*/ 119062 h 404812"/>
              <a:gd name="connsiteX9" fmla="*/ 728662 w 752475"/>
              <a:gd name="connsiteY9" fmla="*/ 61912 h 404812"/>
              <a:gd name="connsiteX10" fmla="*/ 585787 w 752475"/>
              <a:gd name="connsiteY10" fmla="*/ 19050 h 404812"/>
              <a:gd name="connsiteX11" fmla="*/ 542925 w 752475"/>
              <a:gd name="connsiteY11" fmla="*/ 19050 h 404812"/>
              <a:gd name="connsiteX12" fmla="*/ 280987 w 752475"/>
              <a:gd name="connsiteY12" fmla="*/ 38100 h 404812"/>
              <a:gd name="connsiteX13" fmla="*/ 219075 w 752475"/>
              <a:gd name="connsiteY13" fmla="*/ 47625 h 404812"/>
              <a:gd name="connsiteX14" fmla="*/ 154781 w 752475"/>
              <a:gd name="connsiteY14" fmla="*/ 26193 h 404812"/>
              <a:gd name="connsiteX15" fmla="*/ 0 w 752475"/>
              <a:gd name="connsiteY15" fmla="*/ 0 h 404812"/>
              <a:gd name="connsiteX0" fmla="*/ 0 w 752475"/>
              <a:gd name="connsiteY0" fmla="*/ 0 h 404812"/>
              <a:gd name="connsiteX1" fmla="*/ 57150 w 752475"/>
              <a:gd name="connsiteY1" fmla="*/ 109537 h 404812"/>
              <a:gd name="connsiteX2" fmla="*/ 188118 w 752475"/>
              <a:gd name="connsiteY2" fmla="*/ 150019 h 404812"/>
              <a:gd name="connsiteX3" fmla="*/ 414337 w 752475"/>
              <a:gd name="connsiteY3" fmla="*/ 157162 h 404812"/>
              <a:gd name="connsiteX4" fmla="*/ 407193 w 752475"/>
              <a:gd name="connsiteY4" fmla="*/ 216695 h 404812"/>
              <a:gd name="connsiteX5" fmla="*/ 604837 w 752475"/>
              <a:gd name="connsiteY5" fmla="*/ 352425 h 404812"/>
              <a:gd name="connsiteX6" fmla="*/ 638175 w 752475"/>
              <a:gd name="connsiteY6" fmla="*/ 404812 h 404812"/>
              <a:gd name="connsiteX7" fmla="*/ 752475 w 752475"/>
              <a:gd name="connsiteY7" fmla="*/ 404812 h 404812"/>
              <a:gd name="connsiteX8" fmla="*/ 747712 w 752475"/>
              <a:gd name="connsiteY8" fmla="*/ 119062 h 404812"/>
              <a:gd name="connsiteX9" fmla="*/ 728662 w 752475"/>
              <a:gd name="connsiteY9" fmla="*/ 61912 h 404812"/>
              <a:gd name="connsiteX10" fmla="*/ 585787 w 752475"/>
              <a:gd name="connsiteY10" fmla="*/ 19050 h 404812"/>
              <a:gd name="connsiteX11" fmla="*/ 542925 w 752475"/>
              <a:gd name="connsiteY11" fmla="*/ 19050 h 404812"/>
              <a:gd name="connsiteX12" fmla="*/ 280987 w 752475"/>
              <a:gd name="connsiteY12" fmla="*/ 38100 h 404812"/>
              <a:gd name="connsiteX13" fmla="*/ 219075 w 752475"/>
              <a:gd name="connsiteY13" fmla="*/ 47625 h 404812"/>
              <a:gd name="connsiteX14" fmla="*/ 154781 w 752475"/>
              <a:gd name="connsiteY14" fmla="*/ 26193 h 404812"/>
              <a:gd name="connsiteX15" fmla="*/ 0 w 752475"/>
              <a:gd name="connsiteY15" fmla="*/ 0 h 404812"/>
              <a:gd name="connsiteX0" fmla="*/ 0 w 752475"/>
              <a:gd name="connsiteY0" fmla="*/ 0 h 404812"/>
              <a:gd name="connsiteX1" fmla="*/ 57150 w 752475"/>
              <a:gd name="connsiteY1" fmla="*/ 109537 h 404812"/>
              <a:gd name="connsiteX2" fmla="*/ 188118 w 752475"/>
              <a:gd name="connsiteY2" fmla="*/ 150019 h 404812"/>
              <a:gd name="connsiteX3" fmla="*/ 414337 w 752475"/>
              <a:gd name="connsiteY3" fmla="*/ 157162 h 404812"/>
              <a:gd name="connsiteX4" fmla="*/ 407193 w 752475"/>
              <a:gd name="connsiteY4" fmla="*/ 216695 h 404812"/>
              <a:gd name="connsiteX5" fmla="*/ 604837 w 752475"/>
              <a:gd name="connsiteY5" fmla="*/ 352425 h 404812"/>
              <a:gd name="connsiteX6" fmla="*/ 616743 w 752475"/>
              <a:gd name="connsiteY6" fmla="*/ 397668 h 404812"/>
              <a:gd name="connsiteX7" fmla="*/ 752475 w 752475"/>
              <a:gd name="connsiteY7" fmla="*/ 404812 h 404812"/>
              <a:gd name="connsiteX8" fmla="*/ 747712 w 752475"/>
              <a:gd name="connsiteY8" fmla="*/ 119062 h 404812"/>
              <a:gd name="connsiteX9" fmla="*/ 728662 w 752475"/>
              <a:gd name="connsiteY9" fmla="*/ 61912 h 404812"/>
              <a:gd name="connsiteX10" fmla="*/ 585787 w 752475"/>
              <a:gd name="connsiteY10" fmla="*/ 19050 h 404812"/>
              <a:gd name="connsiteX11" fmla="*/ 542925 w 752475"/>
              <a:gd name="connsiteY11" fmla="*/ 19050 h 404812"/>
              <a:gd name="connsiteX12" fmla="*/ 280987 w 752475"/>
              <a:gd name="connsiteY12" fmla="*/ 38100 h 404812"/>
              <a:gd name="connsiteX13" fmla="*/ 219075 w 752475"/>
              <a:gd name="connsiteY13" fmla="*/ 47625 h 404812"/>
              <a:gd name="connsiteX14" fmla="*/ 154781 w 752475"/>
              <a:gd name="connsiteY14" fmla="*/ 26193 h 404812"/>
              <a:gd name="connsiteX15" fmla="*/ 0 w 752475"/>
              <a:gd name="connsiteY15" fmla="*/ 0 h 4048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752475" h="404812">
                <a:moveTo>
                  <a:pt x="0" y="0"/>
                </a:moveTo>
                <a:lnTo>
                  <a:pt x="57150" y="109537"/>
                </a:lnTo>
                <a:lnTo>
                  <a:pt x="188118" y="150019"/>
                </a:lnTo>
                <a:lnTo>
                  <a:pt x="414337" y="157162"/>
                </a:lnTo>
                <a:lnTo>
                  <a:pt x="407193" y="216695"/>
                </a:lnTo>
                <a:lnTo>
                  <a:pt x="604837" y="352425"/>
                </a:lnTo>
                <a:lnTo>
                  <a:pt x="616743" y="397668"/>
                </a:lnTo>
                <a:lnTo>
                  <a:pt x="752475" y="404812"/>
                </a:lnTo>
                <a:cubicBezTo>
                  <a:pt x="750887" y="309562"/>
                  <a:pt x="749300" y="214312"/>
                  <a:pt x="747712" y="119062"/>
                </a:cubicBezTo>
                <a:cubicBezTo>
                  <a:pt x="737306" y="67034"/>
                  <a:pt x="749635" y="82885"/>
                  <a:pt x="728662" y="61912"/>
                </a:cubicBezTo>
                <a:lnTo>
                  <a:pt x="585787" y="19050"/>
                </a:lnTo>
                <a:lnTo>
                  <a:pt x="542925" y="19050"/>
                </a:lnTo>
                <a:lnTo>
                  <a:pt x="280987" y="38100"/>
                </a:lnTo>
                <a:lnTo>
                  <a:pt x="219075" y="47625"/>
                </a:lnTo>
                <a:lnTo>
                  <a:pt x="154781" y="26193"/>
                </a:lnTo>
                <a:lnTo>
                  <a:pt x="0" y="0"/>
                </a:lnTo>
                <a:close/>
              </a:path>
            </a:pathLst>
          </a:custGeom>
          <a:solidFill>
            <a:srgbClr val="2F296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3" name="Freeform: Shape 172">
            <a:extLst>
              <a:ext uri="{FF2B5EF4-FFF2-40B4-BE49-F238E27FC236}">
                <a16:creationId xmlns:a16="http://schemas.microsoft.com/office/drawing/2014/main" id="{873A0F72-0A1F-012E-C248-21FC7005EE79}"/>
              </a:ext>
            </a:extLst>
          </p:cNvPr>
          <p:cNvSpPr/>
          <p:nvPr userDrawn="1"/>
        </p:nvSpPr>
        <p:spPr>
          <a:xfrm>
            <a:off x="6543675" y="3755231"/>
            <a:ext cx="230981" cy="171450"/>
          </a:xfrm>
          <a:custGeom>
            <a:avLst/>
            <a:gdLst>
              <a:gd name="connsiteX0" fmla="*/ 230981 w 230981"/>
              <a:gd name="connsiteY0" fmla="*/ 80963 h 171450"/>
              <a:gd name="connsiteX1" fmla="*/ 157163 w 230981"/>
              <a:gd name="connsiteY1" fmla="*/ 111919 h 171450"/>
              <a:gd name="connsiteX2" fmla="*/ 100013 w 230981"/>
              <a:gd name="connsiteY2" fmla="*/ 171450 h 171450"/>
              <a:gd name="connsiteX3" fmla="*/ 0 w 230981"/>
              <a:gd name="connsiteY3" fmla="*/ 50007 h 171450"/>
              <a:gd name="connsiteX4" fmla="*/ 230981 w 230981"/>
              <a:gd name="connsiteY4" fmla="*/ 0 h 171450"/>
              <a:gd name="connsiteX5" fmla="*/ 230981 w 230981"/>
              <a:gd name="connsiteY5" fmla="*/ 80963 h 1714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30981" h="171450">
                <a:moveTo>
                  <a:pt x="230981" y="80963"/>
                </a:moveTo>
                <a:lnTo>
                  <a:pt x="157163" y="111919"/>
                </a:lnTo>
                <a:lnTo>
                  <a:pt x="100013" y="171450"/>
                </a:lnTo>
                <a:lnTo>
                  <a:pt x="0" y="50007"/>
                </a:lnTo>
                <a:lnTo>
                  <a:pt x="230981" y="0"/>
                </a:lnTo>
                <a:lnTo>
                  <a:pt x="230981" y="80963"/>
                </a:lnTo>
                <a:close/>
              </a:path>
            </a:pathLst>
          </a:custGeom>
          <a:solidFill>
            <a:srgbClr val="2F296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4" name="Freeform: Shape 173">
            <a:extLst>
              <a:ext uri="{FF2B5EF4-FFF2-40B4-BE49-F238E27FC236}">
                <a16:creationId xmlns:a16="http://schemas.microsoft.com/office/drawing/2014/main" id="{0D245406-50D2-A51A-D8B4-42B44E6F45BB}"/>
              </a:ext>
            </a:extLst>
          </p:cNvPr>
          <p:cNvSpPr/>
          <p:nvPr userDrawn="1"/>
        </p:nvSpPr>
        <p:spPr>
          <a:xfrm>
            <a:off x="4282365" y="3942068"/>
            <a:ext cx="1423874" cy="1517232"/>
          </a:xfrm>
          <a:custGeom>
            <a:avLst/>
            <a:gdLst>
              <a:gd name="connsiteX0" fmla="*/ 1364343 w 1364343"/>
              <a:gd name="connsiteY0" fmla="*/ 522515 h 1538515"/>
              <a:gd name="connsiteX1" fmla="*/ 1088572 w 1364343"/>
              <a:gd name="connsiteY1" fmla="*/ 928915 h 1538515"/>
              <a:gd name="connsiteX2" fmla="*/ 812800 w 1364343"/>
              <a:gd name="connsiteY2" fmla="*/ 1001486 h 1538515"/>
              <a:gd name="connsiteX3" fmla="*/ 638629 w 1364343"/>
              <a:gd name="connsiteY3" fmla="*/ 1262743 h 1538515"/>
              <a:gd name="connsiteX4" fmla="*/ 624115 w 1364343"/>
              <a:gd name="connsiteY4" fmla="*/ 1436915 h 1538515"/>
              <a:gd name="connsiteX5" fmla="*/ 362857 w 1364343"/>
              <a:gd name="connsiteY5" fmla="*/ 1538515 h 1538515"/>
              <a:gd name="connsiteX6" fmla="*/ 72572 w 1364343"/>
              <a:gd name="connsiteY6" fmla="*/ 1393372 h 1538515"/>
              <a:gd name="connsiteX7" fmla="*/ 0 w 1364343"/>
              <a:gd name="connsiteY7" fmla="*/ 246743 h 1538515"/>
              <a:gd name="connsiteX8" fmla="*/ 972457 w 1364343"/>
              <a:gd name="connsiteY8" fmla="*/ 0 h 1538515"/>
              <a:gd name="connsiteX9" fmla="*/ 1364343 w 1364343"/>
              <a:gd name="connsiteY9" fmla="*/ 522515 h 1538515"/>
              <a:gd name="connsiteX0" fmla="*/ 1364343 w 1364343"/>
              <a:gd name="connsiteY0" fmla="*/ 522515 h 1538515"/>
              <a:gd name="connsiteX1" fmla="*/ 1143340 w 1364343"/>
              <a:gd name="connsiteY1" fmla="*/ 907484 h 1538515"/>
              <a:gd name="connsiteX2" fmla="*/ 812800 w 1364343"/>
              <a:gd name="connsiteY2" fmla="*/ 1001486 h 1538515"/>
              <a:gd name="connsiteX3" fmla="*/ 638629 w 1364343"/>
              <a:gd name="connsiteY3" fmla="*/ 1262743 h 1538515"/>
              <a:gd name="connsiteX4" fmla="*/ 624115 w 1364343"/>
              <a:gd name="connsiteY4" fmla="*/ 1436915 h 1538515"/>
              <a:gd name="connsiteX5" fmla="*/ 362857 w 1364343"/>
              <a:gd name="connsiteY5" fmla="*/ 1538515 h 1538515"/>
              <a:gd name="connsiteX6" fmla="*/ 72572 w 1364343"/>
              <a:gd name="connsiteY6" fmla="*/ 1393372 h 1538515"/>
              <a:gd name="connsiteX7" fmla="*/ 0 w 1364343"/>
              <a:gd name="connsiteY7" fmla="*/ 246743 h 1538515"/>
              <a:gd name="connsiteX8" fmla="*/ 972457 w 1364343"/>
              <a:gd name="connsiteY8" fmla="*/ 0 h 1538515"/>
              <a:gd name="connsiteX9" fmla="*/ 1364343 w 1364343"/>
              <a:gd name="connsiteY9" fmla="*/ 522515 h 1538515"/>
              <a:gd name="connsiteX0" fmla="*/ 1423874 w 1423874"/>
              <a:gd name="connsiteY0" fmla="*/ 534422 h 1538515"/>
              <a:gd name="connsiteX1" fmla="*/ 1143340 w 1423874"/>
              <a:gd name="connsiteY1" fmla="*/ 907484 h 1538515"/>
              <a:gd name="connsiteX2" fmla="*/ 812800 w 1423874"/>
              <a:gd name="connsiteY2" fmla="*/ 1001486 h 1538515"/>
              <a:gd name="connsiteX3" fmla="*/ 638629 w 1423874"/>
              <a:gd name="connsiteY3" fmla="*/ 1262743 h 1538515"/>
              <a:gd name="connsiteX4" fmla="*/ 624115 w 1423874"/>
              <a:gd name="connsiteY4" fmla="*/ 1436915 h 1538515"/>
              <a:gd name="connsiteX5" fmla="*/ 362857 w 1423874"/>
              <a:gd name="connsiteY5" fmla="*/ 1538515 h 1538515"/>
              <a:gd name="connsiteX6" fmla="*/ 72572 w 1423874"/>
              <a:gd name="connsiteY6" fmla="*/ 1393372 h 1538515"/>
              <a:gd name="connsiteX7" fmla="*/ 0 w 1423874"/>
              <a:gd name="connsiteY7" fmla="*/ 246743 h 1538515"/>
              <a:gd name="connsiteX8" fmla="*/ 972457 w 1423874"/>
              <a:gd name="connsiteY8" fmla="*/ 0 h 1538515"/>
              <a:gd name="connsiteX9" fmla="*/ 1423874 w 1423874"/>
              <a:gd name="connsiteY9" fmla="*/ 534422 h 1538515"/>
              <a:gd name="connsiteX0" fmla="*/ 1423874 w 1423874"/>
              <a:gd name="connsiteY0" fmla="*/ 534422 h 1538515"/>
              <a:gd name="connsiteX1" fmla="*/ 1143340 w 1423874"/>
              <a:gd name="connsiteY1" fmla="*/ 907484 h 1538515"/>
              <a:gd name="connsiteX2" fmla="*/ 827088 w 1423874"/>
              <a:gd name="connsiteY2" fmla="*/ 1006248 h 1538515"/>
              <a:gd name="connsiteX3" fmla="*/ 638629 w 1423874"/>
              <a:gd name="connsiteY3" fmla="*/ 1262743 h 1538515"/>
              <a:gd name="connsiteX4" fmla="*/ 624115 w 1423874"/>
              <a:gd name="connsiteY4" fmla="*/ 1436915 h 1538515"/>
              <a:gd name="connsiteX5" fmla="*/ 362857 w 1423874"/>
              <a:gd name="connsiteY5" fmla="*/ 1538515 h 1538515"/>
              <a:gd name="connsiteX6" fmla="*/ 72572 w 1423874"/>
              <a:gd name="connsiteY6" fmla="*/ 1393372 h 1538515"/>
              <a:gd name="connsiteX7" fmla="*/ 0 w 1423874"/>
              <a:gd name="connsiteY7" fmla="*/ 246743 h 1538515"/>
              <a:gd name="connsiteX8" fmla="*/ 972457 w 1423874"/>
              <a:gd name="connsiteY8" fmla="*/ 0 h 1538515"/>
              <a:gd name="connsiteX9" fmla="*/ 1423874 w 1423874"/>
              <a:gd name="connsiteY9" fmla="*/ 534422 h 1538515"/>
              <a:gd name="connsiteX0" fmla="*/ 1423874 w 1423874"/>
              <a:gd name="connsiteY0" fmla="*/ 534422 h 1538515"/>
              <a:gd name="connsiteX1" fmla="*/ 1143340 w 1423874"/>
              <a:gd name="connsiteY1" fmla="*/ 907484 h 1538515"/>
              <a:gd name="connsiteX2" fmla="*/ 827088 w 1423874"/>
              <a:gd name="connsiteY2" fmla="*/ 1006248 h 1538515"/>
              <a:gd name="connsiteX3" fmla="*/ 638629 w 1423874"/>
              <a:gd name="connsiteY3" fmla="*/ 1262743 h 1538515"/>
              <a:gd name="connsiteX4" fmla="*/ 643165 w 1423874"/>
              <a:gd name="connsiteY4" fmla="*/ 1398815 h 1538515"/>
              <a:gd name="connsiteX5" fmla="*/ 362857 w 1423874"/>
              <a:gd name="connsiteY5" fmla="*/ 1538515 h 1538515"/>
              <a:gd name="connsiteX6" fmla="*/ 72572 w 1423874"/>
              <a:gd name="connsiteY6" fmla="*/ 1393372 h 1538515"/>
              <a:gd name="connsiteX7" fmla="*/ 0 w 1423874"/>
              <a:gd name="connsiteY7" fmla="*/ 246743 h 1538515"/>
              <a:gd name="connsiteX8" fmla="*/ 972457 w 1423874"/>
              <a:gd name="connsiteY8" fmla="*/ 0 h 1538515"/>
              <a:gd name="connsiteX9" fmla="*/ 1423874 w 1423874"/>
              <a:gd name="connsiteY9" fmla="*/ 534422 h 1538515"/>
              <a:gd name="connsiteX0" fmla="*/ 1423874 w 1423874"/>
              <a:gd name="connsiteY0" fmla="*/ 534422 h 1538515"/>
              <a:gd name="connsiteX1" fmla="*/ 1143340 w 1423874"/>
              <a:gd name="connsiteY1" fmla="*/ 907484 h 1538515"/>
              <a:gd name="connsiteX2" fmla="*/ 827088 w 1423874"/>
              <a:gd name="connsiteY2" fmla="*/ 1006248 h 1538515"/>
              <a:gd name="connsiteX3" fmla="*/ 669586 w 1423874"/>
              <a:gd name="connsiteY3" fmla="*/ 1236549 h 1538515"/>
              <a:gd name="connsiteX4" fmla="*/ 643165 w 1423874"/>
              <a:gd name="connsiteY4" fmla="*/ 1398815 h 1538515"/>
              <a:gd name="connsiteX5" fmla="*/ 362857 w 1423874"/>
              <a:gd name="connsiteY5" fmla="*/ 1538515 h 1538515"/>
              <a:gd name="connsiteX6" fmla="*/ 72572 w 1423874"/>
              <a:gd name="connsiteY6" fmla="*/ 1393372 h 1538515"/>
              <a:gd name="connsiteX7" fmla="*/ 0 w 1423874"/>
              <a:gd name="connsiteY7" fmla="*/ 246743 h 1538515"/>
              <a:gd name="connsiteX8" fmla="*/ 972457 w 1423874"/>
              <a:gd name="connsiteY8" fmla="*/ 0 h 1538515"/>
              <a:gd name="connsiteX9" fmla="*/ 1423874 w 1423874"/>
              <a:gd name="connsiteY9" fmla="*/ 534422 h 1538515"/>
              <a:gd name="connsiteX0" fmla="*/ 1423874 w 1423874"/>
              <a:gd name="connsiteY0" fmla="*/ 534422 h 1514702"/>
              <a:gd name="connsiteX1" fmla="*/ 1143340 w 1423874"/>
              <a:gd name="connsiteY1" fmla="*/ 907484 h 1514702"/>
              <a:gd name="connsiteX2" fmla="*/ 827088 w 1423874"/>
              <a:gd name="connsiteY2" fmla="*/ 1006248 h 1514702"/>
              <a:gd name="connsiteX3" fmla="*/ 669586 w 1423874"/>
              <a:gd name="connsiteY3" fmla="*/ 1236549 h 1514702"/>
              <a:gd name="connsiteX4" fmla="*/ 643165 w 1423874"/>
              <a:gd name="connsiteY4" fmla="*/ 1398815 h 1514702"/>
              <a:gd name="connsiteX5" fmla="*/ 334282 w 1423874"/>
              <a:gd name="connsiteY5" fmla="*/ 1514702 h 1514702"/>
              <a:gd name="connsiteX6" fmla="*/ 72572 w 1423874"/>
              <a:gd name="connsiteY6" fmla="*/ 1393372 h 1514702"/>
              <a:gd name="connsiteX7" fmla="*/ 0 w 1423874"/>
              <a:gd name="connsiteY7" fmla="*/ 246743 h 1514702"/>
              <a:gd name="connsiteX8" fmla="*/ 972457 w 1423874"/>
              <a:gd name="connsiteY8" fmla="*/ 0 h 1514702"/>
              <a:gd name="connsiteX9" fmla="*/ 1423874 w 1423874"/>
              <a:gd name="connsiteY9" fmla="*/ 534422 h 1514702"/>
              <a:gd name="connsiteX0" fmla="*/ 1423874 w 1423874"/>
              <a:gd name="connsiteY0" fmla="*/ 534422 h 1514702"/>
              <a:gd name="connsiteX1" fmla="*/ 1143340 w 1423874"/>
              <a:gd name="connsiteY1" fmla="*/ 907484 h 1514702"/>
              <a:gd name="connsiteX2" fmla="*/ 827088 w 1423874"/>
              <a:gd name="connsiteY2" fmla="*/ 1006248 h 1514702"/>
              <a:gd name="connsiteX3" fmla="*/ 669586 w 1423874"/>
              <a:gd name="connsiteY3" fmla="*/ 1236549 h 1514702"/>
              <a:gd name="connsiteX4" fmla="*/ 643165 w 1423874"/>
              <a:gd name="connsiteY4" fmla="*/ 1398815 h 1514702"/>
              <a:gd name="connsiteX5" fmla="*/ 334282 w 1423874"/>
              <a:gd name="connsiteY5" fmla="*/ 1514702 h 1514702"/>
              <a:gd name="connsiteX6" fmla="*/ 72572 w 1423874"/>
              <a:gd name="connsiteY6" fmla="*/ 1393372 h 1514702"/>
              <a:gd name="connsiteX7" fmla="*/ 0 w 1423874"/>
              <a:gd name="connsiteY7" fmla="*/ 246743 h 1514702"/>
              <a:gd name="connsiteX8" fmla="*/ 972457 w 1423874"/>
              <a:gd name="connsiteY8" fmla="*/ 0 h 1514702"/>
              <a:gd name="connsiteX9" fmla="*/ 1423874 w 1423874"/>
              <a:gd name="connsiteY9" fmla="*/ 534422 h 1514702"/>
              <a:gd name="connsiteX0" fmla="*/ 1423874 w 1423874"/>
              <a:gd name="connsiteY0" fmla="*/ 534422 h 1517232"/>
              <a:gd name="connsiteX1" fmla="*/ 1143340 w 1423874"/>
              <a:gd name="connsiteY1" fmla="*/ 907484 h 1517232"/>
              <a:gd name="connsiteX2" fmla="*/ 827088 w 1423874"/>
              <a:gd name="connsiteY2" fmla="*/ 1006248 h 1517232"/>
              <a:gd name="connsiteX3" fmla="*/ 669586 w 1423874"/>
              <a:gd name="connsiteY3" fmla="*/ 1236549 h 1517232"/>
              <a:gd name="connsiteX4" fmla="*/ 643165 w 1423874"/>
              <a:gd name="connsiteY4" fmla="*/ 1398815 h 1517232"/>
              <a:gd name="connsiteX5" fmla="*/ 471260 w 1423874"/>
              <a:gd name="connsiteY5" fmla="*/ 1467304 h 1517232"/>
              <a:gd name="connsiteX6" fmla="*/ 334282 w 1423874"/>
              <a:gd name="connsiteY6" fmla="*/ 1514702 h 1517232"/>
              <a:gd name="connsiteX7" fmla="*/ 72572 w 1423874"/>
              <a:gd name="connsiteY7" fmla="*/ 1393372 h 1517232"/>
              <a:gd name="connsiteX8" fmla="*/ 0 w 1423874"/>
              <a:gd name="connsiteY8" fmla="*/ 246743 h 1517232"/>
              <a:gd name="connsiteX9" fmla="*/ 972457 w 1423874"/>
              <a:gd name="connsiteY9" fmla="*/ 0 h 1517232"/>
              <a:gd name="connsiteX10" fmla="*/ 1423874 w 1423874"/>
              <a:gd name="connsiteY10" fmla="*/ 534422 h 15172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423874" h="1517232">
                <a:moveTo>
                  <a:pt x="1423874" y="534422"/>
                </a:moveTo>
                <a:lnTo>
                  <a:pt x="1143340" y="907484"/>
                </a:lnTo>
                <a:lnTo>
                  <a:pt x="827088" y="1006248"/>
                </a:lnTo>
                <a:lnTo>
                  <a:pt x="669586" y="1236549"/>
                </a:lnTo>
                <a:lnTo>
                  <a:pt x="643165" y="1398815"/>
                </a:lnTo>
                <a:cubicBezTo>
                  <a:pt x="611698" y="1438068"/>
                  <a:pt x="522740" y="1447990"/>
                  <a:pt x="471260" y="1467304"/>
                </a:cubicBezTo>
                <a:cubicBezTo>
                  <a:pt x="419780" y="1486618"/>
                  <a:pt x="402317" y="1527818"/>
                  <a:pt x="334282" y="1514702"/>
                </a:cubicBezTo>
                <a:lnTo>
                  <a:pt x="72572" y="1393372"/>
                </a:lnTo>
                <a:lnTo>
                  <a:pt x="0" y="246743"/>
                </a:lnTo>
                <a:lnTo>
                  <a:pt x="972457" y="0"/>
                </a:lnTo>
                <a:lnTo>
                  <a:pt x="1423874" y="534422"/>
                </a:lnTo>
                <a:close/>
              </a:path>
            </a:pathLst>
          </a:custGeom>
          <a:solidFill>
            <a:srgbClr val="2F296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75" name="Picture 174" descr="A black background with white text&#10;&#10;AI-generated content may be incorrect.">
            <a:extLst>
              <a:ext uri="{FF2B5EF4-FFF2-40B4-BE49-F238E27FC236}">
                <a16:creationId xmlns:a16="http://schemas.microsoft.com/office/drawing/2014/main" id="{4C0E64F9-195D-7D0E-BF29-B7B56FABDB6E}"/>
              </a:ext>
            </a:extLst>
          </p:cNvPr>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9047763" y="5709890"/>
            <a:ext cx="978317" cy="226970"/>
          </a:xfrm>
          <a:prstGeom prst="rect">
            <a:avLst/>
          </a:prstGeom>
        </p:spPr>
      </p:pic>
    </p:spTree>
    <p:extLst>
      <p:ext uri="{BB962C8B-B14F-4D97-AF65-F5344CB8AC3E}">
        <p14:creationId xmlns:p14="http://schemas.microsoft.com/office/powerpoint/2010/main" val="3779581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C7D588-419E-9DCC-32B0-07B996647EC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E0AD87DF-9D53-1095-6727-9768E974A13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E1FA7D03-6B13-04F5-0EF9-6C752B1654D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9487F8E-D2C2-5C91-4C98-DA2B010BB0BD}"/>
              </a:ext>
            </a:extLst>
          </p:cNvPr>
          <p:cNvSpPr>
            <a:spLocks noGrp="1"/>
          </p:cNvSpPr>
          <p:nvPr>
            <p:ph type="dt" sz="half" idx="10"/>
          </p:nvPr>
        </p:nvSpPr>
        <p:spPr/>
        <p:txBody>
          <a:bodyPr/>
          <a:lstStyle/>
          <a:p>
            <a:fld id="{D6447CEA-6139-45CB-B3CE-0F9869543D46}" type="datetimeFigureOut">
              <a:rPr lang="en-US" smtClean="0"/>
              <a:t>3/31/2025</a:t>
            </a:fld>
            <a:endParaRPr lang="en-US"/>
          </a:p>
        </p:txBody>
      </p:sp>
      <p:sp>
        <p:nvSpPr>
          <p:cNvPr id="6" name="Footer Placeholder 5">
            <a:extLst>
              <a:ext uri="{FF2B5EF4-FFF2-40B4-BE49-F238E27FC236}">
                <a16:creationId xmlns:a16="http://schemas.microsoft.com/office/drawing/2014/main" id="{478BAF43-2209-0859-80B0-FEAA27118E8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E49158D-AAAB-2ADB-F894-BD677FEE8F6D}"/>
              </a:ext>
            </a:extLst>
          </p:cNvPr>
          <p:cNvSpPr>
            <a:spLocks noGrp="1"/>
          </p:cNvSpPr>
          <p:nvPr>
            <p:ph type="sldNum" sz="quarter" idx="12"/>
          </p:nvPr>
        </p:nvSpPr>
        <p:spPr/>
        <p:txBody>
          <a:bodyPr/>
          <a:lstStyle/>
          <a:p>
            <a:fld id="{6AC7D690-DB10-4371-AC53-7005927A353C}" type="slidenum">
              <a:rPr lang="en-US" smtClean="0"/>
              <a:t>‹#›</a:t>
            </a:fld>
            <a:endParaRPr lang="en-US"/>
          </a:p>
        </p:txBody>
      </p:sp>
    </p:spTree>
    <p:extLst>
      <p:ext uri="{BB962C8B-B14F-4D97-AF65-F5344CB8AC3E}">
        <p14:creationId xmlns:p14="http://schemas.microsoft.com/office/powerpoint/2010/main" val="59714946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A89D30-CFA1-34B1-0FA5-509F389ABE2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3865B13-1C1B-5CBC-6F73-CE67AD560A2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73155885-165C-26E2-DF96-8652AEA87A8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0B19F56-E528-59B1-3BBC-1332F2BDD8AF}"/>
              </a:ext>
            </a:extLst>
          </p:cNvPr>
          <p:cNvSpPr>
            <a:spLocks noGrp="1"/>
          </p:cNvSpPr>
          <p:nvPr>
            <p:ph type="dt" sz="half" idx="10"/>
          </p:nvPr>
        </p:nvSpPr>
        <p:spPr/>
        <p:txBody>
          <a:bodyPr/>
          <a:lstStyle/>
          <a:p>
            <a:fld id="{D6447CEA-6139-45CB-B3CE-0F9869543D46}" type="datetimeFigureOut">
              <a:rPr lang="en-US" smtClean="0"/>
              <a:t>3/31/2025</a:t>
            </a:fld>
            <a:endParaRPr lang="en-US"/>
          </a:p>
        </p:txBody>
      </p:sp>
      <p:sp>
        <p:nvSpPr>
          <p:cNvPr id="6" name="Footer Placeholder 5">
            <a:extLst>
              <a:ext uri="{FF2B5EF4-FFF2-40B4-BE49-F238E27FC236}">
                <a16:creationId xmlns:a16="http://schemas.microsoft.com/office/drawing/2014/main" id="{811557C3-98DE-92B4-C1AB-AA2E41C4926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3005C87-A3BE-8D27-A643-124F283F0583}"/>
              </a:ext>
            </a:extLst>
          </p:cNvPr>
          <p:cNvSpPr>
            <a:spLocks noGrp="1"/>
          </p:cNvSpPr>
          <p:nvPr>
            <p:ph type="sldNum" sz="quarter" idx="12"/>
          </p:nvPr>
        </p:nvSpPr>
        <p:spPr/>
        <p:txBody>
          <a:bodyPr/>
          <a:lstStyle/>
          <a:p>
            <a:fld id="{6AC7D690-DB10-4371-AC53-7005927A353C}" type="slidenum">
              <a:rPr lang="en-US" smtClean="0"/>
              <a:t>‹#›</a:t>
            </a:fld>
            <a:endParaRPr lang="en-US"/>
          </a:p>
        </p:txBody>
      </p:sp>
    </p:spTree>
    <p:extLst>
      <p:ext uri="{BB962C8B-B14F-4D97-AF65-F5344CB8AC3E}">
        <p14:creationId xmlns:p14="http://schemas.microsoft.com/office/powerpoint/2010/main" val="42549416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E5FE703-F5DF-6717-1788-CFC7FC2E39B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70812F33-C006-9F5B-3340-C7408A86C9F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7AA29B8-6D0F-4334-EE35-763351C2EA8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D6447CEA-6139-45CB-B3CE-0F9869543D46}" type="datetimeFigureOut">
              <a:rPr lang="en-US" smtClean="0"/>
              <a:t>3/31/2025</a:t>
            </a:fld>
            <a:endParaRPr lang="en-US"/>
          </a:p>
        </p:txBody>
      </p:sp>
      <p:sp>
        <p:nvSpPr>
          <p:cNvPr id="5" name="Footer Placeholder 4">
            <a:extLst>
              <a:ext uri="{FF2B5EF4-FFF2-40B4-BE49-F238E27FC236}">
                <a16:creationId xmlns:a16="http://schemas.microsoft.com/office/drawing/2014/main" id="{EF58BF1B-98C5-1125-7C13-0BCEF9E1013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65CF8F5F-36DA-B3F8-8E7A-7149AA8D788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6AC7D690-DB10-4371-AC53-7005927A353C}" type="slidenum">
              <a:rPr lang="en-US" smtClean="0"/>
              <a:t>‹#›</a:t>
            </a:fld>
            <a:endParaRPr lang="en-US"/>
          </a:p>
        </p:txBody>
      </p:sp>
    </p:spTree>
    <p:extLst>
      <p:ext uri="{BB962C8B-B14F-4D97-AF65-F5344CB8AC3E}">
        <p14:creationId xmlns:p14="http://schemas.microsoft.com/office/powerpoint/2010/main" val="203238243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8" name="TextBox 167">
            <a:extLst>
              <a:ext uri="{FF2B5EF4-FFF2-40B4-BE49-F238E27FC236}">
                <a16:creationId xmlns:a16="http://schemas.microsoft.com/office/drawing/2014/main" id="{9F4A6E59-00BC-850C-486E-CE82CB457538}"/>
              </a:ext>
            </a:extLst>
          </p:cNvPr>
          <p:cNvSpPr txBox="1"/>
          <p:nvPr/>
        </p:nvSpPr>
        <p:spPr>
          <a:xfrm>
            <a:off x="1900391" y="2188976"/>
            <a:ext cx="6098458" cy="1323439"/>
          </a:xfrm>
          <a:prstGeom prst="rect">
            <a:avLst/>
          </a:prstGeom>
          <a:noFill/>
        </p:spPr>
        <p:txBody>
          <a:bodyPr wrap="square">
            <a:spAutoFit/>
          </a:bodyPr>
          <a:lstStyle/>
          <a:p>
            <a:r>
              <a:rPr lang="en-US" sz="4000" dirty="0">
                <a:solidFill>
                  <a:srgbClr val="E0DED6"/>
                </a:solidFill>
                <a:latin typeface="Montserrat-Black" panose="00000A00000000000000" pitchFamily="50" charset="0"/>
              </a:rPr>
              <a:t>CREATIVE</a:t>
            </a:r>
          </a:p>
          <a:p>
            <a:r>
              <a:rPr lang="en-US" sz="4000" dirty="0">
                <a:solidFill>
                  <a:srgbClr val="67B0AF"/>
                </a:solidFill>
                <a:latin typeface="Montserrat-Black" panose="00000A00000000000000" pitchFamily="50" charset="0"/>
              </a:rPr>
              <a:t>SOLUTIONS</a:t>
            </a:r>
          </a:p>
        </p:txBody>
      </p:sp>
      <p:sp>
        <p:nvSpPr>
          <p:cNvPr id="170" name="TextBox 169">
            <a:extLst>
              <a:ext uri="{FF2B5EF4-FFF2-40B4-BE49-F238E27FC236}">
                <a16:creationId xmlns:a16="http://schemas.microsoft.com/office/drawing/2014/main" id="{7C309BA0-A220-948C-306F-C37079D00AD6}"/>
              </a:ext>
            </a:extLst>
          </p:cNvPr>
          <p:cNvSpPr txBox="1"/>
          <p:nvPr/>
        </p:nvSpPr>
        <p:spPr>
          <a:xfrm>
            <a:off x="1900391" y="3512415"/>
            <a:ext cx="3092523" cy="1569660"/>
          </a:xfrm>
          <a:prstGeom prst="rect">
            <a:avLst/>
          </a:prstGeom>
          <a:noFill/>
        </p:spPr>
        <p:txBody>
          <a:bodyPr wrap="square">
            <a:spAutoFit/>
          </a:bodyPr>
          <a:lstStyle/>
          <a:p>
            <a:r>
              <a:rPr lang="en-US" sz="1200" dirty="0">
                <a:solidFill>
                  <a:schemeClr val="bg1">
                    <a:lumMod val="50000"/>
                  </a:schemeClr>
                </a:solidFill>
              </a:rPr>
              <a:t>Lorem Ipsum is simply dummy text of the printing and typesetting industry. Lorem Ipsum is simply dummy text of the printing and typesetting industry. Lorem Ipsum is simply dummy text of the printing and typesetting industry. Lorem Ipsum is simply dummy text of the printing and typesetting industry. </a:t>
            </a:r>
            <a:endParaRPr lang="en-US" sz="1200" dirty="0"/>
          </a:p>
        </p:txBody>
      </p:sp>
    </p:spTree>
    <p:extLst>
      <p:ext uri="{BB962C8B-B14F-4D97-AF65-F5344CB8AC3E}">
        <p14:creationId xmlns:p14="http://schemas.microsoft.com/office/powerpoint/2010/main" val="216295379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0</TotalTime>
  <Words>54</Words>
  <Application>Microsoft Office PowerPoint</Application>
  <PresentationFormat>Widescreen</PresentationFormat>
  <Paragraphs>3</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Aptos</vt:lpstr>
      <vt:lpstr>Aptos Display</vt:lpstr>
      <vt:lpstr>Arial</vt:lpstr>
      <vt:lpstr>Montserrat-Black</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amir sh</dc:creator>
  <cp:lastModifiedBy>amir sh</cp:lastModifiedBy>
  <cp:revision>1</cp:revision>
  <dcterms:created xsi:type="dcterms:W3CDTF">2025-03-31T07:41:00Z</dcterms:created>
  <dcterms:modified xsi:type="dcterms:W3CDTF">2025-03-31T07:41:04Z</dcterms:modified>
</cp:coreProperties>
</file>