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1BBB4-DD0C-BF56-C5A7-A49941766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6B253-85A1-4371-1DA3-C528B46BF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C59E2-8134-9C92-4DBD-D51BE035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2C0C5-9273-1389-3454-547CD8A71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956F2-F9A0-E073-2809-237D9302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684E6-28D1-66D2-7F04-86E7BDF96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1BB5A-ACE4-4C05-5539-BFFBCD333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C9AAA-E47B-78A4-AEB8-B46A0423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821E1-6660-4AD6-27F8-5C62041D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F1F30-E9A8-C35F-6ECA-1D4FC1B1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9FEBDA-C84C-074B-7DDB-A4204E311F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A710F-D7D1-937F-0E87-CDE00CEA9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ACF1F-53D0-DA76-0CD8-5C330813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38312-C086-C747-0EBB-87CADB2A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B45AC-099C-D48A-7639-AE583804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1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EF43A-BC5F-E5C1-D651-5BFAB1518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D70E5-E383-8E82-43AF-ACFBF3585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2EABB-0337-6DBF-5E53-9BD009562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C17CC-4AA2-FB3E-CBDE-0A8D9833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F246F-8176-E415-16F6-17E83973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0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027DB-9E88-15E0-75D6-C90FA9CF8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05B52-09BD-A4DF-FB19-7D9488561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96D64-5E7D-02ED-62EF-04449ABA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38A05-4F96-D536-385F-7D44F32B2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573A-2BBC-8BD9-9ACA-DC98EEA0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7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F1DDA-8887-6F51-B66D-01665CD34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57C4A-2918-4944-33C5-14F0915A3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9CF78-E711-6059-C74C-F215B6D5E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5F5E0-3C65-E5C7-9BB6-588F8EFF7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6F1F6-7374-52F3-85B8-5F0B8D08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20338-8474-2F15-C998-C9365F891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1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2B6C-B5FE-5259-228E-846294B1B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ED8B9-8B14-C21D-3A73-F90019D2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2D8CD-160E-96C1-2AE1-94980E9F6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19FB8-4BC1-8083-45ED-9B753BE792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8E1094-073C-6430-D034-212A787CFC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CE8CD-E66E-1FB2-4921-C48812C7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3464E7-8D4E-A2D2-F744-6F6AF73AC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D249A4-BABE-C652-9F6E-0392123B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94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9CCFC-DE76-CE6D-4DA7-1104CA4CC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60752D-D388-BF73-2DBB-350CFF4A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BE4C7-97A1-5B3F-34B4-C721CF0A3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72463-CFFD-8A98-AC0A-341D5945F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8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7F026-89A3-9753-2103-085567B76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809296-0F73-3293-114D-CA98BCFE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C9684-E4BD-F23D-6387-3FBCBFB1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0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974D-AF1D-2FF6-F302-A3ACE7AB0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6F34C-03F6-2A5C-3636-E1711A1B1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AECA8-292E-9BD8-5ED2-A7577FF1A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F7B74-0EAF-9BC2-94CE-65A25A47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EBFD4-8674-557F-5A62-524C7AD9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2C7DD-C945-00D6-AFC7-CE3B6CCD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2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C4254-4F27-217A-9325-7FED2D38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A6FB54-7ED8-8A54-004B-59312CC919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40552-10BD-DFC8-7C5A-FF0D4F61B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7F4B6-DC0E-6208-EDFC-7EF7FDA86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267C5-0C6A-08C0-5DFD-5FD8E6B7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29B89D-5D0F-ECE9-1B06-2D558A3F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FE7476-B5BC-50A4-02F1-0C56F5683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106E4-997A-076A-C010-0483D8809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9DE66-DEF3-FEE3-C1A6-049078391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FA58A-06F0-418D-8E0C-4C0AD33DB9F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607BC-4D46-D26D-8712-90179CDBA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0E337-54A8-675A-FCED-55899425C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5C7D9-9A8A-406F-8008-E4DB6BE0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7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A00851E-FB0F-EDAA-BCF1-A15FC9A0ED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0972800"/>
              <a:gd name="connsiteY0" fmla="*/ 0 h 6858000"/>
              <a:gd name="connsiteX1" fmla="*/ 10972800 w 10972800"/>
              <a:gd name="connsiteY1" fmla="*/ 0 h 6858000"/>
              <a:gd name="connsiteX2" fmla="*/ 10972800 w 10972800"/>
              <a:gd name="connsiteY2" fmla="*/ 6858000 h 6858000"/>
              <a:gd name="connsiteX3" fmla="*/ 0 w 109728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72800" h="6858000">
                <a:moveTo>
                  <a:pt x="0" y="0"/>
                </a:moveTo>
                <a:lnTo>
                  <a:pt x="10972800" y="0"/>
                </a:lnTo>
                <a:lnTo>
                  <a:pt x="109728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5F5F5"/>
          </a:solidFill>
          <a:ln w="27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D49F3AD-881D-0578-D9BA-EF6E23EDE460}"/>
              </a:ext>
            </a:extLst>
          </p:cNvPr>
          <p:cNvSpPr/>
          <p:nvPr/>
        </p:nvSpPr>
        <p:spPr>
          <a:xfrm>
            <a:off x="4953001" y="1"/>
            <a:ext cx="6888478" cy="6114744"/>
          </a:xfrm>
          <a:custGeom>
            <a:avLst/>
            <a:gdLst>
              <a:gd name="connsiteX0" fmla="*/ 4828251 w 6888478"/>
              <a:gd name="connsiteY0" fmla="*/ 6110265 h 6114744"/>
              <a:gd name="connsiteX1" fmla="*/ 6867659 w 6888478"/>
              <a:gd name="connsiteY1" fmla="*/ 2680929 h 6114744"/>
              <a:gd name="connsiteX2" fmla="*/ 5398323 w 6888478"/>
              <a:gd name="connsiteY2" fmla="*/ 0 h 6114744"/>
              <a:gd name="connsiteX3" fmla="*/ 1671952 w 6888478"/>
              <a:gd name="connsiteY3" fmla="*/ 0 h 6114744"/>
              <a:gd name="connsiteX4" fmla="*/ 764587 w 6888478"/>
              <a:gd name="connsiteY4" fmla="*/ 818587 h 6114744"/>
              <a:gd name="connsiteX5" fmla="*/ 559554 w 6888478"/>
              <a:gd name="connsiteY5" fmla="*/ 4734846 h 6114744"/>
              <a:gd name="connsiteX6" fmla="*/ 4828251 w 6888478"/>
              <a:gd name="connsiteY6" fmla="*/ 6110265 h 61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88478" h="6114744">
                <a:moveTo>
                  <a:pt x="4828251" y="6110265"/>
                </a:moveTo>
                <a:cubicBezTo>
                  <a:pt x="6372398" y="6061254"/>
                  <a:pt x="7016302" y="4475045"/>
                  <a:pt x="6867659" y="2680929"/>
                </a:cubicBezTo>
                <a:cubicBezTo>
                  <a:pt x="6777251" y="1589791"/>
                  <a:pt x="6288283" y="580439"/>
                  <a:pt x="5398323" y="0"/>
                </a:cubicBezTo>
                <a:lnTo>
                  <a:pt x="1671952" y="0"/>
                </a:lnTo>
                <a:cubicBezTo>
                  <a:pt x="1285828" y="245330"/>
                  <a:pt x="993295" y="544701"/>
                  <a:pt x="764587" y="818587"/>
                </a:cubicBezTo>
                <a:cubicBezTo>
                  <a:pt x="-155071" y="1919883"/>
                  <a:pt x="-271583" y="3781342"/>
                  <a:pt x="559554" y="4734846"/>
                </a:cubicBezTo>
                <a:cubicBezTo>
                  <a:pt x="1390700" y="5688352"/>
                  <a:pt x="3048704" y="6166736"/>
                  <a:pt x="4828251" y="6110265"/>
                </a:cubicBezTo>
                <a:close/>
              </a:path>
            </a:pathLst>
          </a:custGeom>
          <a:gradFill>
            <a:gsLst>
              <a:gs pos="0">
                <a:srgbClr val="7094FB"/>
              </a:gs>
              <a:gs pos="50000">
                <a:srgbClr val="B159AE"/>
              </a:gs>
              <a:gs pos="100000">
                <a:srgbClr val="F31E61"/>
              </a:gs>
            </a:gsLst>
            <a:lin ang="16200000" scaled="1"/>
          </a:gradFill>
          <a:ln w="27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EE7EE55-D791-BAD6-BC1B-D5015E0E9806}"/>
              </a:ext>
            </a:extLst>
          </p:cNvPr>
          <p:cNvSpPr/>
          <p:nvPr/>
        </p:nvSpPr>
        <p:spPr>
          <a:xfrm>
            <a:off x="6091341" y="1"/>
            <a:ext cx="6100656" cy="6696153"/>
          </a:xfrm>
          <a:custGeom>
            <a:avLst/>
            <a:gdLst>
              <a:gd name="connsiteX0" fmla="*/ 2209505 w 6100656"/>
              <a:gd name="connsiteY0" fmla="*/ 6450740 h 6696153"/>
              <a:gd name="connsiteX1" fmla="*/ 5989267 w 6100656"/>
              <a:gd name="connsiteY1" fmla="*/ 5522780 h 6696153"/>
              <a:gd name="connsiteX2" fmla="*/ 6100657 w 6100656"/>
              <a:gd name="connsiteY2" fmla="*/ 5328749 h 6696153"/>
              <a:gd name="connsiteX3" fmla="*/ 6100657 w 6100656"/>
              <a:gd name="connsiteY3" fmla="*/ 1111586 h 6696153"/>
              <a:gd name="connsiteX4" fmla="*/ 6090949 w 6100656"/>
              <a:gd name="connsiteY4" fmla="*/ 1081951 h 6696153"/>
              <a:gd name="connsiteX5" fmla="*/ 5164595 w 6100656"/>
              <a:gd name="connsiteY5" fmla="*/ 0 h 6696153"/>
              <a:gd name="connsiteX6" fmla="*/ 2623788 w 6100656"/>
              <a:gd name="connsiteY6" fmla="*/ 0 h 6696153"/>
              <a:gd name="connsiteX7" fmla="*/ 2255922 w 6100656"/>
              <a:gd name="connsiteY7" fmla="*/ 131380 h 6696153"/>
              <a:gd name="connsiteX8" fmla="*/ 85417 w 6100656"/>
              <a:gd name="connsiteY8" fmla="*/ 3906407 h 6696153"/>
              <a:gd name="connsiteX9" fmla="*/ 2209505 w 6100656"/>
              <a:gd name="connsiteY9" fmla="*/ 6450740 h 669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00656" h="6696153">
                <a:moveTo>
                  <a:pt x="2209505" y="6450740"/>
                </a:moveTo>
                <a:cubicBezTo>
                  <a:pt x="3515847" y="7006959"/>
                  <a:pt x="5317802" y="6583949"/>
                  <a:pt x="5989267" y="5522780"/>
                </a:cubicBezTo>
                <a:cubicBezTo>
                  <a:pt x="6028796" y="5460323"/>
                  <a:pt x="6065859" y="5395545"/>
                  <a:pt x="6100657" y="5328749"/>
                </a:cubicBezTo>
                <a:lnTo>
                  <a:pt x="6100657" y="1111586"/>
                </a:lnTo>
                <a:cubicBezTo>
                  <a:pt x="6097414" y="1101708"/>
                  <a:pt x="6094227" y="1091821"/>
                  <a:pt x="6090949" y="1081951"/>
                </a:cubicBezTo>
                <a:cubicBezTo>
                  <a:pt x="5918092" y="562691"/>
                  <a:pt x="5590394" y="209476"/>
                  <a:pt x="5164595" y="0"/>
                </a:cubicBezTo>
                <a:lnTo>
                  <a:pt x="2623788" y="0"/>
                </a:lnTo>
                <a:cubicBezTo>
                  <a:pt x="2501348" y="39299"/>
                  <a:pt x="2378560" y="83072"/>
                  <a:pt x="2255922" y="131380"/>
                </a:cubicBezTo>
                <a:cubicBezTo>
                  <a:pt x="761048" y="720189"/>
                  <a:pt x="-318558" y="2082959"/>
                  <a:pt x="85417" y="3906407"/>
                </a:cubicBezTo>
                <a:cubicBezTo>
                  <a:pt x="438563" y="5500421"/>
                  <a:pt x="1441962" y="6123936"/>
                  <a:pt x="2209505" y="6450740"/>
                </a:cubicBezTo>
                <a:close/>
              </a:path>
            </a:pathLst>
          </a:custGeom>
          <a:gradFill>
            <a:gsLst>
              <a:gs pos="0">
                <a:srgbClr val="7094FB"/>
              </a:gs>
              <a:gs pos="50000">
                <a:srgbClr val="B159AE"/>
              </a:gs>
              <a:gs pos="100000">
                <a:srgbClr val="F31E61"/>
              </a:gs>
            </a:gsLst>
            <a:lin ang="16200000" scaled="1"/>
          </a:gradFill>
          <a:ln w="27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1ECA181-BE2D-48BD-F443-9575A2F1823E}"/>
              </a:ext>
            </a:extLst>
          </p:cNvPr>
          <p:cNvSpPr/>
          <p:nvPr/>
        </p:nvSpPr>
        <p:spPr>
          <a:xfrm>
            <a:off x="5270641" y="847132"/>
            <a:ext cx="6921359" cy="6010868"/>
          </a:xfrm>
          <a:custGeom>
            <a:avLst/>
            <a:gdLst>
              <a:gd name="connsiteX0" fmla="*/ 6890219 w 6921359"/>
              <a:gd name="connsiteY0" fmla="*/ 3232119 h 6010868"/>
              <a:gd name="connsiteX1" fmla="*/ 6921360 w 6921359"/>
              <a:gd name="connsiteY1" fmla="*/ 3143486 h 6010868"/>
              <a:gd name="connsiteX2" fmla="*/ 6921360 w 6921359"/>
              <a:gd name="connsiteY2" fmla="*/ 968066 h 6010868"/>
              <a:gd name="connsiteX3" fmla="*/ 6059378 w 6921359"/>
              <a:gd name="connsiteY3" fmla="*/ 262397 h 6010868"/>
              <a:gd name="connsiteX4" fmla="*/ 261235 w 6921359"/>
              <a:gd name="connsiteY4" fmla="*/ 2009198 h 6010868"/>
              <a:gd name="connsiteX5" fmla="*/ 2049993 w 6921359"/>
              <a:gd name="connsiteY5" fmla="*/ 6010868 h 6010868"/>
              <a:gd name="connsiteX6" fmla="*/ 4136313 w 6921359"/>
              <a:gd name="connsiteY6" fmla="*/ 6010868 h 6010868"/>
              <a:gd name="connsiteX7" fmla="*/ 6890219 w 6921359"/>
              <a:gd name="connsiteY7" fmla="*/ 3232119 h 6010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21359" h="6010868">
                <a:moveTo>
                  <a:pt x="6890219" y="3232119"/>
                </a:moveTo>
                <a:cubicBezTo>
                  <a:pt x="6900745" y="3202825"/>
                  <a:pt x="6911128" y="3173237"/>
                  <a:pt x="6921360" y="3143486"/>
                </a:cubicBezTo>
                <a:lnTo>
                  <a:pt x="6921360" y="968066"/>
                </a:lnTo>
                <a:cubicBezTo>
                  <a:pt x="6749830" y="688745"/>
                  <a:pt x="6475044" y="444979"/>
                  <a:pt x="6059378" y="262397"/>
                </a:cubicBezTo>
                <a:cubicBezTo>
                  <a:pt x="4650130" y="-356653"/>
                  <a:pt x="1247978" y="78443"/>
                  <a:pt x="261235" y="2009198"/>
                </a:cubicBezTo>
                <a:cubicBezTo>
                  <a:pt x="-538507" y="3574037"/>
                  <a:pt x="623389" y="5396650"/>
                  <a:pt x="2049993" y="6010868"/>
                </a:cubicBezTo>
                <a:lnTo>
                  <a:pt x="4136313" y="6010868"/>
                </a:lnTo>
                <a:cubicBezTo>
                  <a:pt x="5465332" y="5507851"/>
                  <a:pt x="6535076" y="4220500"/>
                  <a:pt x="6890219" y="3232119"/>
                </a:cubicBezTo>
                <a:close/>
              </a:path>
            </a:pathLst>
          </a:custGeom>
          <a:gradFill>
            <a:gsLst>
              <a:gs pos="0">
                <a:srgbClr val="F31E61"/>
              </a:gs>
              <a:gs pos="50000">
                <a:srgbClr val="B159AE"/>
              </a:gs>
              <a:gs pos="100000">
                <a:srgbClr val="7094FB"/>
              </a:gs>
            </a:gsLst>
            <a:lin ang="19200000" scaled="1"/>
          </a:gradFill>
          <a:ln w="27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" name="Graphic 4">
            <a:extLst>
              <a:ext uri="{FF2B5EF4-FFF2-40B4-BE49-F238E27FC236}">
                <a16:creationId xmlns:a16="http://schemas.microsoft.com/office/drawing/2014/main" id="{AE29442F-467A-979F-49F9-75154BA30A68}"/>
              </a:ext>
            </a:extLst>
          </p:cNvPr>
          <p:cNvGrpSpPr/>
          <p:nvPr/>
        </p:nvGrpSpPr>
        <p:grpSpPr>
          <a:xfrm>
            <a:off x="1305580" y="368738"/>
            <a:ext cx="1025833" cy="140254"/>
            <a:chOff x="1305580" y="368738"/>
            <a:chExt cx="1025833" cy="140254"/>
          </a:xfrm>
          <a:solidFill>
            <a:srgbClr val="26283A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AADDA9A-632C-5BF5-ED9E-F769A03B7DB1}"/>
                </a:ext>
              </a:extLst>
            </p:cNvPr>
            <p:cNvSpPr/>
            <p:nvPr/>
          </p:nvSpPr>
          <p:spPr>
            <a:xfrm>
              <a:off x="1305580" y="371621"/>
              <a:ext cx="101830" cy="134488"/>
            </a:xfrm>
            <a:custGeom>
              <a:avLst/>
              <a:gdLst>
                <a:gd name="connsiteX0" fmla="*/ 44382 w 101830"/>
                <a:gd name="connsiteY0" fmla="*/ 3 h 134488"/>
                <a:gd name="connsiteX1" fmla="*/ 44382 w 101830"/>
                <a:gd name="connsiteY1" fmla="*/ 95680 h 134488"/>
                <a:gd name="connsiteX2" fmla="*/ 101830 w 101830"/>
                <a:gd name="connsiteY2" fmla="*/ 95680 h 134488"/>
                <a:gd name="connsiteX3" fmla="*/ 101830 w 101830"/>
                <a:gd name="connsiteY3" fmla="*/ 134488 h 134488"/>
                <a:gd name="connsiteX4" fmla="*/ 0 w 101830"/>
                <a:gd name="connsiteY4" fmla="*/ 134488 h 134488"/>
                <a:gd name="connsiteX5" fmla="*/ 0 w 101830"/>
                <a:gd name="connsiteY5" fmla="*/ 0 h 134488"/>
                <a:gd name="connsiteX6" fmla="*/ 44382 w 101830"/>
                <a:gd name="connsiteY6" fmla="*/ 0 h 13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830" h="134488">
                  <a:moveTo>
                    <a:pt x="44382" y="3"/>
                  </a:moveTo>
                  <a:lnTo>
                    <a:pt x="44382" y="95680"/>
                  </a:lnTo>
                  <a:lnTo>
                    <a:pt x="101830" y="95680"/>
                  </a:lnTo>
                  <a:lnTo>
                    <a:pt x="101830" y="134488"/>
                  </a:lnTo>
                  <a:lnTo>
                    <a:pt x="0" y="134488"/>
                  </a:lnTo>
                  <a:lnTo>
                    <a:pt x="0" y="0"/>
                  </a:lnTo>
                  <a:lnTo>
                    <a:pt x="44382" y="0"/>
                  </a:ln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BC608EF-B81D-DB83-F289-1D18229C7CCB}"/>
                </a:ext>
              </a:extLst>
            </p:cNvPr>
            <p:cNvSpPr/>
            <p:nvPr/>
          </p:nvSpPr>
          <p:spPr>
            <a:xfrm>
              <a:off x="1415609" y="368738"/>
              <a:ext cx="144089" cy="140254"/>
            </a:xfrm>
            <a:custGeom>
              <a:avLst/>
              <a:gdLst>
                <a:gd name="connsiteX0" fmla="*/ 72042 w 144089"/>
                <a:gd name="connsiteY0" fmla="*/ 0 h 140254"/>
                <a:gd name="connsiteX1" fmla="*/ 144089 w 144089"/>
                <a:gd name="connsiteY1" fmla="*/ 70127 h 140254"/>
                <a:gd name="connsiteX2" fmla="*/ 72042 w 144089"/>
                <a:gd name="connsiteY2" fmla="*/ 140254 h 140254"/>
                <a:gd name="connsiteX3" fmla="*/ 0 w 144089"/>
                <a:gd name="connsiteY3" fmla="*/ 70127 h 140254"/>
                <a:gd name="connsiteX4" fmla="*/ 72042 w 144089"/>
                <a:gd name="connsiteY4" fmla="*/ 0 h 140254"/>
                <a:gd name="connsiteX5" fmla="*/ 72042 w 144089"/>
                <a:gd name="connsiteY5" fmla="*/ 32663 h 140254"/>
                <a:gd name="connsiteX6" fmla="*/ 36506 w 144089"/>
                <a:gd name="connsiteY6" fmla="*/ 70130 h 140254"/>
                <a:gd name="connsiteX7" fmla="*/ 72042 w 144089"/>
                <a:gd name="connsiteY7" fmla="*/ 107591 h 140254"/>
                <a:gd name="connsiteX8" fmla="*/ 107591 w 144089"/>
                <a:gd name="connsiteY8" fmla="*/ 70130 h 140254"/>
                <a:gd name="connsiteX9" fmla="*/ 72042 w 144089"/>
                <a:gd name="connsiteY9" fmla="*/ 32663 h 140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089" h="140254">
                  <a:moveTo>
                    <a:pt x="72042" y="0"/>
                  </a:moveTo>
                  <a:cubicBezTo>
                    <a:pt x="120075" y="0"/>
                    <a:pt x="144089" y="32663"/>
                    <a:pt x="144089" y="70127"/>
                  </a:cubicBezTo>
                  <a:cubicBezTo>
                    <a:pt x="144089" y="107588"/>
                    <a:pt x="120075" y="140254"/>
                    <a:pt x="72042" y="140254"/>
                  </a:cubicBezTo>
                  <a:cubicBezTo>
                    <a:pt x="24017" y="140254"/>
                    <a:pt x="0" y="107591"/>
                    <a:pt x="0" y="70127"/>
                  </a:cubicBezTo>
                  <a:cubicBezTo>
                    <a:pt x="0" y="32663"/>
                    <a:pt x="24017" y="0"/>
                    <a:pt x="72042" y="0"/>
                  </a:cubicBezTo>
                  <a:close/>
                  <a:moveTo>
                    <a:pt x="72042" y="32663"/>
                  </a:moveTo>
                  <a:cubicBezTo>
                    <a:pt x="48804" y="32663"/>
                    <a:pt x="36506" y="48612"/>
                    <a:pt x="36506" y="70130"/>
                  </a:cubicBezTo>
                  <a:cubicBezTo>
                    <a:pt x="36506" y="91648"/>
                    <a:pt x="48804" y="107591"/>
                    <a:pt x="72042" y="107591"/>
                  </a:cubicBezTo>
                  <a:cubicBezTo>
                    <a:pt x="95296" y="107591"/>
                    <a:pt x="107591" y="91648"/>
                    <a:pt x="107591" y="70130"/>
                  </a:cubicBezTo>
                  <a:cubicBezTo>
                    <a:pt x="107591" y="48610"/>
                    <a:pt x="95296" y="32663"/>
                    <a:pt x="72042" y="32663"/>
                  </a:cubicBez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4D927B9-CA1D-7E28-02E9-7CC9576CC557}"/>
                </a:ext>
              </a:extLst>
            </p:cNvPr>
            <p:cNvSpPr/>
            <p:nvPr/>
          </p:nvSpPr>
          <p:spPr>
            <a:xfrm>
              <a:off x="1572682" y="368932"/>
              <a:ext cx="117779" cy="139873"/>
            </a:xfrm>
            <a:custGeom>
              <a:avLst/>
              <a:gdLst>
                <a:gd name="connsiteX0" fmla="*/ 73197 w 117779"/>
                <a:gd name="connsiteY0" fmla="*/ 0 h 139873"/>
                <a:gd name="connsiteX1" fmla="*/ 114507 w 117779"/>
                <a:gd name="connsiteY1" fmla="*/ 8647 h 139873"/>
                <a:gd name="connsiteX2" fmla="*/ 114507 w 117779"/>
                <a:gd name="connsiteY2" fmla="*/ 36120 h 139873"/>
                <a:gd name="connsiteX3" fmla="*/ 77043 w 117779"/>
                <a:gd name="connsiteY3" fmla="*/ 25745 h 139873"/>
                <a:gd name="connsiteX4" fmla="*/ 29399 w 117779"/>
                <a:gd name="connsiteY4" fmla="*/ 69935 h 139873"/>
                <a:gd name="connsiteX5" fmla="*/ 75504 w 117779"/>
                <a:gd name="connsiteY5" fmla="*/ 114707 h 139873"/>
                <a:gd name="connsiteX6" fmla="*/ 90303 w 117779"/>
                <a:gd name="connsiteY6" fmla="*/ 112208 h 139873"/>
                <a:gd name="connsiteX7" fmla="*/ 90303 w 117779"/>
                <a:gd name="connsiteY7" fmla="*/ 64174 h 139873"/>
                <a:gd name="connsiteX8" fmla="*/ 117779 w 117779"/>
                <a:gd name="connsiteY8" fmla="*/ 64174 h 139873"/>
                <a:gd name="connsiteX9" fmla="*/ 117779 w 117779"/>
                <a:gd name="connsiteY9" fmla="*/ 130837 h 139873"/>
                <a:gd name="connsiteX10" fmla="*/ 73970 w 117779"/>
                <a:gd name="connsiteY10" fmla="*/ 139873 h 139873"/>
                <a:gd name="connsiteX11" fmla="*/ 0 w 117779"/>
                <a:gd name="connsiteY11" fmla="*/ 69935 h 139873"/>
                <a:gd name="connsiteX12" fmla="*/ 73197 w 117779"/>
                <a:gd name="connsiteY12" fmla="*/ 0 h 13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779" h="139873">
                  <a:moveTo>
                    <a:pt x="73197" y="0"/>
                  </a:moveTo>
                  <a:cubicBezTo>
                    <a:pt x="87610" y="0"/>
                    <a:pt x="102025" y="3075"/>
                    <a:pt x="114507" y="8647"/>
                  </a:cubicBezTo>
                  <a:lnTo>
                    <a:pt x="114507" y="36120"/>
                  </a:lnTo>
                  <a:cubicBezTo>
                    <a:pt x="104327" y="29396"/>
                    <a:pt x="90685" y="25745"/>
                    <a:pt x="77043" y="25745"/>
                  </a:cubicBezTo>
                  <a:cubicBezTo>
                    <a:pt x="53026" y="25745"/>
                    <a:pt x="29399" y="38427"/>
                    <a:pt x="29399" y="69935"/>
                  </a:cubicBezTo>
                  <a:cubicBezTo>
                    <a:pt x="29399" y="105671"/>
                    <a:pt x="55720" y="114707"/>
                    <a:pt x="75504" y="114707"/>
                  </a:cubicBezTo>
                  <a:cubicBezTo>
                    <a:pt x="81270" y="114707"/>
                    <a:pt x="86265" y="113741"/>
                    <a:pt x="90303" y="112208"/>
                  </a:cubicBezTo>
                  <a:lnTo>
                    <a:pt x="90303" y="64174"/>
                  </a:lnTo>
                  <a:lnTo>
                    <a:pt x="117779" y="64174"/>
                  </a:lnTo>
                  <a:lnTo>
                    <a:pt x="117779" y="130837"/>
                  </a:lnTo>
                  <a:cubicBezTo>
                    <a:pt x="104329" y="136606"/>
                    <a:pt x="88959" y="139873"/>
                    <a:pt x="73970" y="139873"/>
                  </a:cubicBezTo>
                  <a:cubicBezTo>
                    <a:pt x="36315" y="139873"/>
                    <a:pt x="0" y="119313"/>
                    <a:pt x="0" y="69935"/>
                  </a:cubicBezTo>
                  <a:cubicBezTo>
                    <a:pt x="-3" y="21136"/>
                    <a:pt x="36309" y="0"/>
                    <a:pt x="73197" y="0"/>
                  </a:cubicBez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E0AA4A-ADC3-1710-7751-658ED325DC29}"/>
                </a:ext>
              </a:extLst>
            </p:cNvPr>
            <p:cNvSpPr/>
            <p:nvPr/>
          </p:nvSpPr>
          <p:spPr>
            <a:xfrm>
              <a:off x="1708059" y="369127"/>
              <a:ext cx="141406" cy="139483"/>
            </a:xfrm>
            <a:custGeom>
              <a:avLst/>
              <a:gdLst>
                <a:gd name="connsiteX0" fmla="*/ 70703 w 141406"/>
                <a:gd name="connsiteY0" fmla="*/ 0 h 139483"/>
                <a:gd name="connsiteX1" fmla="*/ 141406 w 141406"/>
                <a:gd name="connsiteY1" fmla="*/ 69740 h 139483"/>
                <a:gd name="connsiteX2" fmla="*/ 70703 w 141406"/>
                <a:gd name="connsiteY2" fmla="*/ 139483 h 139483"/>
                <a:gd name="connsiteX3" fmla="*/ 0 w 141406"/>
                <a:gd name="connsiteY3" fmla="*/ 69740 h 139483"/>
                <a:gd name="connsiteX4" fmla="*/ 70703 w 141406"/>
                <a:gd name="connsiteY4" fmla="*/ 0 h 139483"/>
                <a:gd name="connsiteX5" fmla="*/ 70703 w 141406"/>
                <a:gd name="connsiteY5" fmla="*/ 20552 h 139483"/>
                <a:gd name="connsiteX6" fmla="*/ 22289 w 141406"/>
                <a:gd name="connsiteY6" fmla="*/ 69738 h 139483"/>
                <a:gd name="connsiteX7" fmla="*/ 70703 w 141406"/>
                <a:gd name="connsiteY7" fmla="*/ 118920 h 139483"/>
                <a:gd name="connsiteX8" fmla="*/ 119118 w 141406"/>
                <a:gd name="connsiteY8" fmla="*/ 69738 h 139483"/>
                <a:gd name="connsiteX9" fmla="*/ 70703 w 141406"/>
                <a:gd name="connsiteY9" fmla="*/ 20552 h 139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1406" h="139483">
                  <a:moveTo>
                    <a:pt x="70703" y="0"/>
                  </a:moveTo>
                  <a:cubicBezTo>
                    <a:pt x="117966" y="0"/>
                    <a:pt x="141406" y="34197"/>
                    <a:pt x="141406" y="69740"/>
                  </a:cubicBezTo>
                  <a:cubicBezTo>
                    <a:pt x="141406" y="105289"/>
                    <a:pt x="117966" y="139483"/>
                    <a:pt x="70703" y="139483"/>
                  </a:cubicBezTo>
                  <a:cubicBezTo>
                    <a:pt x="23246" y="139483"/>
                    <a:pt x="0" y="105287"/>
                    <a:pt x="0" y="69740"/>
                  </a:cubicBezTo>
                  <a:cubicBezTo>
                    <a:pt x="0" y="34194"/>
                    <a:pt x="23246" y="0"/>
                    <a:pt x="70703" y="0"/>
                  </a:cubicBezTo>
                  <a:close/>
                  <a:moveTo>
                    <a:pt x="70703" y="20552"/>
                  </a:moveTo>
                  <a:cubicBezTo>
                    <a:pt x="38235" y="20552"/>
                    <a:pt x="22289" y="43993"/>
                    <a:pt x="22289" y="69738"/>
                  </a:cubicBezTo>
                  <a:cubicBezTo>
                    <a:pt x="22289" y="95488"/>
                    <a:pt x="38235" y="118920"/>
                    <a:pt x="70703" y="118920"/>
                  </a:cubicBezTo>
                  <a:cubicBezTo>
                    <a:pt x="103367" y="118920"/>
                    <a:pt x="119118" y="95488"/>
                    <a:pt x="119118" y="69738"/>
                  </a:cubicBezTo>
                  <a:cubicBezTo>
                    <a:pt x="119118" y="43993"/>
                    <a:pt x="103364" y="20552"/>
                    <a:pt x="70703" y="20552"/>
                  </a:cubicBez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B1A11C-FC85-8FF1-C3B9-51900157DDE9}"/>
                </a:ext>
              </a:extLst>
            </p:cNvPr>
            <p:cNvSpPr/>
            <p:nvPr/>
          </p:nvSpPr>
          <p:spPr>
            <a:xfrm>
              <a:off x="1859753" y="371624"/>
              <a:ext cx="110663" cy="134488"/>
            </a:xfrm>
            <a:custGeom>
              <a:avLst/>
              <a:gdLst>
                <a:gd name="connsiteX0" fmla="*/ 110663 w 110663"/>
                <a:gd name="connsiteY0" fmla="*/ 0 h 134488"/>
                <a:gd name="connsiteX1" fmla="*/ 110663 w 110663"/>
                <a:gd name="connsiteY1" fmla="*/ 15370 h 134488"/>
                <a:gd name="connsiteX2" fmla="*/ 63401 w 110663"/>
                <a:gd name="connsiteY2" fmla="*/ 15370 h 134488"/>
                <a:gd name="connsiteX3" fmla="*/ 63401 w 110663"/>
                <a:gd name="connsiteY3" fmla="*/ 134488 h 134488"/>
                <a:gd name="connsiteX4" fmla="*/ 47263 w 110663"/>
                <a:gd name="connsiteY4" fmla="*/ 134488 h 134488"/>
                <a:gd name="connsiteX5" fmla="*/ 47263 w 110663"/>
                <a:gd name="connsiteY5" fmla="*/ 15370 h 134488"/>
                <a:gd name="connsiteX6" fmla="*/ 0 w 110663"/>
                <a:gd name="connsiteY6" fmla="*/ 15370 h 134488"/>
                <a:gd name="connsiteX7" fmla="*/ 0 w 110663"/>
                <a:gd name="connsiteY7" fmla="*/ 0 h 134488"/>
                <a:gd name="connsiteX8" fmla="*/ 110663 w 110663"/>
                <a:gd name="connsiteY8" fmla="*/ 0 h 13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663" h="134488">
                  <a:moveTo>
                    <a:pt x="110663" y="0"/>
                  </a:moveTo>
                  <a:lnTo>
                    <a:pt x="110663" y="15370"/>
                  </a:lnTo>
                  <a:lnTo>
                    <a:pt x="63401" y="15370"/>
                  </a:lnTo>
                  <a:lnTo>
                    <a:pt x="63401" y="134488"/>
                  </a:lnTo>
                  <a:lnTo>
                    <a:pt x="47263" y="134488"/>
                  </a:lnTo>
                  <a:lnTo>
                    <a:pt x="47263" y="15370"/>
                  </a:lnTo>
                  <a:lnTo>
                    <a:pt x="0" y="15370"/>
                  </a:lnTo>
                  <a:lnTo>
                    <a:pt x="0" y="0"/>
                  </a:lnTo>
                  <a:lnTo>
                    <a:pt x="110663" y="0"/>
                  </a:ln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5F20C1D-19F2-C501-4331-3255EBACF125}"/>
                </a:ext>
              </a:extLst>
            </p:cNvPr>
            <p:cNvSpPr/>
            <p:nvPr/>
          </p:nvSpPr>
          <p:spPr>
            <a:xfrm>
              <a:off x="1976311" y="371624"/>
              <a:ext cx="117195" cy="134488"/>
            </a:xfrm>
            <a:custGeom>
              <a:avLst/>
              <a:gdLst>
                <a:gd name="connsiteX0" fmla="*/ 52834 w 117195"/>
                <a:gd name="connsiteY0" fmla="*/ 134488 h 134488"/>
                <a:gd name="connsiteX1" fmla="*/ 52834 w 117195"/>
                <a:gd name="connsiteY1" fmla="*/ 82033 h 134488"/>
                <a:gd name="connsiteX2" fmla="*/ 0 w 117195"/>
                <a:gd name="connsiteY2" fmla="*/ 0 h 134488"/>
                <a:gd name="connsiteX3" fmla="*/ 12679 w 117195"/>
                <a:gd name="connsiteY3" fmla="*/ 0 h 134488"/>
                <a:gd name="connsiteX4" fmla="*/ 58603 w 117195"/>
                <a:gd name="connsiteY4" fmla="*/ 71661 h 134488"/>
                <a:gd name="connsiteX5" fmla="*/ 104519 w 117195"/>
                <a:gd name="connsiteY5" fmla="*/ 0 h 134488"/>
                <a:gd name="connsiteX6" fmla="*/ 117195 w 117195"/>
                <a:gd name="connsiteY6" fmla="*/ 0 h 134488"/>
                <a:gd name="connsiteX7" fmla="*/ 64361 w 117195"/>
                <a:gd name="connsiteY7" fmla="*/ 82033 h 134488"/>
                <a:gd name="connsiteX8" fmla="*/ 64361 w 117195"/>
                <a:gd name="connsiteY8" fmla="*/ 134488 h 134488"/>
                <a:gd name="connsiteX9" fmla="*/ 52834 w 117195"/>
                <a:gd name="connsiteY9" fmla="*/ 134488 h 13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195" h="134488">
                  <a:moveTo>
                    <a:pt x="52834" y="134488"/>
                  </a:moveTo>
                  <a:lnTo>
                    <a:pt x="52834" y="82033"/>
                  </a:lnTo>
                  <a:lnTo>
                    <a:pt x="0" y="0"/>
                  </a:lnTo>
                  <a:lnTo>
                    <a:pt x="12679" y="0"/>
                  </a:lnTo>
                  <a:lnTo>
                    <a:pt x="58603" y="71661"/>
                  </a:lnTo>
                  <a:lnTo>
                    <a:pt x="104519" y="0"/>
                  </a:lnTo>
                  <a:lnTo>
                    <a:pt x="117195" y="0"/>
                  </a:lnTo>
                  <a:lnTo>
                    <a:pt x="64361" y="82033"/>
                  </a:lnTo>
                  <a:lnTo>
                    <a:pt x="64361" y="134488"/>
                  </a:lnTo>
                  <a:lnTo>
                    <a:pt x="52834" y="134488"/>
                  </a:ln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764EC01-DA59-1A28-F253-F5D991CD33EA}"/>
                </a:ext>
              </a:extLst>
            </p:cNvPr>
            <p:cNvSpPr/>
            <p:nvPr/>
          </p:nvSpPr>
          <p:spPr>
            <a:xfrm>
              <a:off x="2116107" y="371624"/>
              <a:ext cx="99133" cy="134488"/>
            </a:xfrm>
            <a:custGeom>
              <a:avLst/>
              <a:gdLst>
                <a:gd name="connsiteX0" fmla="*/ 42843 w 99133"/>
                <a:gd name="connsiteY0" fmla="*/ 0 h 134488"/>
                <a:gd name="connsiteX1" fmla="*/ 99134 w 99133"/>
                <a:gd name="connsiteY1" fmla="*/ 42072 h 134488"/>
                <a:gd name="connsiteX2" fmla="*/ 42843 w 99133"/>
                <a:gd name="connsiteY2" fmla="*/ 84345 h 134488"/>
                <a:gd name="connsiteX3" fmla="*/ 7689 w 99133"/>
                <a:gd name="connsiteY3" fmla="*/ 84345 h 134488"/>
                <a:gd name="connsiteX4" fmla="*/ 7689 w 99133"/>
                <a:gd name="connsiteY4" fmla="*/ 134488 h 134488"/>
                <a:gd name="connsiteX5" fmla="*/ 0 w 99133"/>
                <a:gd name="connsiteY5" fmla="*/ 134488 h 134488"/>
                <a:gd name="connsiteX6" fmla="*/ 0 w 99133"/>
                <a:gd name="connsiteY6" fmla="*/ 0 h 134488"/>
                <a:gd name="connsiteX7" fmla="*/ 42843 w 99133"/>
                <a:gd name="connsiteY7" fmla="*/ 0 h 134488"/>
                <a:gd name="connsiteX8" fmla="*/ 43224 w 99133"/>
                <a:gd name="connsiteY8" fmla="*/ 7302 h 134488"/>
                <a:gd name="connsiteX9" fmla="*/ 7689 w 99133"/>
                <a:gd name="connsiteY9" fmla="*/ 7302 h 134488"/>
                <a:gd name="connsiteX10" fmla="*/ 7689 w 99133"/>
                <a:gd name="connsiteY10" fmla="*/ 77040 h 134488"/>
                <a:gd name="connsiteX11" fmla="*/ 43224 w 99133"/>
                <a:gd name="connsiteY11" fmla="*/ 77040 h 134488"/>
                <a:gd name="connsiteX12" fmla="*/ 91450 w 99133"/>
                <a:gd name="connsiteY12" fmla="*/ 42072 h 134488"/>
                <a:gd name="connsiteX13" fmla="*/ 43224 w 99133"/>
                <a:gd name="connsiteY13" fmla="*/ 7302 h 13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133" h="134488">
                  <a:moveTo>
                    <a:pt x="42843" y="0"/>
                  </a:moveTo>
                  <a:cubicBezTo>
                    <a:pt x="72813" y="0"/>
                    <a:pt x="99134" y="9409"/>
                    <a:pt x="99134" y="42072"/>
                  </a:cubicBezTo>
                  <a:cubicBezTo>
                    <a:pt x="99134" y="74931"/>
                    <a:pt x="72813" y="84345"/>
                    <a:pt x="42843" y="84345"/>
                  </a:cubicBezTo>
                  <a:lnTo>
                    <a:pt x="7689" y="84345"/>
                  </a:lnTo>
                  <a:lnTo>
                    <a:pt x="7689" y="134488"/>
                  </a:lnTo>
                  <a:lnTo>
                    <a:pt x="0" y="134488"/>
                  </a:lnTo>
                  <a:lnTo>
                    <a:pt x="0" y="0"/>
                  </a:lnTo>
                  <a:lnTo>
                    <a:pt x="42843" y="0"/>
                  </a:lnTo>
                  <a:close/>
                  <a:moveTo>
                    <a:pt x="43224" y="7302"/>
                  </a:moveTo>
                  <a:lnTo>
                    <a:pt x="7689" y="7302"/>
                  </a:lnTo>
                  <a:lnTo>
                    <a:pt x="7689" y="77040"/>
                  </a:lnTo>
                  <a:lnTo>
                    <a:pt x="43224" y="77040"/>
                  </a:lnTo>
                  <a:cubicBezTo>
                    <a:pt x="69170" y="77040"/>
                    <a:pt x="91450" y="69738"/>
                    <a:pt x="91450" y="42072"/>
                  </a:cubicBezTo>
                  <a:cubicBezTo>
                    <a:pt x="91453" y="14599"/>
                    <a:pt x="69359" y="7302"/>
                    <a:pt x="43224" y="7302"/>
                  </a:cubicBez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EA58C64-3610-0A06-CDC5-0CA0614C19D2}"/>
                </a:ext>
              </a:extLst>
            </p:cNvPr>
            <p:cNvSpPr/>
            <p:nvPr/>
          </p:nvSpPr>
          <p:spPr>
            <a:xfrm>
              <a:off x="2242273" y="371624"/>
              <a:ext cx="89140" cy="134488"/>
            </a:xfrm>
            <a:custGeom>
              <a:avLst/>
              <a:gdLst>
                <a:gd name="connsiteX0" fmla="*/ 87412 w 89140"/>
                <a:gd name="connsiteY0" fmla="*/ 0 h 134488"/>
                <a:gd name="connsiteX1" fmla="*/ 87412 w 89140"/>
                <a:gd name="connsiteY1" fmla="*/ 4609 h 134488"/>
                <a:gd name="connsiteX2" fmla="*/ 4801 w 89140"/>
                <a:gd name="connsiteY2" fmla="*/ 4609 h 134488"/>
                <a:gd name="connsiteX3" fmla="*/ 4801 w 89140"/>
                <a:gd name="connsiteY3" fmla="*/ 64556 h 134488"/>
                <a:gd name="connsiteX4" fmla="*/ 81654 w 89140"/>
                <a:gd name="connsiteY4" fmla="*/ 64556 h 134488"/>
                <a:gd name="connsiteX5" fmla="*/ 81654 w 89140"/>
                <a:gd name="connsiteY5" fmla="*/ 69164 h 134488"/>
                <a:gd name="connsiteX6" fmla="*/ 4801 w 89140"/>
                <a:gd name="connsiteY6" fmla="*/ 69164 h 134488"/>
                <a:gd name="connsiteX7" fmla="*/ 4801 w 89140"/>
                <a:gd name="connsiteY7" fmla="*/ 129880 h 134488"/>
                <a:gd name="connsiteX8" fmla="*/ 89140 w 89140"/>
                <a:gd name="connsiteY8" fmla="*/ 129880 h 134488"/>
                <a:gd name="connsiteX9" fmla="*/ 89140 w 89140"/>
                <a:gd name="connsiteY9" fmla="*/ 134488 h 134488"/>
                <a:gd name="connsiteX10" fmla="*/ 0 w 89140"/>
                <a:gd name="connsiteY10" fmla="*/ 134488 h 134488"/>
                <a:gd name="connsiteX11" fmla="*/ 0 w 89140"/>
                <a:gd name="connsiteY11" fmla="*/ 0 h 134488"/>
                <a:gd name="connsiteX12" fmla="*/ 87412 w 89140"/>
                <a:gd name="connsiteY12" fmla="*/ 0 h 134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9140" h="134488">
                  <a:moveTo>
                    <a:pt x="87412" y="0"/>
                  </a:moveTo>
                  <a:lnTo>
                    <a:pt x="87412" y="4609"/>
                  </a:lnTo>
                  <a:lnTo>
                    <a:pt x="4801" y="4609"/>
                  </a:lnTo>
                  <a:lnTo>
                    <a:pt x="4801" y="64556"/>
                  </a:lnTo>
                  <a:lnTo>
                    <a:pt x="81654" y="64556"/>
                  </a:lnTo>
                  <a:lnTo>
                    <a:pt x="81654" y="69164"/>
                  </a:lnTo>
                  <a:lnTo>
                    <a:pt x="4801" y="69164"/>
                  </a:lnTo>
                  <a:lnTo>
                    <a:pt x="4801" y="129880"/>
                  </a:lnTo>
                  <a:lnTo>
                    <a:pt x="89140" y="129880"/>
                  </a:lnTo>
                  <a:lnTo>
                    <a:pt x="89140" y="134488"/>
                  </a:lnTo>
                  <a:lnTo>
                    <a:pt x="0" y="134488"/>
                  </a:lnTo>
                  <a:lnTo>
                    <a:pt x="0" y="0"/>
                  </a:lnTo>
                  <a:lnTo>
                    <a:pt x="87412" y="0"/>
                  </a:lnTo>
                  <a:close/>
                </a:path>
              </a:pathLst>
            </a:custGeom>
            <a:solidFill>
              <a:srgbClr val="26283A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F8B84B0-1FEA-DCA0-9ED6-114DE9217DDA}"/>
              </a:ext>
            </a:extLst>
          </p:cNvPr>
          <p:cNvSpPr/>
          <p:nvPr/>
        </p:nvSpPr>
        <p:spPr>
          <a:xfrm>
            <a:off x="1306098" y="4663792"/>
            <a:ext cx="1645917" cy="411480"/>
          </a:xfrm>
          <a:custGeom>
            <a:avLst/>
            <a:gdLst>
              <a:gd name="connsiteX0" fmla="*/ 205740 w 1645917"/>
              <a:gd name="connsiteY0" fmla="*/ 0 h 411480"/>
              <a:gd name="connsiteX1" fmla="*/ 1440180 w 1645917"/>
              <a:gd name="connsiteY1" fmla="*/ 0 h 411480"/>
              <a:gd name="connsiteX2" fmla="*/ 1645917 w 1645917"/>
              <a:gd name="connsiteY2" fmla="*/ 205740 h 411480"/>
              <a:gd name="connsiteX3" fmla="*/ 1645917 w 1645917"/>
              <a:gd name="connsiteY3" fmla="*/ 205740 h 411480"/>
              <a:gd name="connsiteX4" fmla="*/ 1440180 w 1645917"/>
              <a:gd name="connsiteY4" fmla="*/ 411480 h 411480"/>
              <a:gd name="connsiteX5" fmla="*/ 205740 w 1645917"/>
              <a:gd name="connsiteY5" fmla="*/ 411480 h 411480"/>
              <a:gd name="connsiteX6" fmla="*/ 0 w 1645917"/>
              <a:gd name="connsiteY6" fmla="*/ 205740 h 411480"/>
              <a:gd name="connsiteX7" fmla="*/ 0 w 1645917"/>
              <a:gd name="connsiteY7" fmla="*/ 205740 h 411480"/>
              <a:gd name="connsiteX8" fmla="*/ 205740 w 1645917"/>
              <a:gd name="connsiteY8" fmla="*/ 0 h 41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45917" h="411480">
                <a:moveTo>
                  <a:pt x="205740" y="0"/>
                </a:moveTo>
                <a:lnTo>
                  <a:pt x="1440180" y="0"/>
                </a:lnTo>
                <a:cubicBezTo>
                  <a:pt x="1553803" y="0"/>
                  <a:pt x="1645917" y="92114"/>
                  <a:pt x="1645917" y="205740"/>
                </a:cubicBezTo>
                <a:lnTo>
                  <a:pt x="1645917" y="205740"/>
                </a:lnTo>
                <a:cubicBezTo>
                  <a:pt x="1645917" y="319369"/>
                  <a:pt x="1553803" y="411480"/>
                  <a:pt x="1440180" y="411480"/>
                </a:cubicBezTo>
                <a:lnTo>
                  <a:pt x="205740" y="411480"/>
                </a:lnTo>
                <a:cubicBezTo>
                  <a:pt x="92114" y="411480"/>
                  <a:pt x="0" y="319369"/>
                  <a:pt x="0" y="205740"/>
                </a:cubicBezTo>
                <a:lnTo>
                  <a:pt x="0" y="205740"/>
                </a:lnTo>
                <a:cubicBezTo>
                  <a:pt x="0" y="92114"/>
                  <a:pt x="92114" y="0"/>
                  <a:pt x="205740" y="0"/>
                </a:cubicBezTo>
                <a:close/>
              </a:path>
            </a:pathLst>
          </a:custGeom>
          <a:gradFill>
            <a:gsLst>
              <a:gs pos="0">
                <a:srgbClr val="405BA8"/>
              </a:gs>
              <a:gs pos="50000">
                <a:srgbClr val="5877D1"/>
              </a:gs>
              <a:gs pos="100000">
                <a:srgbClr val="7094FB"/>
              </a:gs>
            </a:gsLst>
            <a:lin ang="0" scaled="1"/>
          </a:gradFill>
          <a:ln w="27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85" name="Graphic 4">
            <a:extLst>
              <a:ext uri="{FF2B5EF4-FFF2-40B4-BE49-F238E27FC236}">
                <a16:creationId xmlns:a16="http://schemas.microsoft.com/office/drawing/2014/main" id="{37C27051-55C0-4666-0655-F6D33F710F8D}"/>
              </a:ext>
            </a:extLst>
          </p:cNvPr>
          <p:cNvGrpSpPr/>
          <p:nvPr/>
        </p:nvGrpSpPr>
        <p:grpSpPr>
          <a:xfrm>
            <a:off x="5499734" y="2732212"/>
            <a:ext cx="6017878" cy="1791635"/>
            <a:chOff x="4890133" y="2732211"/>
            <a:chExt cx="6017878" cy="1791635"/>
          </a:xfrm>
        </p:grpSpPr>
        <p:grpSp>
          <p:nvGrpSpPr>
            <p:cNvPr id="186" name="Graphic 4">
              <a:extLst>
                <a:ext uri="{FF2B5EF4-FFF2-40B4-BE49-F238E27FC236}">
                  <a16:creationId xmlns:a16="http://schemas.microsoft.com/office/drawing/2014/main" id="{B3DF6BA5-E3E2-0F8B-09B1-FA0D7F2C1870}"/>
                </a:ext>
              </a:extLst>
            </p:cNvPr>
            <p:cNvGrpSpPr/>
            <p:nvPr/>
          </p:nvGrpSpPr>
          <p:grpSpPr>
            <a:xfrm>
              <a:off x="9032156" y="2786581"/>
              <a:ext cx="741513" cy="1719097"/>
              <a:chOff x="9032156" y="2786581"/>
              <a:chExt cx="741513" cy="1719097"/>
            </a:xfrm>
          </p:grpSpPr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76439235-D7B1-FBBC-732D-8823D159FE8C}"/>
                  </a:ext>
                </a:extLst>
              </p:cNvPr>
              <p:cNvSpPr/>
              <p:nvPr/>
            </p:nvSpPr>
            <p:spPr>
              <a:xfrm>
                <a:off x="9222800" y="4424029"/>
                <a:ext cx="88294" cy="81648"/>
              </a:xfrm>
              <a:custGeom>
                <a:avLst/>
                <a:gdLst>
                  <a:gd name="connsiteX0" fmla="*/ 0 w 88294"/>
                  <a:gd name="connsiteY0" fmla="*/ 81649 h 81648"/>
                  <a:gd name="connsiteX1" fmla="*/ 3854 w 88294"/>
                  <a:gd name="connsiteY1" fmla="*/ 45609 h 81648"/>
                  <a:gd name="connsiteX2" fmla="*/ 21844 w 88294"/>
                  <a:gd name="connsiteY2" fmla="*/ 0 h 81648"/>
                  <a:gd name="connsiteX3" fmla="*/ 77090 w 88294"/>
                  <a:gd name="connsiteY3" fmla="*/ 0 h 81648"/>
                  <a:gd name="connsiteX4" fmla="*/ 88010 w 88294"/>
                  <a:gd name="connsiteY4" fmla="*/ 44325 h 81648"/>
                  <a:gd name="connsiteX5" fmla="*/ 88010 w 88294"/>
                  <a:gd name="connsiteY5" fmla="*/ 81646 h 81648"/>
                  <a:gd name="connsiteX6" fmla="*/ 0 w 88294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94" h="81648">
                    <a:moveTo>
                      <a:pt x="0" y="81649"/>
                    </a:moveTo>
                    <a:cubicBezTo>
                      <a:pt x="0" y="81649"/>
                      <a:pt x="0" y="54603"/>
                      <a:pt x="3854" y="45609"/>
                    </a:cubicBezTo>
                    <a:cubicBezTo>
                      <a:pt x="7709" y="36614"/>
                      <a:pt x="21844" y="0"/>
                      <a:pt x="21844" y="0"/>
                    </a:cubicBezTo>
                    <a:lnTo>
                      <a:pt x="77090" y="0"/>
                    </a:lnTo>
                    <a:cubicBezTo>
                      <a:pt x="77090" y="0"/>
                      <a:pt x="87366" y="33404"/>
                      <a:pt x="88010" y="44325"/>
                    </a:cubicBezTo>
                    <a:cubicBezTo>
                      <a:pt x="88650" y="55243"/>
                      <a:pt x="88010" y="81646"/>
                      <a:pt x="88010" y="81646"/>
                    </a:cubicBezTo>
                    <a:lnTo>
                      <a:pt x="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27A9F466-A2C4-5D91-CFDF-F0C381DFF815}"/>
                  </a:ext>
                </a:extLst>
              </p:cNvPr>
              <p:cNvSpPr/>
              <p:nvPr/>
            </p:nvSpPr>
            <p:spPr>
              <a:xfrm>
                <a:off x="9485276" y="4424029"/>
                <a:ext cx="88294" cy="81648"/>
              </a:xfrm>
              <a:custGeom>
                <a:avLst/>
                <a:gdLst>
                  <a:gd name="connsiteX0" fmla="*/ 88294 w 88294"/>
                  <a:gd name="connsiteY0" fmla="*/ 81649 h 81648"/>
                  <a:gd name="connsiteX1" fmla="*/ 84440 w 88294"/>
                  <a:gd name="connsiteY1" fmla="*/ 45609 h 81648"/>
                  <a:gd name="connsiteX2" fmla="*/ 66453 w 88294"/>
                  <a:gd name="connsiteY2" fmla="*/ 0 h 81648"/>
                  <a:gd name="connsiteX3" fmla="*/ 11208 w 88294"/>
                  <a:gd name="connsiteY3" fmla="*/ 0 h 81648"/>
                  <a:gd name="connsiteX4" fmla="*/ 284 w 88294"/>
                  <a:gd name="connsiteY4" fmla="*/ 44325 h 81648"/>
                  <a:gd name="connsiteX5" fmla="*/ 284 w 88294"/>
                  <a:gd name="connsiteY5" fmla="*/ 81646 h 81648"/>
                  <a:gd name="connsiteX6" fmla="*/ 88294 w 88294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94" h="81648">
                    <a:moveTo>
                      <a:pt x="88294" y="81649"/>
                    </a:moveTo>
                    <a:cubicBezTo>
                      <a:pt x="88294" y="81649"/>
                      <a:pt x="88294" y="54603"/>
                      <a:pt x="84440" y="45609"/>
                    </a:cubicBezTo>
                    <a:cubicBezTo>
                      <a:pt x="80583" y="36616"/>
                      <a:pt x="66453" y="0"/>
                      <a:pt x="66453" y="0"/>
                    </a:cubicBezTo>
                    <a:lnTo>
                      <a:pt x="11208" y="0"/>
                    </a:lnTo>
                    <a:cubicBezTo>
                      <a:pt x="11208" y="0"/>
                      <a:pt x="929" y="33404"/>
                      <a:pt x="284" y="44325"/>
                    </a:cubicBezTo>
                    <a:cubicBezTo>
                      <a:pt x="-355" y="55243"/>
                      <a:pt x="284" y="81646"/>
                      <a:pt x="284" y="81646"/>
                    </a:cubicBezTo>
                    <a:lnTo>
                      <a:pt x="88294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D409FCAC-52CA-5E0F-F1F1-0AC77D567CA0}"/>
                  </a:ext>
                </a:extLst>
              </p:cNvPr>
              <p:cNvSpPr/>
              <p:nvPr/>
            </p:nvSpPr>
            <p:spPr>
              <a:xfrm>
                <a:off x="9281576" y="2956239"/>
                <a:ext cx="229655" cy="195540"/>
              </a:xfrm>
              <a:custGeom>
                <a:avLst/>
                <a:gdLst>
                  <a:gd name="connsiteX0" fmla="*/ 70665 w 229655"/>
                  <a:gd name="connsiteY0" fmla="*/ 31410 h 195540"/>
                  <a:gd name="connsiteX1" fmla="*/ 61009 w 229655"/>
                  <a:gd name="connsiteY1" fmla="*/ 118616 h 195540"/>
                  <a:gd name="connsiteX2" fmla="*/ 0 w 229655"/>
                  <a:gd name="connsiteY2" fmla="*/ 161174 h 195540"/>
                  <a:gd name="connsiteX3" fmla="*/ 229655 w 229655"/>
                  <a:gd name="connsiteY3" fmla="*/ 195541 h 195540"/>
                  <a:gd name="connsiteX4" fmla="*/ 174884 w 229655"/>
                  <a:gd name="connsiteY4" fmla="*/ 119870 h 195540"/>
                  <a:gd name="connsiteX5" fmla="*/ 167025 w 229655"/>
                  <a:gd name="connsiteY5" fmla="*/ 9250 h 195540"/>
                  <a:gd name="connsiteX6" fmla="*/ 70665 w 229655"/>
                  <a:gd name="connsiteY6" fmla="*/ 31410 h 195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9655" h="195540">
                    <a:moveTo>
                      <a:pt x="70665" y="31410"/>
                    </a:moveTo>
                    <a:cubicBezTo>
                      <a:pt x="70665" y="31410"/>
                      <a:pt x="68720" y="91634"/>
                      <a:pt x="61009" y="118616"/>
                    </a:cubicBezTo>
                    <a:lnTo>
                      <a:pt x="0" y="161174"/>
                    </a:lnTo>
                    <a:lnTo>
                      <a:pt x="229655" y="195541"/>
                    </a:lnTo>
                    <a:lnTo>
                      <a:pt x="174884" y="119870"/>
                    </a:lnTo>
                    <a:cubicBezTo>
                      <a:pt x="174884" y="119870"/>
                      <a:pt x="158351" y="39121"/>
                      <a:pt x="167025" y="9250"/>
                    </a:cubicBezTo>
                    <a:cubicBezTo>
                      <a:pt x="175697" y="-20620"/>
                      <a:pt x="70665" y="31410"/>
                      <a:pt x="70665" y="31410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736DC642-3191-0A83-2D9E-B70B5885D888}"/>
                  </a:ext>
                </a:extLst>
              </p:cNvPr>
              <p:cNvSpPr/>
              <p:nvPr/>
            </p:nvSpPr>
            <p:spPr>
              <a:xfrm>
                <a:off x="9351909" y="2995969"/>
                <a:ext cx="94357" cy="42765"/>
              </a:xfrm>
              <a:custGeom>
                <a:avLst/>
                <a:gdLst>
                  <a:gd name="connsiteX0" fmla="*/ 0 w 94357"/>
                  <a:gd name="connsiteY0" fmla="*/ 0 h 42765"/>
                  <a:gd name="connsiteX1" fmla="*/ 52365 w 94357"/>
                  <a:gd name="connsiteY1" fmla="*/ 42750 h 42765"/>
                  <a:gd name="connsiteX2" fmla="*/ 94358 w 94357"/>
                  <a:gd name="connsiteY2" fmla="*/ 3105 h 42765"/>
                  <a:gd name="connsiteX3" fmla="*/ 0 w 94357"/>
                  <a:gd name="connsiteY3" fmla="*/ 0 h 42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357" h="42765">
                    <a:moveTo>
                      <a:pt x="0" y="0"/>
                    </a:moveTo>
                    <a:cubicBezTo>
                      <a:pt x="0" y="-19"/>
                      <a:pt x="18157" y="43715"/>
                      <a:pt x="52365" y="42750"/>
                    </a:cubicBezTo>
                    <a:cubicBezTo>
                      <a:pt x="86572" y="41784"/>
                      <a:pt x="94358" y="3105"/>
                      <a:pt x="94358" y="310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985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1" name="Freeform: Shape 190">
                <a:extLst>
                  <a:ext uri="{FF2B5EF4-FFF2-40B4-BE49-F238E27FC236}">
                    <a16:creationId xmlns:a16="http://schemas.microsoft.com/office/drawing/2014/main" id="{F3F4E6CB-B548-2EEF-050B-3342B9F4B201}"/>
                  </a:ext>
                </a:extLst>
              </p:cNvPr>
              <p:cNvSpPr/>
              <p:nvPr/>
            </p:nvSpPr>
            <p:spPr>
              <a:xfrm>
                <a:off x="9308549" y="2786581"/>
                <a:ext cx="181830" cy="173987"/>
              </a:xfrm>
              <a:custGeom>
                <a:avLst/>
                <a:gdLst>
                  <a:gd name="connsiteX0" fmla="*/ 22943 w 181830"/>
                  <a:gd name="connsiteY0" fmla="*/ 173987 h 173987"/>
                  <a:gd name="connsiteX1" fmla="*/ 4185 w 181830"/>
                  <a:gd name="connsiteY1" fmla="*/ 102143 h 173987"/>
                  <a:gd name="connsiteX2" fmla="*/ 75492 w 181830"/>
                  <a:gd name="connsiteY2" fmla="*/ 7066 h 173987"/>
                  <a:gd name="connsiteX3" fmla="*/ 126241 w 181830"/>
                  <a:gd name="connsiteY3" fmla="*/ 0 h 173987"/>
                  <a:gd name="connsiteX4" fmla="*/ 121742 w 181830"/>
                  <a:gd name="connsiteY4" fmla="*/ 14778 h 173987"/>
                  <a:gd name="connsiteX5" fmla="*/ 174417 w 181830"/>
                  <a:gd name="connsiteY5" fmla="*/ 33406 h 173987"/>
                  <a:gd name="connsiteX6" fmla="*/ 160931 w 181830"/>
                  <a:gd name="connsiteY6" fmla="*/ 170237 h 173987"/>
                  <a:gd name="connsiteX7" fmla="*/ 22943 w 181830"/>
                  <a:gd name="connsiteY7" fmla="*/ 173987 h 173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1830" h="173987">
                    <a:moveTo>
                      <a:pt x="22943" y="173987"/>
                    </a:moveTo>
                    <a:cubicBezTo>
                      <a:pt x="22943" y="173987"/>
                      <a:pt x="11896" y="118843"/>
                      <a:pt x="4185" y="102143"/>
                    </a:cubicBezTo>
                    <a:cubicBezTo>
                      <a:pt x="-3523" y="85440"/>
                      <a:pt x="-9948" y="10923"/>
                      <a:pt x="75492" y="7066"/>
                    </a:cubicBezTo>
                    <a:cubicBezTo>
                      <a:pt x="75492" y="7066"/>
                      <a:pt x="108251" y="10921"/>
                      <a:pt x="126241" y="0"/>
                    </a:cubicBezTo>
                    <a:cubicBezTo>
                      <a:pt x="126241" y="0"/>
                      <a:pt x="126241" y="10921"/>
                      <a:pt x="121742" y="14778"/>
                    </a:cubicBezTo>
                    <a:cubicBezTo>
                      <a:pt x="121742" y="14778"/>
                      <a:pt x="151292" y="7711"/>
                      <a:pt x="174417" y="33406"/>
                    </a:cubicBezTo>
                    <a:cubicBezTo>
                      <a:pt x="197542" y="59105"/>
                      <a:pt x="159003" y="149038"/>
                      <a:pt x="160931" y="170237"/>
                    </a:cubicBezTo>
                    <a:lnTo>
                      <a:pt x="22943" y="173987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2" name="Freeform: Shape 191">
                <a:extLst>
                  <a:ext uri="{FF2B5EF4-FFF2-40B4-BE49-F238E27FC236}">
                    <a16:creationId xmlns:a16="http://schemas.microsoft.com/office/drawing/2014/main" id="{8E67596C-1E54-BAE3-6A42-67500D3C7DED}"/>
                  </a:ext>
                </a:extLst>
              </p:cNvPr>
              <p:cNvSpPr/>
              <p:nvPr/>
            </p:nvSpPr>
            <p:spPr>
              <a:xfrm>
                <a:off x="9329952" y="2856601"/>
                <a:ext cx="140814" cy="165230"/>
              </a:xfrm>
              <a:custGeom>
                <a:avLst/>
                <a:gdLst>
                  <a:gd name="connsiteX0" fmla="*/ 70404 w 140814"/>
                  <a:gd name="connsiteY0" fmla="*/ 165226 h 165230"/>
                  <a:gd name="connsiteX1" fmla="*/ 0 w 140814"/>
                  <a:gd name="connsiteY1" fmla="*/ 90912 h 165230"/>
                  <a:gd name="connsiteX2" fmla="*/ 0 w 140814"/>
                  <a:gd name="connsiteY2" fmla="*/ 27136 h 165230"/>
                  <a:gd name="connsiteX3" fmla="*/ 23125 w 140814"/>
                  <a:gd name="connsiteY3" fmla="*/ 0 h 165230"/>
                  <a:gd name="connsiteX4" fmla="*/ 117689 w 140814"/>
                  <a:gd name="connsiteY4" fmla="*/ 0 h 165230"/>
                  <a:gd name="connsiteX5" fmla="*/ 140814 w 140814"/>
                  <a:gd name="connsiteY5" fmla="*/ 27136 h 165230"/>
                  <a:gd name="connsiteX6" fmla="*/ 140814 w 140814"/>
                  <a:gd name="connsiteY6" fmla="*/ 87302 h 165230"/>
                  <a:gd name="connsiteX7" fmla="*/ 70404 w 140814"/>
                  <a:gd name="connsiteY7" fmla="*/ 165226 h 165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0814" h="165230">
                    <a:moveTo>
                      <a:pt x="70404" y="165226"/>
                    </a:moveTo>
                    <a:cubicBezTo>
                      <a:pt x="45620" y="164790"/>
                      <a:pt x="0" y="131783"/>
                      <a:pt x="0" y="90912"/>
                    </a:cubicBezTo>
                    <a:lnTo>
                      <a:pt x="0" y="27136"/>
                    </a:lnTo>
                    <a:cubicBezTo>
                      <a:pt x="0" y="12210"/>
                      <a:pt x="10405" y="0"/>
                      <a:pt x="23125" y="0"/>
                    </a:cubicBezTo>
                    <a:lnTo>
                      <a:pt x="117689" y="0"/>
                    </a:lnTo>
                    <a:cubicBezTo>
                      <a:pt x="130406" y="0"/>
                      <a:pt x="140814" y="12210"/>
                      <a:pt x="140814" y="27136"/>
                    </a:cubicBezTo>
                    <a:lnTo>
                      <a:pt x="140814" y="87302"/>
                    </a:lnTo>
                    <a:cubicBezTo>
                      <a:pt x="140811" y="130162"/>
                      <a:pt x="98830" y="165725"/>
                      <a:pt x="70404" y="165226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3" name="Freeform: Shape 192">
                <a:extLst>
                  <a:ext uri="{FF2B5EF4-FFF2-40B4-BE49-F238E27FC236}">
                    <a16:creationId xmlns:a16="http://schemas.microsoft.com/office/drawing/2014/main" id="{9B1433FF-0BF5-8832-3C33-C25B54F8B738}"/>
                  </a:ext>
                </a:extLst>
              </p:cNvPr>
              <p:cNvSpPr/>
              <p:nvPr/>
            </p:nvSpPr>
            <p:spPr>
              <a:xfrm>
                <a:off x="9326797" y="2842159"/>
                <a:ext cx="142028" cy="75634"/>
              </a:xfrm>
              <a:custGeom>
                <a:avLst/>
                <a:gdLst>
                  <a:gd name="connsiteX0" fmla="*/ 3153 w 142028"/>
                  <a:gd name="connsiteY0" fmla="*/ 75634 h 75634"/>
                  <a:gd name="connsiteX1" fmla="*/ 33633 w 142028"/>
                  <a:gd name="connsiteY1" fmla="*/ 31419 h 75634"/>
                  <a:gd name="connsiteX2" fmla="*/ 141556 w 142028"/>
                  <a:gd name="connsiteY2" fmla="*/ 22153 h 75634"/>
                  <a:gd name="connsiteX3" fmla="*/ 3153 w 142028"/>
                  <a:gd name="connsiteY3" fmla="*/ 12519 h 75634"/>
                  <a:gd name="connsiteX4" fmla="*/ 3153 w 142028"/>
                  <a:gd name="connsiteY4" fmla="*/ 75634 h 75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028" h="75634">
                    <a:moveTo>
                      <a:pt x="3153" y="75634"/>
                    </a:moveTo>
                    <a:cubicBezTo>
                      <a:pt x="3153" y="75634"/>
                      <a:pt x="3282" y="37312"/>
                      <a:pt x="33633" y="31419"/>
                    </a:cubicBezTo>
                    <a:cubicBezTo>
                      <a:pt x="63986" y="25527"/>
                      <a:pt x="131918" y="50101"/>
                      <a:pt x="141556" y="22153"/>
                    </a:cubicBezTo>
                    <a:cubicBezTo>
                      <a:pt x="151192" y="-5789"/>
                      <a:pt x="10247" y="-5307"/>
                      <a:pt x="3153" y="12519"/>
                    </a:cubicBezTo>
                    <a:cubicBezTo>
                      <a:pt x="-3941" y="30341"/>
                      <a:pt x="3153" y="75634"/>
                      <a:pt x="3153" y="75634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" name="Freeform: Shape 193">
                <a:extLst>
                  <a:ext uri="{FF2B5EF4-FFF2-40B4-BE49-F238E27FC236}">
                    <a16:creationId xmlns:a16="http://schemas.microsoft.com/office/drawing/2014/main" id="{B54C3F82-001B-E3A0-8785-10795FD4A000}"/>
                  </a:ext>
                </a:extLst>
              </p:cNvPr>
              <p:cNvSpPr/>
              <p:nvPr/>
            </p:nvSpPr>
            <p:spPr>
              <a:xfrm>
                <a:off x="9218539" y="3569037"/>
                <a:ext cx="217245" cy="877674"/>
              </a:xfrm>
              <a:custGeom>
                <a:avLst/>
                <a:gdLst>
                  <a:gd name="connsiteX0" fmla="*/ 11185 w 217245"/>
                  <a:gd name="connsiteY0" fmla="*/ 0 h 877674"/>
                  <a:gd name="connsiteX1" fmla="*/ 6395 w 217245"/>
                  <a:gd name="connsiteY1" fmla="*/ 463565 h 877674"/>
                  <a:gd name="connsiteX2" fmla="*/ 6502 w 217245"/>
                  <a:gd name="connsiteY2" fmla="*/ 866347 h 877674"/>
                  <a:gd name="connsiteX3" fmla="*/ 102830 w 217245"/>
                  <a:gd name="connsiteY3" fmla="*/ 866347 h 877674"/>
                  <a:gd name="connsiteX4" fmla="*/ 157436 w 217245"/>
                  <a:gd name="connsiteY4" fmla="*/ 463565 h 877674"/>
                  <a:gd name="connsiteX5" fmla="*/ 217246 w 217245"/>
                  <a:gd name="connsiteY5" fmla="*/ 12868 h 877674"/>
                  <a:gd name="connsiteX6" fmla="*/ 11185 w 217245"/>
                  <a:gd name="connsiteY6" fmla="*/ 0 h 87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245" h="877674">
                    <a:moveTo>
                      <a:pt x="11185" y="0"/>
                    </a:moveTo>
                    <a:cubicBezTo>
                      <a:pt x="11185" y="0"/>
                      <a:pt x="20849" y="295158"/>
                      <a:pt x="6395" y="463565"/>
                    </a:cubicBezTo>
                    <a:cubicBezTo>
                      <a:pt x="-8056" y="631976"/>
                      <a:pt x="6502" y="866347"/>
                      <a:pt x="6502" y="866347"/>
                    </a:cubicBezTo>
                    <a:cubicBezTo>
                      <a:pt x="6502" y="866347"/>
                      <a:pt x="52728" y="891834"/>
                      <a:pt x="102830" y="866347"/>
                    </a:cubicBezTo>
                    <a:cubicBezTo>
                      <a:pt x="102830" y="866347"/>
                      <a:pt x="157782" y="540995"/>
                      <a:pt x="157436" y="463565"/>
                    </a:cubicBezTo>
                    <a:cubicBezTo>
                      <a:pt x="157066" y="381105"/>
                      <a:pt x="217246" y="12868"/>
                      <a:pt x="217246" y="12868"/>
                    </a:cubicBezTo>
                    <a:lnTo>
                      <a:pt x="11185" y="0"/>
                    </a:ln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" name="Freeform: Shape 194">
                <a:extLst>
                  <a:ext uri="{FF2B5EF4-FFF2-40B4-BE49-F238E27FC236}">
                    <a16:creationId xmlns:a16="http://schemas.microsoft.com/office/drawing/2014/main" id="{054CA396-A9AA-4C1B-7FAB-C1669027A1E9}"/>
                  </a:ext>
                </a:extLst>
              </p:cNvPr>
              <p:cNvSpPr/>
              <p:nvPr/>
            </p:nvSpPr>
            <p:spPr>
              <a:xfrm>
                <a:off x="9360841" y="3568535"/>
                <a:ext cx="217243" cy="878169"/>
              </a:xfrm>
              <a:custGeom>
                <a:avLst/>
                <a:gdLst>
                  <a:gd name="connsiteX0" fmla="*/ 210735 w 217243"/>
                  <a:gd name="connsiteY0" fmla="*/ 866838 h 878169"/>
                  <a:gd name="connsiteX1" fmla="*/ 114413 w 217243"/>
                  <a:gd name="connsiteY1" fmla="*/ 866838 h 878169"/>
                  <a:gd name="connsiteX2" fmla="*/ 59819 w 217243"/>
                  <a:gd name="connsiteY2" fmla="*/ 464062 h 878169"/>
                  <a:gd name="connsiteX3" fmla="*/ 36984 w 217243"/>
                  <a:gd name="connsiteY3" fmla="*/ 255927 h 878169"/>
                  <a:gd name="connsiteX4" fmla="*/ 0 w 217243"/>
                  <a:gd name="connsiteY4" fmla="*/ 13373 h 878169"/>
                  <a:gd name="connsiteX5" fmla="*/ 214052 w 217243"/>
                  <a:gd name="connsiteY5" fmla="*/ 0 h 878169"/>
                  <a:gd name="connsiteX6" fmla="*/ 210851 w 217243"/>
                  <a:gd name="connsiteY6" fmla="*/ 464062 h 878169"/>
                  <a:gd name="connsiteX7" fmla="*/ 210735 w 217243"/>
                  <a:gd name="connsiteY7" fmla="*/ 866838 h 878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243" h="878169">
                    <a:moveTo>
                      <a:pt x="210735" y="866838"/>
                    </a:moveTo>
                    <a:cubicBezTo>
                      <a:pt x="210735" y="866838"/>
                      <a:pt x="164518" y="892336"/>
                      <a:pt x="114413" y="866838"/>
                    </a:cubicBezTo>
                    <a:cubicBezTo>
                      <a:pt x="114413" y="866838"/>
                      <a:pt x="59470" y="541491"/>
                      <a:pt x="59819" y="464062"/>
                    </a:cubicBezTo>
                    <a:cubicBezTo>
                      <a:pt x="59975" y="429239"/>
                      <a:pt x="49337" y="343419"/>
                      <a:pt x="36984" y="255927"/>
                    </a:cubicBezTo>
                    <a:cubicBezTo>
                      <a:pt x="20080" y="136230"/>
                      <a:pt x="0" y="13373"/>
                      <a:pt x="0" y="13373"/>
                    </a:cubicBezTo>
                    <a:lnTo>
                      <a:pt x="214052" y="0"/>
                    </a:lnTo>
                    <a:cubicBezTo>
                      <a:pt x="214052" y="0"/>
                      <a:pt x="196397" y="295668"/>
                      <a:pt x="210851" y="464062"/>
                    </a:cubicBezTo>
                    <a:cubicBezTo>
                      <a:pt x="225302" y="632478"/>
                      <a:pt x="210735" y="866838"/>
                      <a:pt x="210735" y="866838"/>
                    </a:cubicBez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" name="Freeform: Shape 195">
                <a:extLst>
                  <a:ext uri="{FF2B5EF4-FFF2-40B4-BE49-F238E27FC236}">
                    <a16:creationId xmlns:a16="http://schemas.microsoft.com/office/drawing/2014/main" id="{7FA40A9B-28AD-3E45-B667-374FDE99187F}"/>
                  </a:ext>
                </a:extLst>
              </p:cNvPr>
              <p:cNvSpPr/>
              <p:nvPr/>
            </p:nvSpPr>
            <p:spPr>
              <a:xfrm>
                <a:off x="9219998" y="3074855"/>
                <a:ext cx="362251" cy="560954"/>
              </a:xfrm>
              <a:custGeom>
                <a:avLst/>
                <a:gdLst>
                  <a:gd name="connsiteX0" fmla="*/ 352327 w 362251"/>
                  <a:gd name="connsiteY0" fmla="*/ 543285 h 560954"/>
                  <a:gd name="connsiteX1" fmla="*/ 177824 w 362251"/>
                  <a:gd name="connsiteY1" fmla="*/ 560954 h 560954"/>
                  <a:gd name="connsiteX2" fmla="*/ 70655 w 362251"/>
                  <a:gd name="connsiteY2" fmla="*/ 552766 h 560954"/>
                  <a:gd name="connsiteX3" fmla="*/ 11026 w 362251"/>
                  <a:gd name="connsiteY3" fmla="*/ 543285 h 560954"/>
                  <a:gd name="connsiteX4" fmla="*/ 3452 w 362251"/>
                  <a:gd name="connsiteY4" fmla="*/ 453690 h 560954"/>
                  <a:gd name="connsiteX5" fmla="*/ 7307 w 362251"/>
                  <a:gd name="connsiteY5" fmla="*/ 257120 h 560954"/>
                  <a:gd name="connsiteX6" fmla="*/ 7694 w 362251"/>
                  <a:gd name="connsiteY6" fmla="*/ 232028 h 560954"/>
                  <a:gd name="connsiteX7" fmla="*/ 51305 w 362251"/>
                  <a:gd name="connsiteY7" fmla="*/ 14240 h 560954"/>
                  <a:gd name="connsiteX8" fmla="*/ 122589 w 362251"/>
                  <a:gd name="connsiteY8" fmla="*/ 0 h 560954"/>
                  <a:gd name="connsiteX9" fmla="*/ 180369 w 362251"/>
                  <a:gd name="connsiteY9" fmla="*/ 43842 h 560954"/>
                  <a:gd name="connsiteX10" fmla="*/ 236466 w 362251"/>
                  <a:gd name="connsiteY10" fmla="*/ 1254 h 560954"/>
                  <a:gd name="connsiteX11" fmla="*/ 324404 w 362251"/>
                  <a:gd name="connsiteY11" fmla="*/ 18209 h 560954"/>
                  <a:gd name="connsiteX12" fmla="*/ 340052 w 362251"/>
                  <a:gd name="connsiteY12" fmla="*/ 281307 h 560954"/>
                  <a:gd name="connsiteX13" fmla="*/ 352327 w 362251"/>
                  <a:gd name="connsiteY13" fmla="*/ 543285 h 560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62251" h="560954">
                    <a:moveTo>
                      <a:pt x="352327" y="543285"/>
                    </a:moveTo>
                    <a:cubicBezTo>
                      <a:pt x="352327" y="543285"/>
                      <a:pt x="261075" y="560954"/>
                      <a:pt x="177824" y="560954"/>
                    </a:cubicBezTo>
                    <a:cubicBezTo>
                      <a:pt x="141515" y="560954"/>
                      <a:pt x="102065" y="556968"/>
                      <a:pt x="70655" y="552766"/>
                    </a:cubicBezTo>
                    <a:cubicBezTo>
                      <a:pt x="35929" y="548160"/>
                      <a:pt x="11026" y="543285"/>
                      <a:pt x="11026" y="543285"/>
                    </a:cubicBezTo>
                    <a:cubicBezTo>
                      <a:pt x="11026" y="543285"/>
                      <a:pt x="-7474" y="544904"/>
                      <a:pt x="3452" y="453690"/>
                    </a:cubicBezTo>
                    <a:cubicBezTo>
                      <a:pt x="11759" y="384276"/>
                      <a:pt x="9158" y="321604"/>
                      <a:pt x="7307" y="257120"/>
                    </a:cubicBezTo>
                    <a:cubicBezTo>
                      <a:pt x="7096" y="249952"/>
                      <a:pt x="7249" y="241470"/>
                      <a:pt x="7694" y="232028"/>
                    </a:cubicBezTo>
                    <a:cubicBezTo>
                      <a:pt x="11241" y="156851"/>
                      <a:pt x="33978" y="21504"/>
                      <a:pt x="51305" y="14240"/>
                    </a:cubicBezTo>
                    <a:cubicBezTo>
                      <a:pt x="51305" y="14240"/>
                      <a:pt x="77071" y="4661"/>
                      <a:pt x="122589" y="0"/>
                    </a:cubicBezTo>
                    <a:cubicBezTo>
                      <a:pt x="122589" y="883"/>
                      <a:pt x="149009" y="39508"/>
                      <a:pt x="180369" y="43842"/>
                    </a:cubicBezTo>
                    <a:cubicBezTo>
                      <a:pt x="199852" y="36133"/>
                      <a:pt x="215154" y="29563"/>
                      <a:pt x="236466" y="1254"/>
                    </a:cubicBezTo>
                    <a:cubicBezTo>
                      <a:pt x="263464" y="4395"/>
                      <a:pt x="292915" y="9749"/>
                      <a:pt x="324404" y="18209"/>
                    </a:cubicBezTo>
                    <a:cubicBezTo>
                      <a:pt x="324404" y="18209"/>
                      <a:pt x="327680" y="32551"/>
                      <a:pt x="340052" y="281307"/>
                    </a:cubicBezTo>
                    <a:cubicBezTo>
                      <a:pt x="344965" y="379843"/>
                      <a:pt x="378596" y="543614"/>
                      <a:pt x="352327" y="543285"/>
                    </a:cubicBezTo>
                    <a:close/>
                  </a:path>
                </a:pathLst>
              </a:custGeom>
              <a:solidFill>
                <a:srgbClr val="739AF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B0A59201-A7D9-AFDB-E54F-42AABDCB7B71}"/>
                  </a:ext>
                </a:extLst>
              </p:cNvPr>
              <p:cNvSpPr/>
              <p:nvPr/>
            </p:nvSpPr>
            <p:spPr>
              <a:xfrm>
                <a:off x="9397822" y="3721896"/>
                <a:ext cx="57393" cy="310700"/>
              </a:xfrm>
              <a:custGeom>
                <a:avLst/>
                <a:gdLst>
                  <a:gd name="connsiteX0" fmla="*/ 22834 w 57393"/>
                  <a:gd name="connsiteY0" fmla="*/ 310701 h 310700"/>
                  <a:gd name="connsiteX1" fmla="*/ 0 w 57393"/>
                  <a:gd name="connsiteY1" fmla="*/ 102566 h 310700"/>
                  <a:gd name="connsiteX2" fmla="*/ 44037 w 57393"/>
                  <a:gd name="connsiteY2" fmla="*/ 0 h 310700"/>
                  <a:gd name="connsiteX3" fmla="*/ 22834 w 57393"/>
                  <a:gd name="connsiteY3" fmla="*/ 310701 h 31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393" h="310700">
                    <a:moveTo>
                      <a:pt x="22834" y="310701"/>
                    </a:moveTo>
                    <a:cubicBezTo>
                      <a:pt x="22991" y="275878"/>
                      <a:pt x="12353" y="190057"/>
                      <a:pt x="0" y="102566"/>
                    </a:cubicBezTo>
                    <a:cubicBezTo>
                      <a:pt x="12814" y="50299"/>
                      <a:pt x="44037" y="0"/>
                      <a:pt x="44037" y="0"/>
                    </a:cubicBezTo>
                    <a:cubicBezTo>
                      <a:pt x="83542" y="110814"/>
                      <a:pt x="22834" y="310701"/>
                      <a:pt x="22834" y="310701"/>
                    </a:cubicBezTo>
                    <a:close/>
                  </a:path>
                </a:pathLst>
              </a:custGeom>
              <a:solidFill>
                <a:srgbClr val="AA413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ADE98E0E-0142-258E-3EBF-B25EF86F5CCB}"/>
                  </a:ext>
                </a:extLst>
              </p:cNvPr>
              <p:cNvSpPr/>
              <p:nvPr/>
            </p:nvSpPr>
            <p:spPr>
              <a:xfrm>
                <a:off x="9032156" y="3087526"/>
                <a:ext cx="243894" cy="501495"/>
              </a:xfrm>
              <a:custGeom>
                <a:avLst/>
                <a:gdLst>
                  <a:gd name="connsiteX0" fmla="*/ 110814 w 243894"/>
                  <a:gd name="connsiteY0" fmla="*/ 297678 h 501495"/>
                  <a:gd name="connsiteX1" fmla="*/ 127405 w 243894"/>
                  <a:gd name="connsiteY1" fmla="*/ 342810 h 501495"/>
                  <a:gd name="connsiteX2" fmla="*/ 188631 w 243894"/>
                  <a:gd name="connsiteY2" fmla="*/ 467540 h 501495"/>
                  <a:gd name="connsiteX3" fmla="*/ 177029 w 243894"/>
                  <a:gd name="connsiteY3" fmla="*/ 501495 h 501495"/>
                  <a:gd name="connsiteX4" fmla="*/ 44826 w 243894"/>
                  <a:gd name="connsiteY4" fmla="*/ 375053 h 501495"/>
                  <a:gd name="connsiteX5" fmla="*/ 0 w 243894"/>
                  <a:gd name="connsiteY5" fmla="*/ 302128 h 501495"/>
                  <a:gd name="connsiteX6" fmla="*/ 243895 w 243894"/>
                  <a:gd name="connsiteY6" fmla="*/ 0 h 501495"/>
                  <a:gd name="connsiteX7" fmla="*/ 231995 w 243894"/>
                  <a:gd name="connsiteY7" fmla="*/ 192570 h 501495"/>
                  <a:gd name="connsiteX8" fmla="*/ 110814 w 243894"/>
                  <a:gd name="connsiteY8" fmla="*/ 297678 h 501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3894" h="501495">
                    <a:moveTo>
                      <a:pt x="110814" y="297678"/>
                    </a:moveTo>
                    <a:cubicBezTo>
                      <a:pt x="108633" y="299489"/>
                      <a:pt x="116232" y="318296"/>
                      <a:pt x="127405" y="342810"/>
                    </a:cubicBezTo>
                    <a:cubicBezTo>
                      <a:pt x="150418" y="393166"/>
                      <a:pt x="188631" y="467540"/>
                      <a:pt x="188631" y="467540"/>
                    </a:cubicBezTo>
                    <a:cubicBezTo>
                      <a:pt x="183100" y="488523"/>
                      <a:pt x="177029" y="501495"/>
                      <a:pt x="177029" y="501495"/>
                    </a:cubicBezTo>
                    <a:cubicBezTo>
                      <a:pt x="112740" y="450985"/>
                      <a:pt x="71287" y="408010"/>
                      <a:pt x="44826" y="375053"/>
                    </a:cubicBezTo>
                    <a:cubicBezTo>
                      <a:pt x="7632" y="328704"/>
                      <a:pt x="0" y="302128"/>
                      <a:pt x="0" y="302128"/>
                    </a:cubicBezTo>
                    <a:cubicBezTo>
                      <a:pt x="143151" y="10740"/>
                      <a:pt x="243895" y="0"/>
                      <a:pt x="243895" y="0"/>
                    </a:cubicBezTo>
                    <a:lnTo>
                      <a:pt x="231995" y="192570"/>
                    </a:lnTo>
                    <a:cubicBezTo>
                      <a:pt x="231998" y="192570"/>
                      <a:pt x="117445" y="292167"/>
                      <a:pt x="110814" y="297678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62B61EC7-BBC1-EAE9-8AFC-7306D705D669}"/>
                  </a:ext>
                </a:extLst>
              </p:cNvPr>
              <p:cNvSpPr/>
              <p:nvPr/>
            </p:nvSpPr>
            <p:spPr>
              <a:xfrm>
                <a:off x="9478063" y="3079028"/>
                <a:ext cx="119850" cy="656446"/>
              </a:xfrm>
              <a:custGeom>
                <a:avLst/>
                <a:gdLst>
                  <a:gd name="connsiteX0" fmla="*/ 119851 w 119850"/>
                  <a:gd name="connsiteY0" fmla="*/ 615281 h 656446"/>
                  <a:gd name="connsiteX1" fmla="*/ 18048 w 119850"/>
                  <a:gd name="connsiteY1" fmla="*/ 656440 h 656446"/>
                  <a:gd name="connsiteX2" fmla="*/ 0 w 119850"/>
                  <a:gd name="connsiteY2" fmla="*/ 0 h 656446"/>
                  <a:gd name="connsiteX3" fmla="*/ 63396 w 119850"/>
                  <a:gd name="connsiteY3" fmla="*/ 13025 h 656446"/>
                  <a:gd name="connsiteX4" fmla="*/ 101054 w 119850"/>
                  <a:gd name="connsiteY4" fmla="*/ 224885 h 656446"/>
                  <a:gd name="connsiteX5" fmla="*/ 100012 w 119850"/>
                  <a:gd name="connsiteY5" fmla="*/ 297969 h 656446"/>
                  <a:gd name="connsiteX6" fmla="*/ 104473 w 119850"/>
                  <a:gd name="connsiteY6" fmla="*/ 417260 h 656446"/>
                  <a:gd name="connsiteX7" fmla="*/ 119851 w 119850"/>
                  <a:gd name="connsiteY7" fmla="*/ 615281 h 656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9850" h="656446">
                    <a:moveTo>
                      <a:pt x="119851" y="615281"/>
                    </a:moveTo>
                    <a:cubicBezTo>
                      <a:pt x="98511" y="657981"/>
                      <a:pt x="18048" y="656440"/>
                      <a:pt x="18048" y="656440"/>
                    </a:cubicBezTo>
                    <a:cubicBezTo>
                      <a:pt x="3270" y="542989"/>
                      <a:pt x="0" y="0"/>
                      <a:pt x="0" y="0"/>
                    </a:cubicBezTo>
                    <a:cubicBezTo>
                      <a:pt x="27221" y="3270"/>
                      <a:pt x="63396" y="13025"/>
                      <a:pt x="63396" y="13025"/>
                    </a:cubicBezTo>
                    <a:cubicBezTo>
                      <a:pt x="89527" y="63560"/>
                      <a:pt x="98783" y="158197"/>
                      <a:pt x="101054" y="224885"/>
                    </a:cubicBezTo>
                    <a:cubicBezTo>
                      <a:pt x="102305" y="262228"/>
                      <a:pt x="101389" y="290801"/>
                      <a:pt x="100012" y="297969"/>
                    </a:cubicBezTo>
                    <a:cubicBezTo>
                      <a:pt x="97971" y="308618"/>
                      <a:pt x="100552" y="359365"/>
                      <a:pt x="104473" y="417260"/>
                    </a:cubicBezTo>
                    <a:cubicBezTo>
                      <a:pt x="110556" y="507577"/>
                      <a:pt x="119851" y="615281"/>
                      <a:pt x="119851" y="615281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F7FF466C-4266-F5FF-1575-C5FAB3ADDF19}"/>
                  </a:ext>
                </a:extLst>
              </p:cNvPr>
              <p:cNvSpPr/>
              <p:nvPr/>
            </p:nvSpPr>
            <p:spPr>
              <a:xfrm>
                <a:off x="9199467" y="3077541"/>
                <a:ext cx="121954" cy="657927"/>
              </a:xfrm>
              <a:custGeom>
                <a:avLst/>
                <a:gdLst>
                  <a:gd name="connsiteX0" fmla="*/ 121955 w 121954"/>
                  <a:gd name="connsiteY0" fmla="*/ 0 h 657927"/>
                  <a:gd name="connsiteX1" fmla="*/ 101792 w 121954"/>
                  <a:gd name="connsiteY1" fmla="*/ 657921 h 657927"/>
                  <a:gd name="connsiteX2" fmla="*/ 0 w 121954"/>
                  <a:gd name="connsiteY2" fmla="*/ 616773 h 657927"/>
                  <a:gd name="connsiteX3" fmla="*/ 27835 w 121954"/>
                  <a:gd name="connsiteY3" fmla="*/ 254437 h 657927"/>
                  <a:gd name="connsiteX4" fmla="*/ 68410 w 121954"/>
                  <a:gd name="connsiteY4" fmla="*/ 12155 h 657927"/>
                  <a:gd name="connsiteX5" fmla="*/ 121955 w 121954"/>
                  <a:gd name="connsiteY5" fmla="*/ 0 h 657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1954" h="657927">
                    <a:moveTo>
                      <a:pt x="121955" y="0"/>
                    </a:moveTo>
                    <a:cubicBezTo>
                      <a:pt x="121955" y="0"/>
                      <a:pt x="116564" y="544465"/>
                      <a:pt x="101792" y="657921"/>
                    </a:cubicBezTo>
                    <a:cubicBezTo>
                      <a:pt x="101792" y="657921"/>
                      <a:pt x="21342" y="659463"/>
                      <a:pt x="0" y="616773"/>
                    </a:cubicBezTo>
                    <a:cubicBezTo>
                      <a:pt x="0" y="616773"/>
                      <a:pt x="33050" y="281699"/>
                      <a:pt x="27835" y="254437"/>
                    </a:cubicBezTo>
                    <a:cubicBezTo>
                      <a:pt x="24206" y="235438"/>
                      <a:pt x="33629" y="79262"/>
                      <a:pt x="68410" y="12155"/>
                    </a:cubicBezTo>
                    <a:cubicBezTo>
                      <a:pt x="68413" y="12153"/>
                      <a:pt x="98851" y="2721"/>
                      <a:pt x="121955" y="0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9C27FF93-69D7-4575-7D99-247336B2ABDE}"/>
                  </a:ext>
                </a:extLst>
              </p:cNvPr>
              <p:cNvSpPr/>
              <p:nvPr/>
            </p:nvSpPr>
            <p:spPr>
              <a:xfrm>
                <a:off x="9207915" y="3539129"/>
                <a:ext cx="66615" cy="52795"/>
              </a:xfrm>
              <a:custGeom>
                <a:avLst/>
                <a:gdLst>
                  <a:gd name="connsiteX0" fmla="*/ 5248 w 66615"/>
                  <a:gd name="connsiteY0" fmla="*/ 19605 h 52795"/>
                  <a:gd name="connsiteX1" fmla="*/ 54072 w 66615"/>
                  <a:gd name="connsiteY1" fmla="*/ 5472 h 52795"/>
                  <a:gd name="connsiteX2" fmla="*/ 59849 w 66615"/>
                  <a:gd name="connsiteY2" fmla="*/ 49796 h 52795"/>
                  <a:gd name="connsiteX3" fmla="*/ 23233 w 66615"/>
                  <a:gd name="connsiteY3" fmla="*/ 42730 h 52795"/>
                  <a:gd name="connsiteX4" fmla="*/ 1263 w 66615"/>
                  <a:gd name="connsiteY4" fmla="*/ 49890 h 52795"/>
                  <a:gd name="connsiteX5" fmla="*/ 5248 w 66615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5" h="52795">
                    <a:moveTo>
                      <a:pt x="5248" y="19605"/>
                    </a:moveTo>
                    <a:cubicBezTo>
                      <a:pt x="5248" y="19605"/>
                      <a:pt x="39939" y="-12516"/>
                      <a:pt x="54072" y="5472"/>
                    </a:cubicBezTo>
                    <a:cubicBezTo>
                      <a:pt x="68202" y="23462"/>
                      <a:pt x="70772" y="51722"/>
                      <a:pt x="59849" y="49796"/>
                    </a:cubicBezTo>
                    <a:cubicBezTo>
                      <a:pt x="48931" y="47868"/>
                      <a:pt x="26448" y="37594"/>
                      <a:pt x="23233" y="42730"/>
                    </a:cubicBezTo>
                    <a:cubicBezTo>
                      <a:pt x="20021" y="47868"/>
                      <a:pt x="5633" y="57694"/>
                      <a:pt x="1263" y="49890"/>
                    </a:cubicBezTo>
                    <a:cubicBezTo>
                      <a:pt x="-3102" y="42085"/>
                      <a:pt x="5248" y="19605"/>
                      <a:pt x="5248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E4751B72-6491-3FD0-C288-B03C28882205}"/>
                  </a:ext>
                </a:extLst>
              </p:cNvPr>
              <p:cNvSpPr/>
              <p:nvPr/>
            </p:nvSpPr>
            <p:spPr>
              <a:xfrm>
                <a:off x="9076985" y="3430336"/>
                <a:ext cx="143804" cy="158685"/>
              </a:xfrm>
              <a:custGeom>
                <a:avLst/>
                <a:gdLst>
                  <a:gd name="connsiteX0" fmla="*/ 143804 w 143804"/>
                  <a:gd name="connsiteY0" fmla="*/ 124731 h 158685"/>
                  <a:gd name="connsiteX1" fmla="*/ 132203 w 143804"/>
                  <a:gd name="connsiteY1" fmla="*/ 158686 h 158685"/>
                  <a:gd name="connsiteX2" fmla="*/ 0 w 143804"/>
                  <a:gd name="connsiteY2" fmla="*/ 32243 h 158685"/>
                  <a:gd name="connsiteX3" fmla="*/ 82579 w 143804"/>
                  <a:gd name="connsiteY3" fmla="*/ 0 h 158685"/>
                  <a:gd name="connsiteX4" fmla="*/ 143804 w 143804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4" h="158685">
                    <a:moveTo>
                      <a:pt x="143804" y="124731"/>
                    </a:moveTo>
                    <a:cubicBezTo>
                      <a:pt x="138274" y="145713"/>
                      <a:pt x="132203" y="158686"/>
                      <a:pt x="132203" y="158686"/>
                    </a:cubicBezTo>
                    <a:cubicBezTo>
                      <a:pt x="67914" y="108175"/>
                      <a:pt x="26461" y="65200"/>
                      <a:pt x="0" y="32243"/>
                    </a:cubicBezTo>
                    <a:cubicBezTo>
                      <a:pt x="19946" y="30759"/>
                      <a:pt x="49068" y="23627"/>
                      <a:pt x="82579" y="0"/>
                    </a:cubicBezTo>
                    <a:cubicBezTo>
                      <a:pt x="105589" y="50359"/>
                      <a:pt x="143804" y="124731"/>
                      <a:pt x="143804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31B70526-B87C-8BDE-CE66-0C879AC0CE2D}"/>
                  </a:ext>
                </a:extLst>
              </p:cNvPr>
              <p:cNvSpPr/>
              <p:nvPr/>
            </p:nvSpPr>
            <p:spPr>
              <a:xfrm>
                <a:off x="9534532" y="3090384"/>
                <a:ext cx="239137" cy="498636"/>
              </a:xfrm>
              <a:custGeom>
                <a:avLst/>
                <a:gdLst>
                  <a:gd name="connsiteX0" fmla="*/ 239138 w 239137"/>
                  <a:gd name="connsiteY0" fmla="*/ 299269 h 498636"/>
                  <a:gd name="connsiteX1" fmla="*/ 194314 w 239137"/>
                  <a:gd name="connsiteY1" fmla="*/ 372195 h 498636"/>
                  <a:gd name="connsiteX2" fmla="*/ 62111 w 239137"/>
                  <a:gd name="connsiteY2" fmla="*/ 498637 h 498636"/>
                  <a:gd name="connsiteX3" fmla="*/ 50510 w 239137"/>
                  <a:gd name="connsiteY3" fmla="*/ 464682 h 498636"/>
                  <a:gd name="connsiteX4" fmla="*/ 111733 w 239137"/>
                  <a:gd name="connsiteY4" fmla="*/ 339951 h 498636"/>
                  <a:gd name="connsiteX5" fmla="*/ 128326 w 239137"/>
                  <a:gd name="connsiteY5" fmla="*/ 294820 h 498636"/>
                  <a:gd name="connsiteX6" fmla="*/ 21986 w 239137"/>
                  <a:gd name="connsiteY6" fmla="*/ 202626 h 498636"/>
                  <a:gd name="connsiteX7" fmla="*/ 7149 w 239137"/>
                  <a:gd name="connsiteY7" fmla="*/ 189711 h 498636"/>
                  <a:gd name="connsiteX8" fmla="*/ 0 w 239137"/>
                  <a:gd name="connsiteY8" fmla="*/ 0 h 498636"/>
                  <a:gd name="connsiteX9" fmla="*/ 239138 w 239137"/>
                  <a:gd name="connsiteY9" fmla="*/ 299269 h 498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9137" h="498636">
                    <a:moveTo>
                      <a:pt x="239138" y="299269"/>
                    </a:moveTo>
                    <a:cubicBezTo>
                      <a:pt x="239138" y="299269"/>
                      <a:pt x="231509" y="325845"/>
                      <a:pt x="194314" y="372195"/>
                    </a:cubicBezTo>
                    <a:cubicBezTo>
                      <a:pt x="167854" y="405151"/>
                      <a:pt x="126401" y="448126"/>
                      <a:pt x="62111" y="498637"/>
                    </a:cubicBezTo>
                    <a:cubicBezTo>
                      <a:pt x="62111" y="498637"/>
                      <a:pt x="56043" y="485664"/>
                      <a:pt x="50510" y="464682"/>
                    </a:cubicBezTo>
                    <a:cubicBezTo>
                      <a:pt x="50510" y="464682"/>
                      <a:pt x="88726" y="390311"/>
                      <a:pt x="111733" y="339951"/>
                    </a:cubicBezTo>
                    <a:cubicBezTo>
                      <a:pt x="122909" y="315438"/>
                      <a:pt x="130508" y="296630"/>
                      <a:pt x="128326" y="294820"/>
                    </a:cubicBezTo>
                    <a:cubicBezTo>
                      <a:pt x="123183" y="290540"/>
                      <a:pt x="53204" y="229738"/>
                      <a:pt x="21986" y="202626"/>
                    </a:cubicBezTo>
                    <a:cubicBezTo>
                      <a:pt x="12926" y="194742"/>
                      <a:pt x="7149" y="189711"/>
                      <a:pt x="7149" y="189711"/>
                    </a:cubicBezTo>
                    <a:lnTo>
                      <a:pt x="0" y="0"/>
                    </a:lnTo>
                    <a:cubicBezTo>
                      <a:pt x="3" y="3"/>
                      <a:pt x="95995" y="7884"/>
                      <a:pt x="239138" y="299269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2244805E-8E8C-F7EE-8576-7E208EC44ABD}"/>
                  </a:ext>
                </a:extLst>
              </p:cNvPr>
              <p:cNvSpPr/>
              <p:nvPr/>
            </p:nvSpPr>
            <p:spPr>
              <a:xfrm>
                <a:off x="9531295" y="3539129"/>
                <a:ext cx="66614" cy="52795"/>
              </a:xfrm>
              <a:custGeom>
                <a:avLst/>
                <a:gdLst>
                  <a:gd name="connsiteX0" fmla="*/ 61365 w 66614"/>
                  <a:gd name="connsiteY0" fmla="*/ 19605 h 52795"/>
                  <a:gd name="connsiteX1" fmla="*/ 12544 w 66614"/>
                  <a:gd name="connsiteY1" fmla="*/ 5472 h 52795"/>
                  <a:gd name="connsiteX2" fmla="*/ 6762 w 66614"/>
                  <a:gd name="connsiteY2" fmla="*/ 49796 h 52795"/>
                  <a:gd name="connsiteX3" fmla="*/ 43380 w 66614"/>
                  <a:gd name="connsiteY3" fmla="*/ 42730 h 52795"/>
                  <a:gd name="connsiteX4" fmla="*/ 65351 w 66614"/>
                  <a:gd name="connsiteY4" fmla="*/ 49890 h 52795"/>
                  <a:gd name="connsiteX5" fmla="*/ 61365 w 66614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4" h="52795">
                    <a:moveTo>
                      <a:pt x="61365" y="19605"/>
                    </a:moveTo>
                    <a:cubicBezTo>
                      <a:pt x="61365" y="19605"/>
                      <a:pt x="26677" y="-12516"/>
                      <a:pt x="12544" y="5472"/>
                    </a:cubicBezTo>
                    <a:cubicBezTo>
                      <a:pt x="-1586" y="23462"/>
                      <a:pt x="-4156" y="51722"/>
                      <a:pt x="6762" y="49796"/>
                    </a:cubicBezTo>
                    <a:cubicBezTo>
                      <a:pt x="17682" y="47868"/>
                      <a:pt x="40171" y="37594"/>
                      <a:pt x="43380" y="42730"/>
                    </a:cubicBezTo>
                    <a:cubicBezTo>
                      <a:pt x="46593" y="47868"/>
                      <a:pt x="60983" y="57694"/>
                      <a:pt x="65351" y="49890"/>
                    </a:cubicBezTo>
                    <a:cubicBezTo>
                      <a:pt x="69718" y="42085"/>
                      <a:pt x="61365" y="19605"/>
                      <a:pt x="61365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7BFA131C-14E4-62ED-FB71-79FA907DC902}"/>
                  </a:ext>
                </a:extLst>
              </p:cNvPr>
              <p:cNvSpPr/>
              <p:nvPr/>
            </p:nvSpPr>
            <p:spPr>
              <a:xfrm>
                <a:off x="9585037" y="3430336"/>
                <a:ext cx="143804" cy="158685"/>
              </a:xfrm>
              <a:custGeom>
                <a:avLst/>
                <a:gdLst>
                  <a:gd name="connsiteX0" fmla="*/ 0 w 143804"/>
                  <a:gd name="connsiteY0" fmla="*/ 124731 h 158685"/>
                  <a:gd name="connsiteX1" fmla="*/ 11601 w 143804"/>
                  <a:gd name="connsiteY1" fmla="*/ 158686 h 158685"/>
                  <a:gd name="connsiteX2" fmla="*/ 143804 w 143804"/>
                  <a:gd name="connsiteY2" fmla="*/ 32243 h 158685"/>
                  <a:gd name="connsiteX3" fmla="*/ 61223 w 143804"/>
                  <a:gd name="connsiteY3" fmla="*/ 0 h 158685"/>
                  <a:gd name="connsiteX4" fmla="*/ 0 w 143804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4" h="158685">
                    <a:moveTo>
                      <a:pt x="0" y="124731"/>
                    </a:moveTo>
                    <a:cubicBezTo>
                      <a:pt x="5533" y="145713"/>
                      <a:pt x="11601" y="158686"/>
                      <a:pt x="11601" y="158686"/>
                    </a:cubicBezTo>
                    <a:cubicBezTo>
                      <a:pt x="75891" y="108175"/>
                      <a:pt x="117346" y="65200"/>
                      <a:pt x="143804" y="32243"/>
                    </a:cubicBezTo>
                    <a:cubicBezTo>
                      <a:pt x="123859" y="30759"/>
                      <a:pt x="94736" y="23627"/>
                      <a:pt x="61223" y="0"/>
                    </a:cubicBezTo>
                    <a:cubicBezTo>
                      <a:pt x="38215" y="50359"/>
                      <a:pt x="0" y="124731"/>
                      <a:pt x="0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6" name="Freeform: Shape 205">
                <a:extLst>
                  <a:ext uri="{FF2B5EF4-FFF2-40B4-BE49-F238E27FC236}">
                    <a16:creationId xmlns:a16="http://schemas.microsoft.com/office/drawing/2014/main" id="{68294F40-ED1C-FA08-282B-40F821CE9D2F}"/>
                  </a:ext>
                </a:extLst>
              </p:cNvPr>
              <p:cNvSpPr/>
              <p:nvPr/>
            </p:nvSpPr>
            <p:spPr>
              <a:xfrm>
                <a:off x="9556522" y="3285195"/>
                <a:ext cx="106340" cy="100009"/>
              </a:xfrm>
              <a:custGeom>
                <a:avLst/>
                <a:gdLst>
                  <a:gd name="connsiteX0" fmla="*/ 106341 w 106340"/>
                  <a:gd name="connsiteY0" fmla="*/ 100009 h 100009"/>
                  <a:gd name="connsiteX1" fmla="*/ 0 w 106340"/>
                  <a:gd name="connsiteY1" fmla="*/ 7816 h 100009"/>
                  <a:gd name="connsiteX2" fmla="*/ 50434 w 106340"/>
                  <a:gd name="connsiteY2" fmla="*/ 18509 h 100009"/>
                  <a:gd name="connsiteX3" fmla="*/ 106341 w 106340"/>
                  <a:gd name="connsiteY3" fmla="*/ 100009 h 10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340" h="100009">
                    <a:moveTo>
                      <a:pt x="106341" y="100009"/>
                    </a:moveTo>
                    <a:cubicBezTo>
                      <a:pt x="101197" y="95730"/>
                      <a:pt x="31218" y="34927"/>
                      <a:pt x="0" y="7816"/>
                    </a:cubicBezTo>
                    <a:cubicBezTo>
                      <a:pt x="0" y="7816"/>
                      <a:pt x="31160" y="-15545"/>
                      <a:pt x="50434" y="18509"/>
                    </a:cubicBezTo>
                    <a:cubicBezTo>
                      <a:pt x="69708" y="52560"/>
                      <a:pt x="106341" y="100009"/>
                      <a:pt x="106341" y="100009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7" name="Freeform: Shape 206">
                <a:extLst>
                  <a:ext uri="{FF2B5EF4-FFF2-40B4-BE49-F238E27FC236}">
                    <a16:creationId xmlns:a16="http://schemas.microsoft.com/office/drawing/2014/main" id="{7C8F2021-D22C-C580-E9A8-6107B442971E}"/>
                  </a:ext>
                </a:extLst>
              </p:cNvPr>
              <p:cNvSpPr/>
              <p:nvPr/>
            </p:nvSpPr>
            <p:spPr>
              <a:xfrm>
                <a:off x="9716974" y="3389654"/>
                <a:ext cx="56696" cy="72925"/>
              </a:xfrm>
              <a:custGeom>
                <a:avLst/>
                <a:gdLst>
                  <a:gd name="connsiteX0" fmla="*/ 56697 w 56696"/>
                  <a:gd name="connsiteY0" fmla="*/ 0 h 72925"/>
                  <a:gd name="connsiteX1" fmla="*/ 11873 w 56696"/>
                  <a:gd name="connsiteY1" fmla="*/ 72925 h 72925"/>
                  <a:gd name="connsiteX2" fmla="*/ 56697 w 56696"/>
                  <a:gd name="connsiteY2" fmla="*/ 0 h 72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96" h="72925">
                    <a:moveTo>
                      <a:pt x="56697" y="0"/>
                    </a:moveTo>
                    <a:cubicBezTo>
                      <a:pt x="56697" y="0"/>
                      <a:pt x="49068" y="26576"/>
                      <a:pt x="11873" y="72925"/>
                    </a:cubicBezTo>
                    <a:cubicBezTo>
                      <a:pt x="-31179" y="72327"/>
                      <a:pt x="56697" y="0"/>
                      <a:pt x="56697" y="0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08" name="Graphic 4">
                <a:extLst>
                  <a:ext uri="{FF2B5EF4-FFF2-40B4-BE49-F238E27FC236}">
                    <a16:creationId xmlns:a16="http://schemas.microsoft.com/office/drawing/2014/main" id="{A58B8B92-80CF-C832-6661-33547D9D0D34}"/>
                  </a:ext>
                </a:extLst>
              </p:cNvPr>
              <p:cNvGrpSpPr/>
              <p:nvPr/>
            </p:nvGrpSpPr>
            <p:grpSpPr>
              <a:xfrm>
                <a:off x="9337530" y="2909034"/>
                <a:ext cx="125645" cy="35623"/>
                <a:chOff x="9337530" y="2909034"/>
                <a:chExt cx="125645" cy="35623"/>
              </a:xfrm>
              <a:solidFill>
                <a:srgbClr val="B64C41"/>
              </a:solidFill>
            </p:grpSpPr>
            <p:sp>
              <p:nvSpPr>
                <p:cNvPr id="209" name="Freeform: Shape 208">
                  <a:extLst>
                    <a:ext uri="{FF2B5EF4-FFF2-40B4-BE49-F238E27FC236}">
                      <a16:creationId xmlns:a16="http://schemas.microsoft.com/office/drawing/2014/main" id="{C389CD16-0693-B0A4-7261-C8BF89F0C011}"/>
                    </a:ext>
                  </a:extLst>
                </p:cNvPr>
                <p:cNvSpPr/>
                <p:nvPr/>
              </p:nvSpPr>
              <p:spPr>
                <a:xfrm>
                  <a:off x="9337530" y="2909034"/>
                  <a:ext cx="56715" cy="35623"/>
                </a:xfrm>
                <a:custGeom>
                  <a:avLst/>
                  <a:gdLst>
                    <a:gd name="connsiteX0" fmla="*/ 30717 w 56715"/>
                    <a:gd name="connsiteY0" fmla="*/ 35623 h 35623"/>
                    <a:gd name="connsiteX1" fmla="*/ 378 w 56715"/>
                    <a:gd name="connsiteY1" fmla="*/ 17877 h 35623"/>
                    <a:gd name="connsiteX2" fmla="*/ 2970 w 56715"/>
                    <a:gd name="connsiteY2" fmla="*/ 5632 h 35623"/>
                    <a:gd name="connsiteX3" fmla="*/ 16222 w 56715"/>
                    <a:gd name="connsiteY3" fmla="*/ 0 h 35623"/>
                    <a:gd name="connsiteX4" fmla="*/ 44060 w 56715"/>
                    <a:gd name="connsiteY4" fmla="*/ 0 h 35623"/>
                    <a:gd name="connsiteX5" fmla="*/ 55055 w 56715"/>
                    <a:gd name="connsiteY5" fmla="*/ 4521 h 35623"/>
                    <a:gd name="connsiteX6" fmla="*/ 54572 w 56715"/>
                    <a:gd name="connsiteY6" fmla="*/ 20182 h 35623"/>
                    <a:gd name="connsiteX7" fmla="*/ 35801 w 56715"/>
                    <a:gd name="connsiteY7" fmla="*/ 35390 h 35623"/>
                    <a:gd name="connsiteX8" fmla="*/ 30717 w 56715"/>
                    <a:gd name="connsiteY8" fmla="*/ 35623 h 35623"/>
                    <a:gd name="connsiteX9" fmla="*/ 16225 w 56715"/>
                    <a:gd name="connsiteY9" fmla="*/ 1830 h 35623"/>
                    <a:gd name="connsiteX10" fmla="*/ 4391 w 56715"/>
                    <a:gd name="connsiteY10" fmla="*/ 6789 h 35623"/>
                    <a:gd name="connsiteX11" fmla="*/ 2169 w 56715"/>
                    <a:gd name="connsiteY11" fmla="*/ 17515 h 35623"/>
                    <a:gd name="connsiteX12" fmla="*/ 20200 w 56715"/>
                    <a:gd name="connsiteY12" fmla="*/ 32850 h 35623"/>
                    <a:gd name="connsiteX13" fmla="*/ 35645 w 56715"/>
                    <a:gd name="connsiteY13" fmla="*/ 33571 h 35623"/>
                    <a:gd name="connsiteX14" fmla="*/ 35752 w 56715"/>
                    <a:gd name="connsiteY14" fmla="*/ 33566 h 35623"/>
                    <a:gd name="connsiteX15" fmla="*/ 52885 w 56715"/>
                    <a:gd name="connsiteY15" fmla="*/ 19482 h 35623"/>
                    <a:gd name="connsiteX16" fmla="*/ 53530 w 56715"/>
                    <a:gd name="connsiteY16" fmla="*/ 5539 h 35623"/>
                    <a:gd name="connsiteX17" fmla="*/ 44063 w 56715"/>
                    <a:gd name="connsiteY17" fmla="*/ 1830 h 35623"/>
                    <a:gd name="connsiteX18" fmla="*/ 16225 w 56715"/>
                    <a:gd name="connsiteY18" fmla="*/ 1830 h 356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6715" h="35623">
                      <a:moveTo>
                        <a:pt x="30717" y="35623"/>
                      </a:moveTo>
                      <a:cubicBezTo>
                        <a:pt x="21665" y="35623"/>
                        <a:pt x="3549" y="33615"/>
                        <a:pt x="378" y="17877"/>
                      </a:cubicBezTo>
                      <a:cubicBezTo>
                        <a:pt x="-590" y="13115"/>
                        <a:pt x="312" y="8880"/>
                        <a:pt x="2970" y="5632"/>
                      </a:cubicBezTo>
                      <a:cubicBezTo>
                        <a:pt x="5897" y="2052"/>
                        <a:pt x="10728" y="0"/>
                        <a:pt x="16222" y="0"/>
                      </a:cubicBezTo>
                      <a:lnTo>
                        <a:pt x="44060" y="0"/>
                      </a:lnTo>
                      <a:cubicBezTo>
                        <a:pt x="49355" y="0"/>
                        <a:pt x="53058" y="1520"/>
                        <a:pt x="55055" y="4521"/>
                      </a:cubicBezTo>
                      <a:cubicBezTo>
                        <a:pt x="58419" y="9574"/>
                        <a:pt x="55837" y="17159"/>
                        <a:pt x="54572" y="20182"/>
                      </a:cubicBezTo>
                      <a:cubicBezTo>
                        <a:pt x="50241" y="30537"/>
                        <a:pt x="44272" y="35371"/>
                        <a:pt x="35801" y="35390"/>
                      </a:cubicBezTo>
                      <a:cubicBezTo>
                        <a:pt x="35447" y="35434"/>
                        <a:pt x="33513" y="35623"/>
                        <a:pt x="30717" y="35623"/>
                      </a:cubicBezTo>
                      <a:close/>
                      <a:moveTo>
                        <a:pt x="16225" y="1830"/>
                      </a:moveTo>
                      <a:cubicBezTo>
                        <a:pt x="11282" y="1830"/>
                        <a:pt x="6969" y="3638"/>
                        <a:pt x="4391" y="6789"/>
                      </a:cubicBezTo>
                      <a:cubicBezTo>
                        <a:pt x="2090" y="9601"/>
                        <a:pt x="1324" y="13307"/>
                        <a:pt x="2169" y="17515"/>
                      </a:cubicBezTo>
                      <a:cubicBezTo>
                        <a:pt x="3798" y="25589"/>
                        <a:pt x="9864" y="30748"/>
                        <a:pt x="20200" y="32850"/>
                      </a:cubicBezTo>
                      <a:cubicBezTo>
                        <a:pt x="28065" y="34449"/>
                        <a:pt x="35567" y="33577"/>
                        <a:pt x="35645" y="33571"/>
                      </a:cubicBezTo>
                      <a:lnTo>
                        <a:pt x="35752" y="33566"/>
                      </a:lnTo>
                      <a:cubicBezTo>
                        <a:pt x="43421" y="33566"/>
                        <a:pt x="48864" y="29092"/>
                        <a:pt x="52885" y="19482"/>
                      </a:cubicBezTo>
                      <a:cubicBezTo>
                        <a:pt x="53785" y="17332"/>
                        <a:pt x="56487" y="9977"/>
                        <a:pt x="53530" y="5539"/>
                      </a:cubicBezTo>
                      <a:cubicBezTo>
                        <a:pt x="51892" y="3081"/>
                        <a:pt x="48708" y="1830"/>
                        <a:pt x="44063" y="1830"/>
                      </a:cubicBezTo>
                      <a:lnTo>
                        <a:pt x="16225" y="1830"/>
                      </a:lnTo>
                      <a:close/>
                    </a:path>
                  </a:pathLst>
                </a:custGeom>
                <a:solidFill>
                  <a:srgbClr val="B64C41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0" name="Freeform: Shape 209">
                  <a:extLst>
                    <a:ext uri="{FF2B5EF4-FFF2-40B4-BE49-F238E27FC236}">
                      <a16:creationId xmlns:a16="http://schemas.microsoft.com/office/drawing/2014/main" id="{196B1903-AEEF-AFEF-FB99-E2A6D23B2D28}"/>
                    </a:ext>
                  </a:extLst>
                </p:cNvPr>
                <p:cNvSpPr/>
                <p:nvPr/>
              </p:nvSpPr>
              <p:spPr>
                <a:xfrm>
                  <a:off x="9406462" y="2909040"/>
                  <a:ext cx="56714" cy="35617"/>
                </a:xfrm>
                <a:custGeom>
                  <a:avLst/>
                  <a:gdLst>
                    <a:gd name="connsiteX0" fmla="*/ 26002 w 56714"/>
                    <a:gd name="connsiteY0" fmla="*/ 35618 h 35617"/>
                    <a:gd name="connsiteX1" fmla="*/ 20916 w 56714"/>
                    <a:gd name="connsiteY1" fmla="*/ 35390 h 35617"/>
                    <a:gd name="connsiteX2" fmla="*/ 2147 w 56714"/>
                    <a:gd name="connsiteY2" fmla="*/ 20182 h 35617"/>
                    <a:gd name="connsiteX3" fmla="*/ 1659 w 56714"/>
                    <a:gd name="connsiteY3" fmla="*/ 4521 h 35617"/>
                    <a:gd name="connsiteX4" fmla="*/ 12653 w 56714"/>
                    <a:gd name="connsiteY4" fmla="*/ 0 h 35617"/>
                    <a:gd name="connsiteX5" fmla="*/ 40494 w 56714"/>
                    <a:gd name="connsiteY5" fmla="*/ 0 h 35617"/>
                    <a:gd name="connsiteX6" fmla="*/ 53743 w 56714"/>
                    <a:gd name="connsiteY6" fmla="*/ 5632 h 35617"/>
                    <a:gd name="connsiteX7" fmla="*/ 56338 w 56714"/>
                    <a:gd name="connsiteY7" fmla="*/ 17880 h 35617"/>
                    <a:gd name="connsiteX8" fmla="*/ 26002 w 56714"/>
                    <a:gd name="connsiteY8" fmla="*/ 35618 h 35617"/>
                    <a:gd name="connsiteX9" fmla="*/ 12653 w 56714"/>
                    <a:gd name="connsiteY9" fmla="*/ 1824 h 35617"/>
                    <a:gd name="connsiteX10" fmla="*/ 3186 w 56714"/>
                    <a:gd name="connsiteY10" fmla="*/ 5533 h 35617"/>
                    <a:gd name="connsiteX11" fmla="*/ 3831 w 56714"/>
                    <a:gd name="connsiteY11" fmla="*/ 19477 h 35617"/>
                    <a:gd name="connsiteX12" fmla="*/ 20965 w 56714"/>
                    <a:gd name="connsiteY12" fmla="*/ 33560 h 35617"/>
                    <a:gd name="connsiteX13" fmla="*/ 21072 w 56714"/>
                    <a:gd name="connsiteY13" fmla="*/ 33566 h 35617"/>
                    <a:gd name="connsiteX14" fmla="*/ 36519 w 56714"/>
                    <a:gd name="connsiteY14" fmla="*/ 32844 h 35617"/>
                    <a:gd name="connsiteX15" fmla="*/ 54548 w 56714"/>
                    <a:gd name="connsiteY15" fmla="*/ 17513 h 35617"/>
                    <a:gd name="connsiteX16" fmla="*/ 52328 w 56714"/>
                    <a:gd name="connsiteY16" fmla="*/ 6784 h 35617"/>
                    <a:gd name="connsiteX17" fmla="*/ 40494 w 56714"/>
                    <a:gd name="connsiteY17" fmla="*/ 1824 h 35617"/>
                    <a:gd name="connsiteX18" fmla="*/ 12653 w 56714"/>
                    <a:gd name="connsiteY18" fmla="*/ 1824 h 35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56714" h="35617">
                      <a:moveTo>
                        <a:pt x="26002" y="35618"/>
                      </a:moveTo>
                      <a:cubicBezTo>
                        <a:pt x="23206" y="35618"/>
                        <a:pt x="21275" y="35429"/>
                        <a:pt x="20916" y="35390"/>
                      </a:cubicBezTo>
                      <a:cubicBezTo>
                        <a:pt x="12442" y="35371"/>
                        <a:pt x="6478" y="30535"/>
                        <a:pt x="2147" y="20182"/>
                      </a:cubicBezTo>
                      <a:cubicBezTo>
                        <a:pt x="876" y="17156"/>
                        <a:pt x="-1702" y="9574"/>
                        <a:pt x="1659" y="4521"/>
                      </a:cubicBezTo>
                      <a:cubicBezTo>
                        <a:pt x="3658" y="1520"/>
                        <a:pt x="7359" y="0"/>
                        <a:pt x="12653" y="0"/>
                      </a:cubicBezTo>
                      <a:lnTo>
                        <a:pt x="40494" y="0"/>
                      </a:lnTo>
                      <a:cubicBezTo>
                        <a:pt x="45986" y="0"/>
                        <a:pt x="50819" y="2052"/>
                        <a:pt x="53743" y="5632"/>
                      </a:cubicBezTo>
                      <a:cubicBezTo>
                        <a:pt x="56405" y="8880"/>
                        <a:pt x="57302" y="13115"/>
                        <a:pt x="56338" y="17880"/>
                      </a:cubicBezTo>
                      <a:cubicBezTo>
                        <a:pt x="53173" y="33607"/>
                        <a:pt x="35054" y="35618"/>
                        <a:pt x="26002" y="35618"/>
                      </a:cubicBezTo>
                      <a:close/>
                      <a:moveTo>
                        <a:pt x="12653" y="1824"/>
                      </a:moveTo>
                      <a:cubicBezTo>
                        <a:pt x="8009" y="1824"/>
                        <a:pt x="4824" y="3075"/>
                        <a:pt x="3186" y="5533"/>
                      </a:cubicBezTo>
                      <a:cubicBezTo>
                        <a:pt x="232" y="9972"/>
                        <a:pt x="2934" y="17326"/>
                        <a:pt x="3831" y="19477"/>
                      </a:cubicBezTo>
                      <a:cubicBezTo>
                        <a:pt x="7856" y="29084"/>
                        <a:pt x="13298" y="33560"/>
                        <a:pt x="20965" y="33560"/>
                      </a:cubicBezTo>
                      <a:lnTo>
                        <a:pt x="21072" y="33566"/>
                      </a:lnTo>
                      <a:cubicBezTo>
                        <a:pt x="21152" y="33571"/>
                        <a:pt x="28649" y="34444"/>
                        <a:pt x="36519" y="32844"/>
                      </a:cubicBezTo>
                      <a:cubicBezTo>
                        <a:pt x="46859" y="30740"/>
                        <a:pt x="52921" y="25583"/>
                        <a:pt x="54548" y="17513"/>
                      </a:cubicBezTo>
                      <a:cubicBezTo>
                        <a:pt x="55395" y="13302"/>
                        <a:pt x="54627" y="9596"/>
                        <a:pt x="52328" y="6784"/>
                      </a:cubicBezTo>
                      <a:cubicBezTo>
                        <a:pt x="49750" y="3635"/>
                        <a:pt x="45432" y="1824"/>
                        <a:pt x="40494" y="1824"/>
                      </a:cubicBezTo>
                      <a:lnTo>
                        <a:pt x="12653" y="1824"/>
                      </a:lnTo>
                      <a:close/>
                    </a:path>
                  </a:pathLst>
                </a:custGeom>
                <a:solidFill>
                  <a:srgbClr val="B64C41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1" name="Freeform: Shape 210">
                  <a:extLst>
                    <a:ext uri="{FF2B5EF4-FFF2-40B4-BE49-F238E27FC236}">
                      <a16:creationId xmlns:a16="http://schemas.microsoft.com/office/drawing/2014/main" id="{EC3A9CB2-DAD6-D2D0-3743-36BAA9DB4AA8}"/>
                    </a:ext>
                  </a:extLst>
                </p:cNvPr>
                <p:cNvSpPr/>
                <p:nvPr/>
              </p:nvSpPr>
              <p:spPr>
                <a:xfrm>
                  <a:off x="9389291" y="2917512"/>
                  <a:ext cx="22274" cy="4397"/>
                </a:xfrm>
                <a:custGeom>
                  <a:avLst/>
                  <a:gdLst>
                    <a:gd name="connsiteX0" fmla="*/ 1094 w 22274"/>
                    <a:gd name="connsiteY0" fmla="*/ 4396 h 4397"/>
                    <a:gd name="connsiteX1" fmla="*/ 99 w 22274"/>
                    <a:gd name="connsiteY1" fmla="*/ 3757 h 4397"/>
                    <a:gd name="connsiteX2" fmla="*/ 639 w 22274"/>
                    <a:gd name="connsiteY2" fmla="*/ 2306 h 4397"/>
                    <a:gd name="connsiteX3" fmla="*/ 21693 w 22274"/>
                    <a:gd name="connsiteY3" fmla="*/ 2333 h 4397"/>
                    <a:gd name="connsiteX4" fmla="*/ 22146 w 22274"/>
                    <a:gd name="connsiteY4" fmla="*/ 3817 h 4397"/>
                    <a:gd name="connsiteX5" fmla="*/ 20667 w 22274"/>
                    <a:gd name="connsiteY5" fmla="*/ 4270 h 4397"/>
                    <a:gd name="connsiteX6" fmla="*/ 1550 w 22274"/>
                    <a:gd name="connsiteY6" fmla="*/ 4300 h 4397"/>
                    <a:gd name="connsiteX7" fmla="*/ 1094 w 22274"/>
                    <a:gd name="connsiteY7" fmla="*/ 4396 h 43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274" h="4397">
                      <a:moveTo>
                        <a:pt x="1094" y="4396"/>
                      </a:moveTo>
                      <a:cubicBezTo>
                        <a:pt x="681" y="4396"/>
                        <a:pt x="283" y="4157"/>
                        <a:pt x="99" y="3757"/>
                      </a:cubicBezTo>
                      <a:cubicBezTo>
                        <a:pt x="-151" y="3206"/>
                        <a:pt x="88" y="2555"/>
                        <a:pt x="639" y="2306"/>
                      </a:cubicBezTo>
                      <a:cubicBezTo>
                        <a:pt x="1100" y="2092"/>
                        <a:pt x="12012" y="-2791"/>
                        <a:pt x="21693" y="2333"/>
                      </a:cubicBezTo>
                      <a:cubicBezTo>
                        <a:pt x="22222" y="2616"/>
                        <a:pt x="22431" y="3277"/>
                        <a:pt x="22146" y="3817"/>
                      </a:cubicBezTo>
                      <a:cubicBezTo>
                        <a:pt x="21863" y="4352"/>
                        <a:pt x="21200" y="4552"/>
                        <a:pt x="20667" y="4270"/>
                      </a:cubicBezTo>
                      <a:cubicBezTo>
                        <a:pt x="11925" y="-355"/>
                        <a:pt x="1654" y="4251"/>
                        <a:pt x="1550" y="4300"/>
                      </a:cubicBezTo>
                      <a:cubicBezTo>
                        <a:pt x="1399" y="4363"/>
                        <a:pt x="1245" y="4396"/>
                        <a:pt x="1094" y="4396"/>
                      </a:cubicBezTo>
                      <a:close/>
                    </a:path>
                  </a:pathLst>
                </a:custGeom>
                <a:solidFill>
                  <a:srgbClr val="B64C41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12" name="Freeform: Shape 211">
                <a:extLst>
                  <a:ext uri="{FF2B5EF4-FFF2-40B4-BE49-F238E27FC236}">
                    <a16:creationId xmlns:a16="http://schemas.microsoft.com/office/drawing/2014/main" id="{7D7F9DBD-5D81-ABB0-F9B7-30027D47FC67}"/>
                  </a:ext>
                </a:extLst>
              </p:cNvPr>
              <p:cNvSpPr/>
              <p:nvPr/>
            </p:nvSpPr>
            <p:spPr>
              <a:xfrm>
                <a:off x="9552343" y="3293008"/>
                <a:ext cx="30192" cy="203276"/>
              </a:xfrm>
              <a:custGeom>
                <a:avLst/>
                <a:gdLst>
                  <a:gd name="connsiteX0" fmla="*/ 30192 w 30192"/>
                  <a:gd name="connsiteY0" fmla="*/ 203276 h 203276"/>
                  <a:gd name="connsiteX1" fmla="*/ 4184 w 30192"/>
                  <a:gd name="connsiteY1" fmla="*/ 0 h 203276"/>
                  <a:gd name="connsiteX2" fmla="*/ 26774 w 30192"/>
                  <a:gd name="connsiteY2" fmla="*/ 10901 h 203276"/>
                  <a:gd name="connsiteX3" fmla="*/ 25731 w 30192"/>
                  <a:gd name="connsiteY3" fmla="*/ 83986 h 203276"/>
                  <a:gd name="connsiteX4" fmla="*/ 30192 w 30192"/>
                  <a:gd name="connsiteY4" fmla="*/ 203276 h 203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192" h="203276">
                    <a:moveTo>
                      <a:pt x="30192" y="203276"/>
                    </a:moveTo>
                    <a:cubicBezTo>
                      <a:pt x="-15405" y="74736"/>
                      <a:pt x="4184" y="0"/>
                      <a:pt x="4184" y="0"/>
                    </a:cubicBezTo>
                    <a:lnTo>
                      <a:pt x="26774" y="10901"/>
                    </a:lnTo>
                    <a:cubicBezTo>
                      <a:pt x="28025" y="48244"/>
                      <a:pt x="27109" y="76818"/>
                      <a:pt x="25731" y="83986"/>
                    </a:cubicBezTo>
                    <a:cubicBezTo>
                      <a:pt x="23691" y="94635"/>
                      <a:pt x="26272" y="145384"/>
                      <a:pt x="30192" y="203276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3" name="Graphic 4">
              <a:extLst>
                <a:ext uri="{FF2B5EF4-FFF2-40B4-BE49-F238E27FC236}">
                  <a16:creationId xmlns:a16="http://schemas.microsoft.com/office/drawing/2014/main" id="{3D0B4AEB-3D91-3C7A-E02E-CD9B0BE9DEFF}"/>
                </a:ext>
              </a:extLst>
            </p:cNvPr>
            <p:cNvGrpSpPr/>
            <p:nvPr/>
          </p:nvGrpSpPr>
          <p:grpSpPr>
            <a:xfrm>
              <a:off x="7130512" y="2737891"/>
              <a:ext cx="741517" cy="1767787"/>
              <a:chOff x="7130512" y="2737891"/>
              <a:chExt cx="741517" cy="1767787"/>
            </a:xfrm>
          </p:grpSpPr>
          <p:sp>
            <p:nvSpPr>
              <p:cNvPr id="214" name="Freeform: Shape 213">
                <a:extLst>
                  <a:ext uri="{FF2B5EF4-FFF2-40B4-BE49-F238E27FC236}">
                    <a16:creationId xmlns:a16="http://schemas.microsoft.com/office/drawing/2014/main" id="{5C5B809D-F02E-6929-1EF5-1F5E91F58ACB}"/>
                  </a:ext>
                </a:extLst>
              </p:cNvPr>
              <p:cNvSpPr/>
              <p:nvPr/>
            </p:nvSpPr>
            <p:spPr>
              <a:xfrm>
                <a:off x="7403025" y="2783297"/>
                <a:ext cx="192369" cy="164215"/>
              </a:xfrm>
              <a:custGeom>
                <a:avLst/>
                <a:gdLst>
                  <a:gd name="connsiteX0" fmla="*/ 25278 w 192369"/>
                  <a:gd name="connsiteY0" fmla="*/ 164216 h 164215"/>
                  <a:gd name="connsiteX1" fmla="*/ 20823 w 192369"/>
                  <a:gd name="connsiteY1" fmla="*/ 23610 h 164215"/>
                  <a:gd name="connsiteX2" fmla="*/ 172955 w 192369"/>
                  <a:gd name="connsiteY2" fmla="*/ 23610 h 164215"/>
                  <a:gd name="connsiteX3" fmla="*/ 166092 w 192369"/>
                  <a:gd name="connsiteY3" fmla="*/ 160609 h 164215"/>
                  <a:gd name="connsiteX4" fmla="*/ 25278 w 192369"/>
                  <a:gd name="connsiteY4" fmla="*/ 164216 h 164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2369" h="164215">
                    <a:moveTo>
                      <a:pt x="25278" y="164216"/>
                    </a:moveTo>
                    <a:cubicBezTo>
                      <a:pt x="25278" y="164216"/>
                      <a:pt x="-28500" y="66678"/>
                      <a:pt x="20823" y="23610"/>
                    </a:cubicBezTo>
                    <a:cubicBezTo>
                      <a:pt x="70143" y="-19458"/>
                      <a:pt x="156979" y="6243"/>
                      <a:pt x="172955" y="23610"/>
                    </a:cubicBezTo>
                    <a:cubicBezTo>
                      <a:pt x="188932" y="40980"/>
                      <a:pt x="210211" y="90366"/>
                      <a:pt x="166092" y="160609"/>
                    </a:cubicBezTo>
                    <a:lnTo>
                      <a:pt x="25278" y="164216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" name="Freeform: Shape 214">
                <a:extLst>
                  <a:ext uri="{FF2B5EF4-FFF2-40B4-BE49-F238E27FC236}">
                    <a16:creationId xmlns:a16="http://schemas.microsoft.com/office/drawing/2014/main" id="{4E4E6E25-3CE6-9B7E-7A34-24605ADFD514}"/>
                  </a:ext>
                </a:extLst>
              </p:cNvPr>
              <p:cNvSpPr/>
              <p:nvPr/>
            </p:nvSpPr>
            <p:spPr>
              <a:xfrm>
                <a:off x="7321154" y="4424029"/>
                <a:ext cx="88291" cy="81648"/>
              </a:xfrm>
              <a:custGeom>
                <a:avLst/>
                <a:gdLst>
                  <a:gd name="connsiteX0" fmla="*/ 0 w 88291"/>
                  <a:gd name="connsiteY0" fmla="*/ 81649 h 81648"/>
                  <a:gd name="connsiteX1" fmla="*/ 3852 w 88291"/>
                  <a:gd name="connsiteY1" fmla="*/ 45609 h 81648"/>
                  <a:gd name="connsiteX2" fmla="*/ 21841 w 88291"/>
                  <a:gd name="connsiteY2" fmla="*/ 0 h 81648"/>
                  <a:gd name="connsiteX3" fmla="*/ 77087 w 88291"/>
                  <a:gd name="connsiteY3" fmla="*/ 0 h 81648"/>
                  <a:gd name="connsiteX4" fmla="*/ 88007 w 88291"/>
                  <a:gd name="connsiteY4" fmla="*/ 44325 h 81648"/>
                  <a:gd name="connsiteX5" fmla="*/ 88007 w 88291"/>
                  <a:gd name="connsiteY5" fmla="*/ 81646 h 81648"/>
                  <a:gd name="connsiteX6" fmla="*/ 0 w 88291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91" h="81648">
                    <a:moveTo>
                      <a:pt x="0" y="81649"/>
                    </a:moveTo>
                    <a:cubicBezTo>
                      <a:pt x="0" y="81649"/>
                      <a:pt x="0" y="54603"/>
                      <a:pt x="3852" y="45609"/>
                    </a:cubicBezTo>
                    <a:cubicBezTo>
                      <a:pt x="7706" y="36616"/>
                      <a:pt x="21841" y="0"/>
                      <a:pt x="21841" y="0"/>
                    </a:cubicBezTo>
                    <a:lnTo>
                      <a:pt x="77087" y="0"/>
                    </a:lnTo>
                    <a:cubicBezTo>
                      <a:pt x="77087" y="0"/>
                      <a:pt x="87365" y="33404"/>
                      <a:pt x="88007" y="44325"/>
                    </a:cubicBezTo>
                    <a:cubicBezTo>
                      <a:pt x="88646" y="55243"/>
                      <a:pt x="88007" y="81646"/>
                      <a:pt x="88007" y="81646"/>
                    </a:cubicBezTo>
                    <a:lnTo>
                      <a:pt x="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D19FC491-0695-33DA-A624-E968A15DE7D2}"/>
                  </a:ext>
                </a:extLst>
              </p:cNvPr>
              <p:cNvSpPr/>
              <p:nvPr/>
            </p:nvSpPr>
            <p:spPr>
              <a:xfrm>
                <a:off x="7583630" y="4424029"/>
                <a:ext cx="88290" cy="81648"/>
              </a:xfrm>
              <a:custGeom>
                <a:avLst/>
                <a:gdLst>
                  <a:gd name="connsiteX0" fmla="*/ 88291 w 88290"/>
                  <a:gd name="connsiteY0" fmla="*/ 81649 h 81648"/>
                  <a:gd name="connsiteX1" fmla="*/ 84436 w 88290"/>
                  <a:gd name="connsiteY1" fmla="*/ 45609 h 81648"/>
                  <a:gd name="connsiteX2" fmla="*/ 66450 w 88290"/>
                  <a:gd name="connsiteY2" fmla="*/ 0 h 81648"/>
                  <a:gd name="connsiteX3" fmla="*/ 11205 w 88290"/>
                  <a:gd name="connsiteY3" fmla="*/ 0 h 81648"/>
                  <a:gd name="connsiteX4" fmla="*/ 287 w 88290"/>
                  <a:gd name="connsiteY4" fmla="*/ 44325 h 81648"/>
                  <a:gd name="connsiteX5" fmla="*/ 287 w 88290"/>
                  <a:gd name="connsiteY5" fmla="*/ 81646 h 81648"/>
                  <a:gd name="connsiteX6" fmla="*/ 88291 w 88290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90" h="81648">
                    <a:moveTo>
                      <a:pt x="88291" y="81649"/>
                    </a:moveTo>
                    <a:cubicBezTo>
                      <a:pt x="88291" y="81649"/>
                      <a:pt x="88291" y="54603"/>
                      <a:pt x="84436" y="45609"/>
                    </a:cubicBezTo>
                    <a:cubicBezTo>
                      <a:pt x="80586" y="36616"/>
                      <a:pt x="66450" y="0"/>
                      <a:pt x="66450" y="0"/>
                    </a:cubicBezTo>
                    <a:lnTo>
                      <a:pt x="11205" y="0"/>
                    </a:lnTo>
                    <a:cubicBezTo>
                      <a:pt x="11205" y="0"/>
                      <a:pt x="926" y="33404"/>
                      <a:pt x="287" y="44325"/>
                    </a:cubicBezTo>
                    <a:cubicBezTo>
                      <a:pt x="-358" y="55243"/>
                      <a:pt x="287" y="81646"/>
                      <a:pt x="287" y="81646"/>
                    </a:cubicBezTo>
                    <a:lnTo>
                      <a:pt x="88291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3A9927C3-DE75-8D0D-01AC-D85674F1FE69}"/>
                  </a:ext>
                </a:extLst>
              </p:cNvPr>
              <p:cNvSpPr/>
              <p:nvPr/>
            </p:nvSpPr>
            <p:spPr>
              <a:xfrm>
                <a:off x="7379930" y="2956239"/>
                <a:ext cx="229657" cy="195540"/>
              </a:xfrm>
              <a:custGeom>
                <a:avLst/>
                <a:gdLst>
                  <a:gd name="connsiteX0" fmla="*/ 70665 w 229657"/>
                  <a:gd name="connsiteY0" fmla="*/ 31410 h 195540"/>
                  <a:gd name="connsiteX1" fmla="*/ 61009 w 229657"/>
                  <a:gd name="connsiteY1" fmla="*/ 118616 h 195540"/>
                  <a:gd name="connsiteX2" fmla="*/ 0 w 229657"/>
                  <a:gd name="connsiteY2" fmla="*/ 161174 h 195540"/>
                  <a:gd name="connsiteX3" fmla="*/ 229658 w 229657"/>
                  <a:gd name="connsiteY3" fmla="*/ 195541 h 195540"/>
                  <a:gd name="connsiteX4" fmla="*/ 174884 w 229657"/>
                  <a:gd name="connsiteY4" fmla="*/ 119870 h 195540"/>
                  <a:gd name="connsiteX5" fmla="*/ 167022 w 229657"/>
                  <a:gd name="connsiteY5" fmla="*/ 9250 h 195540"/>
                  <a:gd name="connsiteX6" fmla="*/ 70665 w 229657"/>
                  <a:gd name="connsiteY6" fmla="*/ 31410 h 195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9657" h="195540">
                    <a:moveTo>
                      <a:pt x="70665" y="31410"/>
                    </a:moveTo>
                    <a:cubicBezTo>
                      <a:pt x="70665" y="31410"/>
                      <a:pt x="68720" y="91634"/>
                      <a:pt x="61009" y="118616"/>
                    </a:cubicBezTo>
                    <a:lnTo>
                      <a:pt x="0" y="161174"/>
                    </a:lnTo>
                    <a:lnTo>
                      <a:pt x="229658" y="195541"/>
                    </a:lnTo>
                    <a:lnTo>
                      <a:pt x="174884" y="119870"/>
                    </a:lnTo>
                    <a:cubicBezTo>
                      <a:pt x="174884" y="119870"/>
                      <a:pt x="158351" y="39121"/>
                      <a:pt x="167022" y="9250"/>
                    </a:cubicBezTo>
                    <a:cubicBezTo>
                      <a:pt x="175697" y="-20620"/>
                      <a:pt x="70665" y="31410"/>
                      <a:pt x="70665" y="31410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8" name="Freeform: Shape 217">
                <a:extLst>
                  <a:ext uri="{FF2B5EF4-FFF2-40B4-BE49-F238E27FC236}">
                    <a16:creationId xmlns:a16="http://schemas.microsoft.com/office/drawing/2014/main" id="{FD43B1B6-F4BF-66E2-2D91-0D26D276B531}"/>
                  </a:ext>
                </a:extLst>
              </p:cNvPr>
              <p:cNvSpPr/>
              <p:nvPr/>
            </p:nvSpPr>
            <p:spPr>
              <a:xfrm>
                <a:off x="7450262" y="2995969"/>
                <a:ext cx="94360" cy="42765"/>
              </a:xfrm>
              <a:custGeom>
                <a:avLst/>
                <a:gdLst>
                  <a:gd name="connsiteX0" fmla="*/ 0 w 94360"/>
                  <a:gd name="connsiteY0" fmla="*/ 0 h 42765"/>
                  <a:gd name="connsiteX1" fmla="*/ 52368 w 94360"/>
                  <a:gd name="connsiteY1" fmla="*/ 42750 h 42765"/>
                  <a:gd name="connsiteX2" fmla="*/ 94360 w 94360"/>
                  <a:gd name="connsiteY2" fmla="*/ 3105 h 42765"/>
                  <a:gd name="connsiteX3" fmla="*/ 0 w 94360"/>
                  <a:gd name="connsiteY3" fmla="*/ 0 h 42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360" h="42765">
                    <a:moveTo>
                      <a:pt x="0" y="0"/>
                    </a:moveTo>
                    <a:cubicBezTo>
                      <a:pt x="0" y="-19"/>
                      <a:pt x="18158" y="43715"/>
                      <a:pt x="52368" y="42750"/>
                    </a:cubicBezTo>
                    <a:cubicBezTo>
                      <a:pt x="86573" y="41787"/>
                      <a:pt x="94360" y="3105"/>
                      <a:pt x="94360" y="310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592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9" name="Freeform: Shape 218">
                <a:extLst>
                  <a:ext uri="{FF2B5EF4-FFF2-40B4-BE49-F238E27FC236}">
                    <a16:creationId xmlns:a16="http://schemas.microsoft.com/office/drawing/2014/main" id="{1A4DE444-132E-9FFD-7524-30C3D31EB094}"/>
                  </a:ext>
                </a:extLst>
              </p:cNvPr>
              <p:cNvSpPr/>
              <p:nvPr/>
            </p:nvSpPr>
            <p:spPr>
              <a:xfrm>
                <a:off x="7428301" y="2856603"/>
                <a:ext cx="140814" cy="165231"/>
              </a:xfrm>
              <a:custGeom>
                <a:avLst/>
                <a:gdLst>
                  <a:gd name="connsiteX0" fmla="*/ 117688 w 140814"/>
                  <a:gd name="connsiteY0" fmla="*/ 0 h 165231"/>
                  <a:gd name="connsiteX1" fmla="*/ 23125 w 140814"/>
                  <a:gd name="connsiteY1" fmla="*/ 0 h 165231"/>
                  <a:gd name="connsiteX2" fmla="*/ 0 w 140814"/>
                  <a:gd name="connsiteY2" fmla="*/ 27136 h 165231"/>
                  <a:gd name="connsiteX3" fmla="*/ 0 w 140814"/>
                  <a:gd name="connsiteY3" fmla="*/ 90912 h 165231"/>
                  <a:gd name="connsiteX4" fmla="*/ 70407 w 140814"/>
                  <a:gd name="connsiteY4" fmla="*/ 165226 h 165231"/>
                  <a:gd name="connsiteX5" fmla="*/ 140814 w 140814"/>
                  <a:gd name="connsiteY5" fmla="*/ 87305 h 165231"/>
                  <a:gd name="connsiteX6" fmla="*/ 140814 w 140814"/>
                  <a:gd name="connsiteY6" fmla="*/ 27136 h 165231"/>
                  <a:gd name="connsiteX7" fmla="*/ 117688 w 140814"/>
                  <a:gd name="connsiteY7" fmla="*/ 0 h 165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0814" h="165231">
                    <a:moveTo>
                      <a:pt x="117688" y="0"/>
                    </a:moveTo>
                    <a:lnTo>
                      <a:pt x="23125" y="0"/>
                    </a:lnTo>
                    <a:cubicBezTo>
                      <a:pt x="10405" y="0"/>
                      <a:pt x="0" y="12210"/>
                      <a:pt x="0" y="27136"/>
                    </a:cubicBezTo>
                    <a:lnTo>
                      <a:pt x="0" y="90912"/>
                    </a:lnTo>
                    <a:cubicBezTo>
                      <a:pt x="0" y="131783"/>
                      <a:pt x="45619" y="164790"/>
                      <a:pt x="70407" y="165226"/>
                    </a:cubicBezTo>
                    <a:cubicBezTo>
                      <a:pt x="98829" y="165725"/>
                      <a:pt x="140814" y="130159"/>
                      <a:pt x="140814" y="87305"/>
                    </a:cubicBezTo>
                    <a:lnTo>
                      <a:pt x="140814" y="27136"/>
                    </a:lnTo>
                    <a:cubicBezTo>
                      <a:pt x="140817" y="12210"/>
                      <a:pt x="130408" y="0"/>
                      <a:pt x="117688" y="0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FEDD0411-2A8C-18D9-FAFF-F9C2DEDE34BF}"/>
                  </a:ext>
                </a:extLst>
              </p:cNvPr>
              <p:cNvSpPr/>
              <p:nvPr/>
            </p:nvSpPr>
            <p:spPr>
              <a:xfrm>
                <a:off x="7316894" y="3569037"/>
                <a:ext cx="217247" cy="877674"/>
              </a:xfrm>
              <a:custGeom>
                <a:avLst/>
                <a:gdLst>
                  <a:gd name="connsiteX0" fmla="*/ 11183 w 217247"/>
                  <a:gd name="connsiteY0" fmla="*/ 0 h 877674"/>
                  <a:gd name="connsiteX1" fmla="*/ 6399 w 217247"/>
                  <a:gd name="connsiteY1" fmla="*/ 463565 h 877674"/>
                  <a:gd name="connsiteX2" fmla="*/ 6500 w 217247"/>
                  <a:gd name="connsiteY2" fmla="*/ 866347 h 877674"/>
                  <a:gd name="connsiteX3" fmla="*/ 102834 w 217247"/>
                  <a:gd name="connsiteY3" fmla="*/ 866347 h 877674"/>
                  <a:gd name="connsiteX4" fmla="*/ 157434 w 217247"/>
                  <a:gd name="connsiteY4" fmla="*/ 463565 h 877674"/>
                  <a:gd name="connsiteX5" fmla="*/ 217247 w 217247"/>
                  <a:gd name="connsiteY5" fmla="*/ 12868 h 877674"/>
                  <a:gd name="connsiteX6" fmla="*/ 11183 w 217247"/>
                  <a:gd name="connsiteY6" fmla="*/ 0 h 87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247" h="877674">
                    <a:moveTo>
                      <a:pt x="11183" y="0"/>
                    </a:moveTo>
                    <a:cubicBezTo>
                      <a:pt x="11183" y="0"/>
                      <a:pt x="20850" y="295158"/>
                      <a:pt x="6399" y="463565"/>
                    </a:cubicBezTo>
                    <a:cubicBezTo>
                      <a:pt x="-8058" y="631976"/>
                      <a:pt x="6500" y="866347"/>
                      <a:pt x="6500" y="866347"/>
                    </a:cubicBezTo>
                    <a:cubicBezTo>
                      <a:pt x="6500" y="866347"/>
                      <a:pt x="52726" y="891834"/>
                      <a:pt x="102834" y="866347"/>
                    </a:cubicBezTo>
                    <a:cubicBezTo>
                      <a:pt x="102834" y="866347"/>
                      <a:pt x="157780" y="540995"/>
                      <a:pt x="157434" y="463565"/>
                    </a:cubicBezTo>
                    <a:cubicBezTo>
                      <a:pt x="157064" y="381105"/>
                      <a:pt x="217247" y="12868"/>
                      <a:pt x="217247" y="12868"/>
                    </a:cubicBezTo>
                    <a:lnTo>
                      <a:pt x="11183" y="0"/>
                    </a:ln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1" name="Freeform: Shape 220">
                <a:extLst>
                  <a:ext uri="{FF2B5EF4-FFF2-40B4-BE49-F238E27FC236}">
                    <a16:creationId xmlns:a16="http://schemas.microsoft.com/office/drawing/2014/main" id="{03832ABB-B1E0-D51D-7543-21FD6871ADEC}"/>
                  </a:ext>
                </a:extLst>
              </p:cNvPr>
              <p:cNvSpPr/>
              <p:nvPr/>
            </p:nvSpPr>
            <p:spPr>
              <a:xfrm>
                <a:off x="7459194" y="3568535"/>
                <a:ext cx="217240" cy="878169"/>
              </a:xfrm>
              <a:custGeom>
                <a:avLst/>
                <a:gdLst>
                  <a:gd name="connsiteX0" fmla="*/ 210733 w 217240"/>
                  <a:gd name="connsiteY0" fmla="*/ 866838 h 878169"/>
                  <a:gd name="connsiteX1" fmla="*/ 114411 w 217240"/>
                  <a:gd name="connsiteY1" fmla="*/ 866838 h 878169"/>
                  <a:gd name="connsiteX2" fmla="*/ 59818 w 217240"/>
                  <a:gd name="connsiteY2" fmla="*/ 464062 h 878169"/>
                  <a:gd name="connsiteX3" fmla="*/ 36981 w 217240"/>
                  <a:gd name="connsiteY3" fmla="*/ 255927 h 878169"/>
                  <a:gd name="connsiteX4" fmla="*/ 0 w 217240"/>
                  <a:gd name="connsiteY4" fmla="*/ 13373 h 878169"/>
                  <a:gd name="connsiteX5" fmla="*/ 214047 w 217240"/>
                  <a:gd name="connsiteY5" fmla="*/ 0 h 878169"/>
                  <a:gd name="connsiteX6" fmla="*/ 210848 w 217240"/>
                  <a:gd name="connsiteY6" fmla="*/ 464062 h 878169"/>
                  <a:gd name="connsiteX7" fmla="*/ 210733 w 217240"/>
                  <a:gd name="connsiteY7" fmla="*/ 866838 h 878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240" h="878169">
                    <a:moveTo>
                      <a:pt x="210733" y="866838"/>
                    </a:moveTo>
                    <a:cubicBezTo>
                      <a:pt x="210733" y="866838"/>
                      <a:pt x="164515" y="892336"/>
                      <a:pt x="114411" y="866838"/>
                    </a:cubicBezTo>
                    <a:cubicBezTo>
                      <a:pt x="114411" y="866838"/>
                      <a:pt x="59467" y="541491"/>
                      <a:pt x="59818" y="464062"/>
                    </a:cubicBezTo>
                    <a:cubicBezTo>
                      <a:pt x="59972" y="429239"/>
                      <a:pt x="49333" y="343419"/>
                      <a:pt x="36981" y="255927"/>
                    </a:cubicBezTo>
                    <a:cubicBezTo>
                      <a:pt x="20077" y="136230"/>
                      <a:pt x="0" y="13373"/>
                      <a:pt x="0" y="13373"/>
                    </a:cubicBezTo>
                    <a:lnTo>
                      <a:pt x="214047" y="0"/>
                    </a:lnTo>
                    <a:cubicBezTo>
                      <a:pt x="214047" y="0"/>
                      <a:pt x="196397" y="295668"/>
                      <a:pt x="210848" y="464062"/>
                    </a:cubicBezTo>
                    <a:cubicBezTo>
                      <a:pt x="225299" y="632478"/>
                      <a:pt x="210733" y="866838"/>
                      <a:pt x="210733" y="866838"/>
                    </a:cubicBez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FE42B2FF-466A-C669-D622-BD6A632EFAA5}"/>
                  </a:ext>
                </a:extLst>
              </p:cNvPr>
              <p:cNvSpPr/>
              <p:nvPr/>
            </p:nvSpPr>
            <p:spPr>
              <a:xfrm>
                <a:off x="7130512" y="3074855"/>
                <a:ext cx="741514" cy="560954"/>
              </a:xfrm>
              <a:custGeom>
                <a:avLst/>
                <a:gdLst>
                  <a:gd name="connsiteX0" fmla="*/ 502373 w 741514"/>
                  <a:gd name="connsiteY0" fmla="*/ 15532 h 560954"/>
                  <a:gd name="connsiteX1" fmla="*/ 502376 w 741514"/>
                  <a:gd name="connsiteY1" fmla="*/ 15661 h 560954"/>
                  <a:gd name="connsiteX2" fmla="*/ 424302 w 741514"/>
                  <a:gd name="connsiteY2" fmla="*/ 1254 h 560954"/>
                  <a:gd name="connsiteX3" fmla="*/ 368204 w 741514"/>
                  <a:gd name="connsiteY3" fmla="*/ 43842 h 560954"/>
                  <a:gd name="connsiteX4" fmla="*/ 310426 w 741514"/>
                  <a:gd name="connsiteY4" fmla="*/ 0 h 560954"/>
                  <a:gd name="connsiteX5" fmla="*/ 243863 w 741514"/>
                  <a:gd name="connsiteY5" fmla="*/ 12676 h 560954"/>
                  <a:gd name="connsiteX6" fmla="*/ 0 w 741514"/>
                  <a:gd name="connsiteY6" fmla="*/ 314799 h 560954"/>
                  <a:gd name="connsiteX7" fmla="*/ 44824 w 741514"/>
                  <a:gd name="connsiteY7" fmla="*/ 387724 h 560954"/>
                  <a:gd name="connsiteX8" fmla="*/ 177027 w 741514"/>
                  <a:gd name="connsiteY8" fmla="*/ 514166 h 560954"/>
                  <a:gd name="connsiteX9" fmla="*/ 188628 w 741514"/>
                  <a:gd name="connsiteY9" fmla="*/ 480205 h 560954"/>
                  <a:gd name="connsiteX10" fmla="*/ 127403 w 741514"/>
                  <a:gd name="connsiteY10" fmla="*/ 355480 h 560954"/>
                  <a:gd name="connsiteX11" fmla="*/ 110809 w 741514"/>
                  <a:gd name="connsiteY11" fmla="*/ 310349 h 560954"/>
                  <a:gd name="connsiteX12" fmla="*/ 195319 w 741514"/>
                  <a:gd name="connsiteY12" fmla="*/ 237114 h 560954"/>
                  <a:gd name="connsiteX13" fmla="*/ 195146 w 741514"/>
                  <a:gd name="connsiteY13" fmla="*/ 257120 h 560954"/>
                  <a:gd name="connsiteX14" fmla="*/ 191292 w 741514"/>
                  <a:gd name="connsiteY14" fmla="*/ 453690 h 560954"/>
                  <a:gd name="connsiteX15" fmla="*/ 198863 w 741514"/>
                  <a:gd name="connsiteY15" fmla="*/ 543285 h 560954"/>
                  <a:gd name="connsiteX16" fmla="*/ 258492 w 741514"/>
                  <a:gd name="connsiteY16" fmla="*/ 552766 h 560954"/>
                  <a:gd name="connsiteX17" fmla="*/ 365661 w 741514"/>
                  <a:gd name="connsiteY17" fmla="*/ 560954 h 560954"/>
                  <a:gd name="connsiteX18" fmla="*/ 540164 w 741514"/>
                  <a:gd name="connsiteY18" fmla="*/ 543285 h 560954"/>
                  <a:gd name="connsiteX19" fmla="*/ 527885 w 741514"/>
                  <a:gd name="connsiteY19" fmla="*/ 281307 h 560954"/>
                  <a:gd name="connsiteX20" fmla="*/ 524701 w 741514"/>
                  <a:gd name="connsiteY20" fmla="*/ 218449 h 560954"/>
                  <a:gd name="connsiteX21" fmla="*/ 630700 w 741514"/>
                  <a:gd name="connsiteY21" fmla="*/ 310349 h 560954"/>
                  <a:gd name="connsiteX22" fmla="*/ 614110 w 741514"/>
                  <a:gd name="connsiteY22" fmla="*/ 355480 h 560954"/>
                  <a:gd name="connsiteX23" fmla="*/ 552884 w 741514"/>
                  <a:gd name="connsiteY23" fmla="*/ 480205 h 560954"/>
                  <a:gd name="connsiteX24" fmla="*/ 564488 w 741514"/>
                  <a:gd name="connsiteY24" fmla="*/ 514166 h 560954"/>
                  <a:gd name="connsiteX25" fmla="*/ 696685 w 741514"/>
                  <a:gd name="connsiteY25" fmla="*/ 387724 h 560954"/>
                  <a:gd name="connsiteX26" fmla="*/ 741515 w 741514"/>
                  <a:gd name="connsiteY26" fmla="*/ 314799 h 560954"/>
                  <a:gd name="connsiteX27" fmla="*/ 502373 w 741514"/>
                  <a:gd name="connsiteY27" fmla="*/ 15532 h 560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41514" h="560954">
                    <a:moveTo>
                      <a:pt x="502373" y="15532"/>
                    </a:moveTo>
                    <a:lnTo>
                      <a:pt x="502376" y="15661"/>
                    </a:lnTo>
                    <a:cubicBezTo>
                      <a:pt x="474593" y="8669"/>
                      <a:pt x="448462" y="4063"/>
                      <a:pt x="424302" y="1254"/>
                    </a:cubicBezTo>
                    <a:cubicBezTo>
                      <a:pt x="402990" y="29563"/>
                      <a:pt x="387686" y="36133"/>
                      <a:pt x="368204" y="43842"/>
                    </a:cubicBezTo>
                    <a:cubicBezTo>
                      <a:pt x="336849" y="39505"/>
                      <a:pt x="310426" y="883"/>
                      <a:pt x="310426" y="0"/>
                    </a:cubicBezTo>
                    <a:cubicBezTo>
                      <a:pt x="276268" y="3498"/>
                      <a:pt x="253230" y="9766"/>
                      <a:pt x="243863" y="12676"/>
                    </a:cubicBezTo>
                    <a:cubicBezTo>
                      <a:pt x="242002" y="12899"/>
                      <a:pt x="141813" y="26132"/>
                      <a:pt x="0" y="314799"/>
                    </a:cubicBezTo>
                    <a:cubicBezTo>
                      <a:pt x="0" y="314799"/>
                      <a:pt x="7629" y="341375"/>
                      <a:pt x="44824" y="387724"/>
                    </a:cubicBezTo>
                    <a:cubicBezTo>
                      <a:pt x="71285" y="420681"/>
                      <a:pt x="112740" y="463656"/>
                      <a:pt x="177027" y="514166"/>
                    </a:cubicBezTo>
                    <a:cubicBezTo>
                      <a:pt x="177027" y="514166"/>
                      <a:pt x="183098" y="501194"/>
                      <a:pt x="188628" y="480205"/>
                    </a:cubicBezTo>
                    <a:cubicBezTo>
                      <a:pt x="188628" y="480205"/>
                      <a:pt x="150413" y="405840"/>
                      <a:pt x="127403" y="355480"/>
                    </a:cubicBezTo>
                    <a:cubicBezTo>
                      <a:pt x="116227" y="330967"/>
                      <a:pt x="108634" y="312160"/>
                      <a:pt x="110809" y="310349"/>
                    </a:cubicBezTo>
                    <a:cubicBezTo>
                      <a:pt x="114951" y="306909"/>
                      <a:pt x="161182" y="266771"/>
                      <a:pt x="195319" y="237114"/>
                    </a:cubicBezTo>
                    <a:cubicBezTo>
                      <a:pt x="195044" y="244526"/>
                      <a:pt x="194971" y="251266"/>
                      <a:pt x="195146" y="257120"/>
                    </a:cubicBezTo>
                    <a:cubicBezTo>
                      <a:pt x="196995" y="321604"/>
                      <a:pt x="199598" y="384276"/>
                      <a:pt x="191292" y="453690"/>
                    </a:cubicBezTo>
                    <a:cubicBezTo>
                      <a:pt x="180365" y="544904"/>
                      <a:pt x="198863" y="543285"/>
                      <a:pt x="198863" y="543285"/>
                    </a:cubicBezTo>
                    <a:cubicBezTo>
                      <a:pt x="198863" y="543285"/>
                      <a:pt x="223766" y="548160"/>
                      <a:pt x="258492" y="552766"/>
                    </a:cubicBezTo>
                    <a:cubicBezTo>
                      <a:pt x="289905" y="556968"/>
                      <a:pt x="329351" y="560954"/>
                      <a:pt x="365661" y="560954"/>
                    </a:cubicBezTo>
                    <a:cubicBezTo>
                      <a:pt x="448914" y="560954"/>
                      <a:pt x="540164" y="543285"/>
                      <a:pt x="540164" y="543285"/>
                    </a:cubicBezTo>
                    <a:cubicBezTo>
                      <a:pt x="566433" y="543614"/>
                      <a:pt x="532801" y="379843"/>
                      <a:pt x="527885" y="281307"/>
                    </a:cubicBezTo>
                    <a:cubicBezTo>
                      <a:pt x="526747" y="258423"/>
                      <a:pt x="525688" y="237539"/>
                      <a:pt x="524701" y="218449"/>
                    </a:cubicBezTo>
                    <a:cubicBezTo>
                      <a:pt x="556080" y="245703"/>
                      <a:pt x="625571" y="306083"/>
                      <a:pt x="630700" y="310349"/>
                    </a:cubicBezTo>
                    <a:cubicBezTo>
                      <a:pt x="632881" y="312160"/>
                      <a:pt x="625283" y="330967"/>
                      <a:pt x="614110" y="355480"/>
                    </a:cubicBezTo>
                    <a:cubicBezTo>
                      <a:pt x="591099" y="405837"/>
                      <a:pt x="552884" y="480205"/>
                      <a:pt x="552884" y="480205"/>
                    </a:cubicBezTo>
                    <a:cubicBezTo>
                      <a:pt x="558414" y="501194"/>
                      <a:pt x="564488" y="514166"/>
                      <a:pt x="564488" y="514166"/>
                    </a:cubicBezTo>
                    <a:cubicBezTo>
                      <a:pt x="628775" y="463656"/>
                      <a:pt x="670227" y="420681"/>
                      <a:pt x="696685" y="387724"/>
                    </a:cubicBezTo>
                    <a:cubicBezTo>
                      <a:pt x="733883" y="341375"/>
                      <a:pt x="741515" y="314799"/>
                      <a:pt x="741515" y="314799"/>
                    </a:cubicBezTo>
                    <a:cubicBezTo>
                      <a:pt x="598364" y="23413"/>
                      <a:pt x="502373" y="15532"/>
                      <a:pt x="502373" y="15532"/>
                    </a:cubicBezTo>
                    <a:close/>
                  </a:path>
                </a:pathLst>
              </a:custGeom>
              <a:solidFill>
                <a:srgbClr val="74ACB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3" name="Freeform: Shape 222">
                <a:extLst>
                  <a:ext uri="{FF2B5EF4-FFF2-40B4-BE49-F238E27FC236}">
                    <a16:creationId xmlns:a16="http://schemas.microsoft.com/office/drawing/2014/main" id="{74A964E7-F37D-BA64-C2E3-529DD86B3C98}"/>
                  </a:ext>
                </a:extLst>
              </p:cNvPr>
              <p:cNvSpPr/>
              <p:nvPr/>
            </p:nvSpPr>
            <p:spPr>
              <a:xfrm>
                <a:off x="7318351" y="3306883"/>
                <a:ext cx="92065" cy="320737"/>
              </a:xfrm>
              <a:custGeom>
                <a:avLst/>
                <a:gdLst>
                  <a:gd name="connsiteX0" fmla="*/ 70653 w 92065"/>
                  <a:gd name="connsiteY0" fmla="*/ 320738 h 320737"/>
                  <a:gd name="connsiteX1" fmla="*/ 11024 w 92065"/>
                  <a:gd name="connsiteY1" fmla="*/ 311257 h 320737"/>
                  <a:gd name="connsiteX2" fmla="*/ 3453 w 92065"/>
                  <a:gd name="connsiteY2" fmla="*/ 221661 h 320737"/>
                  <a:gd name="connsiteX3" fmla="*/ 7307 w 92065"/>
                  <a:gd name="connsiteY3" fmla="*/ 25092 h 320737"/>
                  <a:gd name="connsiteX4" fmla="*/ 7691 w 92065"/>
                  <a:gd name="connsiteY4" fmla="*/ 0 h 320737"/>
                  <a:gd name="connsiteX5" fmla="*/ 88245 w 92065"/>
                  <a:gd name="connsiteY5" fmla="*/ 175408 h 320737"/>
                  <a:gd name="connsiteX6" fmla="*/ 70653 w 92065"/>
                  <a:gd name="connsiteY6" fmla="*/ 320738 h 320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65" h="320737">
                    <a:moveTo>
                      <a:pt x="70653" y="320738"/>
                    </a:moveTo>
                    <a:cubicBezTo>
                      <a:pt x="35927" y="316132"/>
                      <a:pt x="11024" y="311257"/>
                      <a:pt x="11024" y="311257"/>
                    </a:cubicBezTo>
                    <a:cubicBezTo>
                      <a:pt x="11024" y="311257"/>
                      <a:pt x="-7474" y="312876"/>
                      <a:pt x="3453" y="221661"/>
                    </a:cubicBezTo>
                    <a:cubicBezTo>
                      <a:pt x="11759" y="152248"/>
                      <a:pt x="9156" y="89576"/>
                      <a:pt x="7307" y="25092"/>
                    </a:cubicBezTo>
                    <a:cubicBezTo>
                      <a:pt x="7093" y="17924"/>
                      <a:pt x="7247" y="9442"/>
                      <a:pt x="7691" y="0"/>
                    </a:cubicBezTo>
                    <a:cubicBezTo>
                      <a:pt x="13010" y="8518"/>
                      <a:pt x="72291" y="104261"/>
                      <a:pt x="88245" y="175408"/>
                    </a:cubicBezTo>
                    <a:cubicBezTo>
                      <a:pt x="99868" y="227310"/>
                      <a:pt x="82347" y="288442"/>
                      <a:pt x="70653" y="320738"/>
                    </a:cubicBezTo>
                    <a:close/>
                  </a:path>
                </a:pathLst>
              </a:custGeom>
              <a:solidFill>
                <a:srgbClr val="578E9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4" name="Freeform: Shape 223">
                <a:extLst>
                  <a:ext uri="{FF2B5EF4-FFF2-40B4-BE49-F238E27FC236}">
                    <a16:creationId xmlns:a16="http://schemas.microsoft.com/office/drawing/2014/main" id="{11EA433C-EC19-FBA5-8EBE-97697C1FEA55}"/>
                  </a:ext>
                </a:extLst>
              </p:cNvPr>
              <p:cNvSpPr/>
              <p:nvPr/>
            </p:nvSpPr>
            <p:spPr>
              <a:xfrm>
                <a:off x="7496173" y="3721896"/>
                <a:ext cx="57395" cy="310700"/>
              </a:xfrm>
              <a:custGeom>
                <a:avLst/>
                <a:gdLst>
                  <a:gd name="connsiteX0" fmla="*/ 22837 w 57395"/>
                  <a:gd name="connsiteY0" fmla="*/ 310701 h 310700"/>
                  <a:gd name="connsiteX1" fmla="*/ 0 w 57395"/>
                  <a:gd name="connsiteY1" fmla="*/ 102566 h 310700"/>
                  <a:gd name="connsiteX2" fmla="*/ 44037 w 57395"/>
                  <a:gd name="connsiteY2" fmla="*/ 0 h 310700"/>
                  <a:gd name="connsiteX3" fmla="*/ 22837 w 57395"/>
                  <a:gd name="connsiteY3" fmla="*/ 310701 h 31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395" h="310700">
                    <a:moveTo>
                      <a:pt x="22837" y="310701"/>
                    </a:moveTo>
                    <a:cubicBezTo>
                      <a:pt x="22991" y="275878"/>
                      <a:pt x="12352" y="190057"/>
                      <a:pt x="0" y="102566"/>
                    </a:cubicBezTo>
                    <a:cubicBezTo>
                      <a:pt x="12816" y="50299"/>
                      <a:pt x="44037" y="0"/>
                      <a:pt x="44037" y="0"/>
                    </a:cubicBezTo>
                    <a:cubicBezTo>
                      <a:pt x="83544" y="110814"/>
                      <a:pt x="22837" y="310701"/>
                      <a:pt x="22837" y="310701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5" name="Freeform: Shape 224">
                <a:extLst>
                  <a:ext uri="{FF2B5EF4-FFF2-40B4-BE49-F238E27FC236}">
                    <a16:creationId xmlns:a16="http://schemas.microsoft.com/office/drawing/2014/main" id="{396505EC-E749-AA3F-EB45-CB5F9454EB14}"/>
                  </a:ext>
                </a:extLst>
              </p:cNvPr>
              <p:cNvSpPr/>
              <p:nvPr/>
            </p:nvSpPr>
            <p:spPr>
              <a:xfrm>
                <a:off x="7306268" y="3539129"/>
                <a:ext cx="66617" cy="52795"/>
              </a:xfrm>
              <a:custGeom>
                <a:avLst/>
                <a:gdLst>
                  <a:gd name="connsiteX0" fmla="*/ 5249 w 66617"/>
                  <a:gd name="connsiteY0" fmla="*/ 19605 h 52795"/>
                  <a:gd name="connsiteX1" fmla="*/ 54072 w 66617"/>
                  <a:gd name="connsiteY1" fmla="*/ 5472 h 52795"/>
                  <a:gd name="connsiteX2" fmla="*/ 59852 w 66617"/>
                  <a:gd name="connsiteY2" fmla="*/ 49796 h 52795"/>
                  <a:gd name="connsiteX3" fmla="*/ 23233 w 66617"/>
                  <a:gd name="connsiteY3" fmla="*/ 42730 h 52795"/>
                  <a:gd name="connsiteX4" fmla="*/ 1262 w 66617"/>
                  <a:gd name="connsiteY4" fmla="*/ 49890 h 52795"/>
                  <a:gd name="connsiteX5" fmla="*/ 5249 w 66617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7" h="52795">
                    <a:moveTo>
                      <a:pt x="5249" y="19605"/>
                    </a:moveTo>
                    <a:cubicBezTo>
                      <a:pt x="5249" y="19605"/>
                      <a:pt x="39939" y="-12516"/>
                      <a:pt x="54072" y="5472"/>
                    </a:cubicBezTo>
                    <a:cubicBezTo>
                      <a:pt x="68202" y="23462"/>
                      <a:pt x="70775" y="51722"/>
                      <a:pt x="59852" y="49796"/>
                    </a:cubicBezTo>
                    <a:cubicBezTo>
                      <a:pt x="48931" y="47868"/>
                      <a:pt x="26448" y="37594"/>
                      <a:pt x="23233" y="42730"/>
                    </a:cubicBezTo>
                    <a:cubicBezTo>
                      <a:pt x="20024" y="47868"/>
                      <a:pt x="5632" y="57694"/>
                      <a:pt x="1262" y="49890"/>
                    </a:cubicBezTo>
                    <a:cubicBezTo>
                      <a:pt x="-3101" y="42085"/>
                      <a:pt x="5249" y="19605"/>
                      <a:pt x="5249" y="19605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" name="Freeform: Shape 225">
                <a:extLst>
                  <a:ext uri="{FF2B5EF4-FFF2-40B4-BE49-F238E27FC236}">
                    <a16:creationId xmlns:a16="http://schemas.microsoft.com/office/drawing/2014/main" id="{BD6F3F63-6DA2-EB80-5AB3-A37816187E11}"/>
                  </a:ext>
                </a:extLst>
              </p:cNvPr>
              <p:cNvSpPr/>
              <p:nvPr/>
            </p:nvSpPr>
            <p:spPr>
              <a:xfrm>
                <a:off x="7175339" y="3430336"/>
                <a:ext cx="143804" cy="158685"/>
              </a:xfrm>
              <a:custGeom>
                <a:avLst/>
                <a:gdLst>
                  <a:gd name="connsiteX0" fmla="*/ 143804 w 143804"/>
                  <a:gd name="connsiteY0" fmla="*/ 124731 h 158685"/>
                  <a:gd name="connsiteX1" fmla="*/ 132203 w 143804"/>
                  <a:gd name="connsiteY1" fmla="*/ 158686 h 158685"/>
                  <a:gd name="connsiteX2" fmla="*/ 0 w 143804"/>
                  <a:gd name="connsiteY2" fmla="*/ 32243 h 158685"/>
                  <a:gd name="connsiteX3" fmla="*/ 82581 w 143804"/>
                  <a:gd name="connsiteY3" fmla="*/ 0 h 158685"/>
                  <a:gd name="connsiteX4" fmla="*/ 143804 w 143804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4" h="158685">
                    <a:moveTo>
                      <a:pt x="143804" y="124731"/>
                    </a:moveTo>
                    <a:cubicBezTo>
                      <a:pt x="138271" y="145713"/>
                      <a:pt x="132203" y="158686"/>
                      <a:pt x="132203" y="158686"/>
                    </a:cubicBezTo>
                    <a:cubicBezTo>
                      <a:pt x="67914" y="108175"/>
                      <a:pt x="26461" y="65200"/>
                      <a:pt x="0" y="32243"/>
                    </a:cubicBezTo>
                    <a:cubicBezTo>
                      <a:pt x="19946" y="30759"/>
                      <a:pt x="49068" y="23627"/>
                      <a:pt x="82581" y="0"/>
                    </a:cubicBezTo>
                    <a:cubicBezTo>
                      <a:pt x="105588" y="50359"/>
                      <a:pt x="143804" y="124731"/>
                      <a:pt x="143804" y="124731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BD664EEA-3BB8-8405-AF52-6939218AEB2B}"/>
                  </a:ext>
                </a:extLst>
              </p:cNvPr>
              <p:cNvSpPr/>
              <p:nvPr/>
            </p:nvSpPr>
            <p:spPr>
              <a:xfrm>
                <a:off x="7629646" y="3539129"/>
                <a:ext cx="66617" cy="52795"/>
              </a:xfrm>
              <a:custGeom>
                <a:avLst/>
                <a:gdLst>
                  <a:gd name="connsiteX0" fmla="*/ 61368 w 66617"/>
                  <a:gd name="connsiteY0" fmla="*/ 19605 h 52795"/>
                  <a:gd name="connsiteX1" fmla="*/ 12544 w 66617"/>
                  <a:gd name="connsiteY1" fmla="*/ 5472 h 52795"/>
                  <a:gd name="connsiteX2" fmla="*/ 6764 w 66617"/>
                  <a:gd name="connsiteY2" fmla="*/ 49796 h 52795"/>
                  <a:gd name="connsiteX3" fmla="*/ 43380 w 66617"/>
                  <a:gd name="connsiteY3" fmla="*/ 42730 h 52795"/>
                  <a:gd name="connsiteX4" fmla="*/ 65356 w 66617"/>
                  <a:gd name="connsiteY4" fmla="*/ 49890 h 52795"/>
                  <a:gd name="connsiteX5" fmla="*/ 61368 w 66617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7" h="52795">
                    <a:moveTo>
                      <a:pt x="61368" y="19605"/>
                    </a:moveTo>
                    <a:cubicBezTo>
                      <a:pt x="61368" y="19605"/>
                      <a:pt x="26677" y="-12516"/>
                      <a:pt x="12544" y="5472"/>
                    </a:cubicBezTo>
                    <a:cubicBezTo>
                      <a:pt x="-1586" y="23462"/>
                      <a:pt x="-4157" y="51722"/>
                      <a:pt x="6764" y="49796"/>
                    </a:cubicBezTo>
                    <a:cubicBezTo>
                      <a:pt x="17685" y="47868"/>
                      <a:pt x="40168" y="37594"/>
                      <a:pt x="43380" y="42730"/>
                    </a:cubicBezTo>
                    <a:cubicBezTo>
                      <a:pt x="46596" y="47868"/>
                      <a:pt x="60983" y="57694"/>
                      <a:pt x="65356" y="49890"/>
                    </a:cubicBezTo>
                    <a:cubicBezTo>
                      <a:pt x="69718" y="42085"/>
                      <a:pt x="61368" y="19605"/>
                      <a:pt x="61368" y="19605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5B91E45-880B-E255-20B7-ED55EECD4203}"/>
                  </a:ext>
                </a:extLst>
              </p:cNvPr>
              <p:cNvSpPr/>
              <p:nvPr/>
            </p:nvSpPr>
            <p:spPr>
              <a:xfrm>
                <a:off x="7683388" y="3430336"/>
                <a:ext cx="143803" cy="158685"/>
              </a:xfrm>
              <a:custGeom>
                <a:avLst/>
                <a:gdLst>
                  <a:gd name="connsiteX0" fmla="*/ 0 w 143803"/>
                  <a:gd name="connsiteY0" fmla="*/ 124731 h 158685"/>
                  <a:gd name="connsiteX1" fmla="*/ 11601 w 143803"/>
                  <a:gd name="connsiteY1" fmla="*/ 158686 h 158685"/>
                  <a:gd name="connsiteX2" fmla="*/ 143804 w 143803"/>
                  <a:gd name="connsiteY2" fmla="*/ 32243 h 158685"/>
                  <a:gd name="connsiteX3" fmla="*/ 61222 w 143803"/>
                  <a:gd name="connsiteY3" fmla="*/ 0 h 158685"/>
                  <a:gd name="connsiteX4" fmla="*/ 0 w 143803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3" h="158685">
                    <a:moveTo>
                      <a:pt x="0" y="124731"/>
                    </a:moveTo>
                    <a:cubicBezTo>
                      <a:pt x="5533" y="145713"/>
                      <a:pt x="11601" y="158686"/>
                      <a:pt x="11601" y="158686"/>
                    </a:cubicBezTo>
                    <a:cubicBezTo>
                      <a:pt x="75893" y="108175"/>
                      <a:pt x="117343" y="65200"/>
                      <a:pt x="143804" y="32243"/>
                    </a:cubicBezTo>
                    <a:cubicBezTo>
                      <a:pt x="123858" y="30759"/>
                      <a:pt x="94736" y="23627"/>
                      <a:pt x="61222" y="0"/>
                    </a:cubicBezTo>
                    <a:cubicBezTo>
                      <a:pt x="38215" y="50359"/>
                      <a:pt x="0" y="124731"/>
                      <a:pt x="0" y="124731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FA734893-D1A1-D58B-A146-4CDD198D00AD}"/>
                  </a:ext>
                </a:extLst>
              </p:cNvPr>
              <p:cNvSpPr/>
              <p:nvPr/>
            </p:nvSpPr>
            <p:spPr>
              <a:xfrm>
                <a:off x="7654872" y="3285195"/>
                <a:ext cx="106339" cy="100009"/>
              </a:xfrm>
              <a:custGeom>
                <a:avLst/>
                <a:gdLst>
                  <a:gd name="connsiteX0" fmla="*/ 106340 w 106339"/>
                  <a:gd name="connsiteY0" fmla="*/ 100009 h 100009"/>
                  <a:gd name="connsiteX1" fmla="*/ 0 w 106339"/>
                  <a:gd name="connsiteY1" fmla="*/ 7816 h 100009"/>
                  <a:gd name="connsiteX2" fmla="*/ 50434 w 106339"/>
                  <a:gd name="connsiteY2" fmla="*/ 18509 h 100009"/>
                  <a:gd name="connsiteX3" fmla="*/ 106340 w 106339"/>
                  <a:gd name="connsiteY3" fmla="*/ 100009 h 10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339" h="100009">
                    <a:moveTo>
                      <a:pt x="106340" y="100009"/>
                    </a:moveTo>
                    <a:cubicBezTo>
                      <a:pt x="101196" y="95730"/>
                      <a:pt x="31220" y="34927"/>
                      <a:pt x="0" y="7816"/>
                    </a:cubicBezTo>
                    <a:cubicBezTo>
                      <a:pt x="0" y="7816"/>
                      <a:pt x="31162" y="-15545"/>
                      <a:pt x="50434" y="18509"/>
                    </a:cubicBezTo>
                    <a:cubicBezTo>
                      <a:pt x="69710" y="52560"/>
                      <a:pt x="106340" y="100009"/>
                      <a:pt x="106340" y="100009"/>
                    </a:cubicBezTo>
                    <a:close/>
                  </a:path>
                </a:pathLst>
              </a:custGeom>
              <a:solidFill>
                <a:srgbClr val="578E9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C0CE3FC2-B860-FC2B-05C7-54E6DF927E9C}"/>
                  </a:ext>
                </a:extLst>
              </p:cNvPr>
              <p:cNvSpPr/>
              <p:nvPr/>
            </p:nvSpPr>
            <p:spPr>
              <a:xfrm>
                <a:off x="7815328" y="3389654"/>
                <a:ext cx="56701" cy="72925"/>
              </a:xfrm>
              <a:custGeom>
                <a:avLst/>
                <a:gdLst>
                  <a:gd name="connsiteX0" fmla="*/ 56702 w 56701"/>
                  <a:gd name="connsiteY0" fmla="*/ 0 h 72925"/>
                  <a:gd name="connsiteX1" fmla="*/ 11872 w 56701"/>
                  <a:gd name="connsiteY1" fmla="*/ 72925 h 72925"/>
                  <a:gd name="connsiteX2" fmla="*/ 56702 w 56701"/>
                  <a:gd name="connsiteY2" fmla="*/ 0 h 72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701" h="72925">
                    <a:moveTo>
                      <a:pt x="56702" y="0"/>
                    </a:moveTo>
                    <a:cubicBezTo>
                      <a:pt x="56702" y="0"/>
                      <a:pt x="49070" y="26576"/>
                      <a:pt x="11872" y="72925"/>
                    </a:cubicBezTo>
                    <a:cubicBezTo>
                      <a:pt x="-31179" y="72327"/>
                      <a:pt x="56702" y="0"/>
                      <a:pt x="56702" y="0"/>
                    </a:cubicBezTo>
                    <a:close/>
                  </a:path>
                </a:pathLst>
              </a:custGeom>
              <a:solidFill>
                <a:srgbClr val="578E9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958E5317-3F6D-AF4B-0C23-637B628AD096}"/>
                  </a:ext>
                </a:extLst>
              </p:cNvPr>
              <p:cNvSpPr/>
              <p:nvPr/>
            </p:nvSpPr>
            <p:spPr>
              <a:xfrm>
                <a:off x="7428161" y="2828661"/>
                <a:ext cx="158507" cy="80938"/>
              </a:xfrm>
              <a:custGeom>
                <a:avLst/>
                <a:gdLst>
                  <a:gd name="connsiteX0" fmla="*/ 143 w 158507"/>
                  <a:gd name="connsiteY0" fmla="*/ 80938 h 80938"/>
                  <a:gd name="connsiteX1" fmla="*/ 73712 w 158507"/>
                  <a:gd name="connsiteY1" fmla="*/ 36616 h 80938"/>
                  <a:gd name="connsiteX2" fmla="*/ 140957 w 158507"/>
                  <a:gd name="connsiteY2" fmla="*/ 70824 h 80938"/>
                  <a:gd name="connsiteX3" fmla="*/ 158508 w 158507"/>
                  <a:gd name="connsiteY3" fmla="*/ 19751 h 80938"/>
                  <a:gd name="connsiteX4" fmla="*/ 92020 w 158507"/>
                  <a:gd name="connsiteY4" fmla="*/ 0 h 80938"/>
                  <a:gd name="connsiteX5" fmla="*/ 5780 w 158507"/>
                  <a:gd name="connsiteY5" fmla="*/ 22642 h 80938"/>
                  <a:gd name="connsiteX6" fmla="*/ 0 w 158507"/>
                  <a:gd name="connsiteY6" fmla="*/ 36130 h 80938"/>
                  <a:gd name="connsiteX7" fmla="*/ 143 w 158507"/>
                  <a:gd name="connsiteY7" fmla="*/ 80938 h 80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8507" h="80938">
                    <a:moveTo>
                      <a:pt x="143" y="80938"/>
                    </a:moveTo>
                    <a:cubicBezTo>
                      <a:pt x="143" y="80938"/>
                      <a:pt x="17345" y="28425"/>
                      <a:pt x="73712" y="36616"/>
                    </a:cubicBezTo>
                    <a:cubicBezTo>
                      <a:pt x="130082" y="44805"/>
                      <a:pt x="134960" y="56847"/>
                      <a:pt x="140957" y="70824"/>
                    </a:cubicBezTo>
                    <a:cubicBezTo>
                      <a:pt x="146947" y="84795"/>
                      <a:pt x="158508" y="19751"/>
                      <a:pt x="158508" y="19751"/>
                    </a:cubicBezTo>
                    <a:lnTo>
                      <a:pt x="92020" y="0"/>
                    </a:lnTo>
                    <a:cubicBezTo>
                      <a:pt x="92020" y="0"/>
                      <a:pt x="11566" y="9151"/>
                      <a:pt x="5780" y="22642"/>
                    </a:cubicBezTo>
                    <a:cubicBezTo>
                      <a:pt x="0" y="36130"/>
                      <a:pt x="0" y="36130"/>
                      <a:pt x="0" y="36130"/>
                    </a:cubicBezTo>
                    <a:lnTo>
                      <a:pt x="143" y="80938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7630358D-BD1C-C07B-8E8D-8052BA72C7B3}"/>
                  </a:ext>
                </a:extLst>
              </p:cNvPr>
              <p:cNvSpPr/>
              <p:nvPr/>
            </p:nvSpPr>
            <p:spPr>
              <a:xfrm>
                <a:off x="7453710" y="2741117"/>
                <a:ext cx="40385" cy="66879"/>
              </a:xfrm>
              <a:custGeom>
                <a:avLst/>
                <a:gdLst>
                  <a:gd name="connsiteX0" fmla="*/ 40385 w 40385"/>
                  <a:gd name="connsiteY0" fmla="*/ 66879 h 66879"/>
                  <a:gd name="connsiteX1" fmla="*/ 6373 w 40385"/>
                  <a:gd name="connsiteY1" fmla="*/ 1180 h 66879"/>
                  <a:gd name="connsiteX2" fmla="*/ 40385 w 40385"/>
                  <a:gd name="connsiteY2" fmla="*/ 66879 h 668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0385" h="66879">
                    <a:moveTo>
                      <a:pt x="40385" y="66879"/>
                    </a:moveTo>
                    <a:cubicBezTo>
                      <a:pt x="40385" y="66879"/>
                      <a:pt x="-19185" y="12745"/>
                      <a:pt x="6373" y="1180"/>
                    </a:cubicBezTo>
                    <a:cubicBezTo>
                      <a:pt x="31934" y="-10385"/>
                      <a:pt x="40385" y="66879"/>
                      <a:pt x="40385" y="66879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856F81F2-ACC8-1AF3-0223-EB62BE0A762A}"/>
                  </a:ext>
                </a:extLst>
              </p:cNvPr>
              <p:cNvSpPr/>
              <p:nvPr/>
            </p:nvSpPr>
            <p:spPr>
              <a:xfrm>
                <a:off x="7432645" y="2757170"/>
                <a:ext cx="59050" cy="52255"/>
              </a:xfrm>
              <a:custGeom>
                <a:avLst/>
                <a:gdLst>
                  <a:gd name="connsiteX0" fmla="*/ 59050 w 59050"/>
                  <a:gd name="connsiteY0" fmla="*/ 52255 h 52255"/>
                  <a:gd name="connsiteX1" fmla="*/ 3224 w 59050"/>
                  <a:gd name="connsiteY1" fmla="*/ 3706 h 52255"/>
                  <a:gd name="connsiteX2" fmla="*/ 59050 w 59050"/>
                  <a:gd name="connsiteY2" fmla="*/ 52255 h 5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9050" h="52255">
                    <a:moveTo>
                      <a:pt x="59050" y="52255"/>
                    </a:moveTo>
                    <a:cubicBezTo>
                      <a:pt x="59050" y="52255"/>
                      <a:pt x="-16275" y="23874"/>
                      <a:pt x="3224" y="3706"/>
                    </a:cubicBezTo>
                    <a:cubicBezTo>
                      <a:pt x="22725" y="-16462"/>
                      <a:pt x="59050" y="52255"/>
                      <a:pt x="59050" y="52255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2EBF7CF0-3243-7F9C-DAAA-058238FE651D}"/>
                  </a:ext>
                </a:extLst>
              </p:cNvPr>
              <p:cNvSpPr/>
              <p:nvPr/>
            </p:nvSpPr>
            <p:spPr>
              <a:xfrm>
                <a:off x="7494099" y="2741680"/>
                <a:ext cx="29820" cy="69317"/>
              </a:xfrm>
              <a:custGeom>
                <a:avLst/>
                <a:gdLst>
                  <a:gd name="connsiteX0" fmla="*/ 2529 w 29820"/>
                  <a:gd name="connsiteY0" fmla="*/ 69318 h 69317"/>
                  <a:gd name="connsiteX1" fmla="*/ 19973 w 29820"/>
                  <a:gd name="connsiteY1" fmla="*/ 3 h 69317"/>
                  <a:gd name="connsiteX2" fmla="*/ 2529 w 29820"/>
                  <a:gd name="connsiteY2" fmla="*/ 69318 h 69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820" h="69317">
                    <a:moveTo>
                      <a:pt x="2529" y="69318"/>
                    </a:moveTo>
                    <a:cubicBezTo>
                      <a:pt x="2529" y="69318"/>
                      <a:pt x="-9796" y="-508"/>
                      <a:pt x="19973" y="3"/>
                    </a:cubicBezTo>
                    <a:cubicBezTo>
                      <a:pt x="49742" y="510"/>
                      <a:pt x="2529" y="69318"/>
                      <a:pt x="2529" y="69318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" name="Freeform: Shape 234">
                <a:extLst>
                  <a:ext uri="{FF2B5EF4-FFF2-40B4-BE49-F238E27FC236}">
                    <a16:creationId xmlns:a16="http://schemas.microsoft.com/office/drawing/2014/main" id="{33822E73-4007-5718-1AD0-FD8938E24D07}"/>
                  </a:ext>
                </a:extLst>
              </p:cNvPr>
              <p:cNvSpPr/>
              <p:nvPr/>
            </p:nvSpPr>
            <p:spPr>
              <a:xfrm>
                <a:off x="7500806" y="2737891"/>
                <a:ext cx="68307" cy="68544"/>
              </a:xfrm>
              <a:custGeom>
                <a:avLst/>
                <a:gdLst>
                  <a:gd name="connsiteX0" fmla="*/ 0 w 68307"/>
                  <a:gd name="connsiteY0" fmla="*/ 68545 h 68544"/>
                  <a:gd name="connsiteX1" fmla="*/ 62298 w 68307"/>
                  <a:gd name="connsiteY1" fmla="*/ 464 h 68544"/>
                  <a:gd name="connsiteX2" fmla="*/ 0 w 68307"/>
                  <a:gd name="connsiteY2" fmla="*/ 68545 h 68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307" h="68544">
                    <a:moveTo>
                      <a:pt x="0" y="68545"/>
                    </a:moveTo>
                    <a:cubicBezTo>
                      <a:pt x="0" y="68545"/>
                      <a:pt x="32265" y="-6564"/>
                      <a:pt x="62298" y="464"/>
                    </a:cubicBezTo>
                    <a:cubicBezTo>
                      <a:pt x="92336" y="7495"/>
                      <a:pt x="0" y="68545"/>
                      <a:pt x="0" y="68545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6" name="Freeform: Shape 235">
                <a:extLst>
                  <a:ext uri="{FF2B5EF4-FFF2-40B4-BE49-F238E27FC236}">
                    <a16:creationId xmlns:a16="http://schemas.microsoft.com/office/drawing/2014/main" id="{210A556C-0A8B-ED9A-8E7B-472B80778D41}"/>
                  </a:ext>
                </a:extLst>
              </p:cNvPr>
              <p:cNvSpPr/>
              <p:nvPr/>
            </p:nvSpPr>
            <p:spPr>
              <a:xfrm>
                <a:off x="7499152" y="2760017"/>
                <a:ext cx="82803" cy="50980"/>
              </a:xfrm>
              <a:custGeom>
                <a:avLst/>
                <a:gdLst>
                  <a:gd name="connsiteX0" fmla="*/ 0 w 82803"/>
                  <a:gd name="connsiteY0" fmla="*/ 50981 h 50980"/>
                  <a:gd name="connsiteX1" fmla="*/ 78373 w 82803"/>
                  <a:gd name="connsiteY1" fmla="*/ 2256 h 50980"/>
                  <a:gd name="connsiteX2" fmla="*/ 0 w 82803"/>
                  <a:gd name="connsiteY2" fmla="*/ 50981 h 50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803" h="50980">
                    <a:moveTo>
                      <a:pt x="0" y="50981"/>
                    </a:moveTo>
                    <a:cubicBezTo>
                      <a:pt x="0" y="50981"/>
                      <a:pt x="51353" y="-12626"/>
                      <a:pt x="78373" y="2256"/>
                    </a:cubicBezTo>
                    <a:cubicBezTo>
                      <a:pt x="105391" y="17138"/>
                      <a:pt x="0" y="50981"/>
                      <a:pt x="0" y="50981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EFD9079D-47C2-B31F-42B7-C7ED1900B05D}"/>
                </a:ext>
              </a:extLst>
            </p:cNvPr>
            <p:cNvSpPr/>
            <p:nvPr/>
          </p:nvSpPr>
          <p:spPr>
            <a:xfrm>
              <a:off x="10530338" y="4283540"/>
              <a:ext cx="210537" cy="219271"/>
            </a:xfrm>
            <a:custGeom>
              <a:avLst/>
              <a:gdLst>
                <a:gd name="connsiteX0" fmla="*/ 200715 w 210537"/>
                <a:gd name="connsiteY0" fmla="*/ 219271 h 219271"/>
                <a:gd name="connsiteX1" fmla="*/ 3155 w 210537"/>
                <a:gd name="connsiteY1" fmla="*/ 219271 h 219271"/>
                <a:gd name="connsiteX2" fmla="*/ 29199 w 210537"/>
                <a:gd name="connsiteY2" fmla="*/ 188529 h 219271"/>
                <a:gd name="connsiteX3" fmla="*/ 59353 w 210537"/>
                <a:gd name="connsiteY3" fmla="*/ 192097 h 219271"/>
                <a:gd name="connsiteX4" fmla="*/ 136105 w 210537"/>
                <a:gd name="connsiteY4" fmla="*/ 191 h 219271"/>
                <a:gd name="connsiteX5" fmla="*/ 117508 w 210537"/>
                <a:gd name="connsiteY5" fmla="*/ 109672 h 219271"/>
                <a:gd name="connsiteX6" fmla="*/ 82560 w 210537"/>
                <a:gd name="connsiteY6" fmla="*/ 197224 h 219271"/>
                <a:gd name="connsiteX7" fmla="*/ 99077 w 210537"/>
                <a:gd name="connsiteY7" fmla="*/ 200557 h 219271"/>
                <a:gd name="connsiteX8" fmla="*/ 181501 w 210537"/>
                <a:gd name="connsiteY8" fmla="*/ 88972 h 219271"/>
                <a:gd name="connsiteX9" fmla="*/ 176136 w 210537"/>
                <a:gd name="connsiteY9" fmla="*/ 152656 h 219271"/>
                <a:gd name="connsiteX10" fmla="*/ 105315 w 210537"/>
                <a:gd name="connsiteY10" fmla="*/ 201644 h 219271"/>
                <a:gd name="connsiteX11" fmla="*/ 143953 w 210537"/>
                <a:gd name="connsiteY11" fmla="*/ 204738 h 219271"/>
                <a:gd name="connsiteX12" fmla="*/ 200715 w 210537"/>
                <a:gd name="connsiteY12" fmla="*/ 219271 h 219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0537" h="219271">
                  <a:moveTo>
                    <a:pt x="200715" y="219271"/>
                  </a:moveTo>
                  <a:lnTo>
                    <a:pt x="3155" y="219271"/>
                  </a:lnTo>
                  <a:cubicBezTo>
                    <a:pt x="-7428" y="210293"/>
                    <a:pt x="10482" y="189897"/>
                    <a:pt x="29199" y="188529"/>
                  </a:cubicBezTo>
                  <a:cubicBezTo>
                    <a:pt x="37327" y="187911"/>
                    <a:pt x="47606" y="189615"/>
                    <a:pt x="59353" y="192097"/>
                  </a:cubicBezTo>
                  <a:cubicBezTo>
                    <a:pt x="62068" y="155989"/>
                    <a:pt x="77595" y="-6335"/>
                    <a:pt x="136105" y="191"/>
                  </a:cubicBezTo>
                  <a:cubicBezTo>
                    <a:pt x="201895" y="7494"/>
                    <a:pt x="136105" y="71674"/>
                    <a:pt x="117508" y="109672"/>
                  </a:cubicBezTo>
                  <a:cubicBezTo>
                    <a:pt x="103735" y="137818"/>
                    <a:pt x="89201" y="178178"/>
                    <a:pt x="82560" y="197224"/>
                  </a:cubicBezTo>
                  <a:cubicBezTo>
                    <a:pt x="87898" y="198382"/>
                    <a:pt x="93431" y="199518"/>
                    <a:pt x="99077" y="200557"/>
                  </a:cubicBezTo>
                  <a:cubicBezTo>
                    <a:pt x="107797" y="173784"/>
                    <a:pt x="140241" y="83727"/>
                    <a:pt x="181501" y="88972"/>
                  </a:cubicBezTo>
                  <a:cubicBezTo>
                    <a:pt x="229941" y="95114"/>
                    <a:pt x="210472" y="131223"/>
                    <a:pt x="176136" y="152656"/>
                  </a:cubicBezTo>
                  <a:cubicBezTo>
                    <a:pt x="150945" y="168418"/>
                    <a:pt x="120012" y="190822"/>
                    <a:pt x="105315" y="201644"/>
                  </a:cubicBezTo>
                  <a:cubicBezTo>
                    <a:pt x="117772" y="203674"/>
                    <a:pt x="130766" y="205045"/>
                    <a:pt x="143953" y="204738"/>
                  </a:cubicBezTo>
                  <a:cubicBezTo>
                    <a:pt x="177790" y="203934"/>
                    <a:pt x="194313" y="213908"/>
                    <a:pt x="200715" y="219271"/>
                  </a:cubicBezTo>
                  <a:close/>
                </a:path>
              </a:pathLst>
            </a:custGeom>
            <a:solidFill>
              <a:srgbClr val="82B378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D4D87E86-F3E2-C2E9-91A6-433DAA16E648}"/>
                </a:ext>
              </a:extLst>
            </p:cNvPr>
            <p:cNvSpPr/>
            <p:nvPr/>
          </p:nvSpPr>
          <p:spPr>
            <a:xfrm>
              <a:off x="5219457" y="4268598"/>
              <a:ext cx="238724" cy="234213"/>
            </a:xfrm>
            <a:custGeom>
              <a:avLst/>
              <a:gdLst>
                <a:gd name="connsiteX0" fmla="*/ 119801 w 238724"/>
                <a:gd name="connsiteY0" fmla="*/ 223378 h 234213"/>
                <a:gd name="connsiteX1" fmla="*/ 22881 w 238724"/>
                <a:gd name="connsiteY1" fmla="*/ 161629 h 234213"/>
                <a:gd name="connsiteX2" fmla="*/ 115201 w 238724"/>
                <a:gd name="connsiteY2" fmla="*/ 223523 h 234213"/>
                <a:gd name="connsiteX3" fmla="*/ 96383 w 238724"/>
                <a:gd name="connsiteY3" fmla="*/ 221323 h 234213"/>
                <a:gd name="connsiteX4" fmla="*/ 22250 w 238724"/>
                <a:gd name="connsiteY4" fmla="*/ 234214 h 234213"/>
                <a:gd name="connsiteX5" fmla="*/ 238724 w 238724"/>
                <a:gd name="connsiteY5" fmla="*/ 234214 h 234213"/>
                <a:gd name="connsiteX6" fmla="*/ 223247 w 238724"/>
                <a:gd name="connsiteY6" fmla="*/ 214419 h 234213"/>
                <a:gd name="connsiteX7" fmla="*/ 203323 w 238724"/>
                <a:gd name="connsiteY7" fmla="*/ 212647 h 234213"/>
                <a:gd name="connsiteX8" fmla="*/ 189300 w 238724"/>
                <a:gd name="connsiteY8" fmla="*/ 161475 h 234213"/>
                <a:gd name="connsiteX9" fmla="*/ 165764 w 238724"/>
                <a:gd name="connsiteY9" fmla="*/ 217727 h 234213"/>
                <a:gd name="connsiteX10" fmla="*/ 148967 w 238724"/>
                <a:gd name="connsiteY10" fmla="*/ 220284 h 234213"/>
                <a:gd name="connsiteX11" fmla="*/ 22802 w 238724"/>
                <a:gd name="connsiteY11" fmla="*/ 81 h 234213"/>
                <a:gd name="connsiteX12" fmla="*/ 137421 w 238724"/>
                <a:gd name="connsiteY12" fmla="*/ 221820 h 234213"/>
                <a:gd name="connsiteX13" fmla="*/ 119801 w 238724"/>
                <a:gd name="connsiteY13" fmla="*/ 223378 h 234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8724" h="234213">
                  <a:moveTo>
                    <a:pt x="119801" y="223378"/>
                  </a:moveTo>
                  <a:cubicBezTo>
                    <a:pt x="107712" y="204390"/>
                    <a:pt x="71337" y="155105"/>
                    <a:pt x="22881" y="161629"/>
                  </a:cubicBezTo>
                  <a:cubicBezTo>
                    <a:pt x="-29909" y="168736"/>
                    <a:pt x="81185" y="203542"/>
                    <a:pt x="115201" y="223523"/>
                  </a:cubicBezTo>
                  <a:cubicBezTo>
                    <a:pt x="107646" y="223628"/>
                    <a:pt x="101150" y="223021"/>
                    <a:pt x="96383" y="221323"/>
                  </a:cubicBezTo>
                  <a:cubicBezTo>
                    <a:pt x="73644" y="213217"/>
                    <a:pt x="34701" y="228760"/>
                    <a:pt x="22250" y="234214"/>
                  </a:cubicBezTo>
                  <a:lnTo>
                    <a:pt x="238724" y="234214"/>
                  </a:lnTo>
                  <a:cubicBezTo>
                    <a:pt x="237229" y="229037"/>
                    <a:pt x="233331" y="220580"/>
                    <a:pt x="223247" y="214419"/>
                  </a:cubicBezTo>
                  <a:cubicBezTo>
                    <a:pt x="219695" y="212243"/>
                    <a:pt x="212549" y="211944"/>
                    <a:pt x="203323" y="212647"/>
                  </a:cubicBezTo>
                  <a:cubicBezTo>
                    <a:pt x="216194" y="197471"/>
                    <a:pt x="225134" y="148999"/>
                    <a:pt x="189300" y="161475"/>
                  </a:cubicBezTo>
                  <a:cubicBezTo>
                    <a:pt x="163124" y="170582"/>
                    <a:pt x="163193" y="200201"/>
                    <a:pt x="165764" y="217727"/>
                  </a:cubicBezTo>
                  <a:cubicBezTo>
                    <a:pt x="160195" y="218597"/>
                    <a:pt x="154547" y="219480"/>
                    <a:pt x="148967" y="220284"/>
                  </a:cubicBezTo>
                  <a:cubicBezTo>
                    <a:pt x="138189" y="165357"/>
                    <a:pt x="100066" y="4372"/>
                    <a:pt x="22802" y="81"/>
                  </a:cubicBezTo>
                  <a:cubicBezTo>
                    <a:pt x="-55528" y="-4272"/>
                    <a:pt x="89225" y="167033"/>
                    <a:pt x="137421" y="221820"/>
                  </a:cubicBezTo>
                  <a:cubicBezTo>
                    <a:pt x="131251" y="222558"/>
                    <a:pt x="125304" y="223120"/>
                    <a:pt x="119801" y="223378"/>
                  </a:cubicBezTo>
                  <a:close/>
                </a:path>
              </a:pathLst>
            </a:custGeom>
            <a:solidFill>
              <a:srgbClr val="82B378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39" name="Graphic 4">
              <a:extLst>
                <a:ext uri="{FF2B5EF4-FFF2-40B4-BE49-F238E27FC236}">
                  <a16:creationId xmlns:a16="http://schemas.microsoft.com/office/drawing/2014/main" id="{CF7C2AB1-F484-D6F5-0C1F-83D1E750DEC2}"/>
                </a:ext>
              </a:extLst>
            </p:cNvPr>
            <p:cNvGrpSpPr/>
            <p:nvPr/>
          </p:nvGrpSpPr>
          <p:grpSpPr>
            <a:xfrm>
              <a:off x="6754798" y="2786581"/>
              <a:ext cx="741517" cy="1719097"/>
              <a:chOff x="6754798" y="2786581"/>
              <a:chExt cx="741517" cy="1719097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06B4A159-EFD5-3558-A2B5-58020B4B6B93}"/>
                  </a:ext>
                </a:extLst>
              </p:cNvPr>
              <p:cNvSpPr/>
              <p:nvPr/>
            </p:nvSpPr>
            <p:spPr>
              <a:xfrm>
                <a:off x="6945437" y="4424029"/>
                <a:ext cx="88289" cy="81648"/>
              </a:xfrm>
              <a:custGeom>
                <a:avLst/>
                <a:gdLst>
                  <a:gd name="connsiteX0" fmla="*/ 0 w 88289"/>
                  <a:gd name="connsiteY0" fmla="*/ 81649 h 81648"/>
                  <a:gd name="connsiteX1" fmla="*/ 3851 w 88289"/>
                  <a:gd name="connsiteY1" fmla="*/ 45609 h 81648"/>
                  <a:gd name="connsiteX2" fmla="*/ 21841 w 88289"/>
                  <a:gd name="connsiteY2" fmla="*/ 0 h 81648"/>
                  <a:gd name="connsiteX3" fmla="*/ 77086 w 88289"/>
                  <a:gd name="connsiteY3" fmla="*/ 0 h 81648"/>
                  <a:gd name="connsiteX4" fmla="*/ 88004 w 88289"/>
                  <a:gd name="connsiteY4" fmla="*/ 44325 h 81648"/>
                  <a:gd name="connsiteX5" fmla="*/ 88004 w 88289"/>
                  <a:gd name="connsiteY5" fmla="*/ 81646 h 81648"/>
                  <a:gd name="connsiteX6" fmla="*/ 0 w 88289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89" h="81648">
                    <a:moveTo>
                      <a:pt x="0" y="81649"/>
                    </a:moveTo>
                    <a:cubicBezTo>
                      <a:pt x="0" y="81649"/>
                      <a:pt x="0" y="54603"/>
                      <a:pt x="3851" y="45609"/>
                    </a:cubicBezTo>
                    <a:cubicBezTo>
                      <a:pt x="7705" y="36616"/>
                      <a:pt x="21841" y="0"/>
                      <a:pt x="21841" y="0"/>
                    </a:cubicBezTo>
                    <a:lnTo>
                      <a:pt x="77086" y="0"/>
                    </a:lnTo>
                    <a:cubicBezTo>
                      <a:pt x="77086" y="0"/>
                      <a:pt x="87365" y="33404"/>
                      <a:pt x="88004" y="44325"/>
                    </a:cubicBezTo>
                    <a:cubicBezTo>
                      <a:pt x="88646" y="55243"/>
                      <a:pt x="88004" y="81646"/>
                      <a:pt x="88004" y="81646"/>
                    </a:cubicBezTo>
                    <a:lnTo>
                      <a:pt x="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EC733EBD-D347-4B93-F4D0-AB9DF19E8CC1}"/>
                  </a:ext>
                </a:extLst>
              </p:cNvPr>
              <p:cNvSpPr/>
              <p:nvPr/>
            </p:nvSpPr>
            <p:spPr>
              <a:xfrm>
                <a:off x="7207910" y="4424029"/>
                <a:ext cx="88296" cy="81648"/>
              </a:xfrm>
              <a:custGeom>
                <a:avLst/>
                <a:gdLst>
                  <a:gd name="connsiteX0" fmla="*/ 88297 w 88296"/>
                  <a:gd name="connsiteY0" fmla="*/ 81649 h 81648"/>
                  <a:gd name="connsiteX1" fmla="*/ 84440 w 88296"/>
                  <a:gd name="connsiteY1" fmla="*/ 45609 h 81648"/>
                  <a:gd name="connsiteX2" fmla="*/ 66453 w 88296"/>
                  <a:gd name="connsiteY2" fmla="*/ 0 h 81648"/>
                  <a:gd name="connsiteX3" fmla="*/ 11207 w 88296"/>
                  <a:gd name="connsiteY3" fmla="*/ 0 h 81648"/>
                  <a:gd name="connsiteX4" fmla="*/ 284 w 88296"/>
                  <a:gd name="connsiteY4" fmla="*/ 44325 h 81648"/>
                  <a:gd name="connsiteX5" fmla="*/ 284 w 88296"/>
                  <a:gd name="connsiteY5" fmla="*/ 81646 h 81648"/>
                  <a:gd name="connsiteX6" fmla="*/ 88297 w 88296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96" h="81648">
                    <a:moveTo>
                      <a:pt x="88297" y="81649"/>
                    </a:moveTo>
                    <a:cubicBezTo>
                      <a:pt x="88297" y="81649"/>
                      <a:pt x="88297" y="54603"/>
                      <a:pt x="84440" y="45609"/>
                    </a:cubicBezTo>
                    <a:cubicBezTo>
                      <a:pt x="80588" y="36616"/>
                      <a:pt x="66453" y="0"/>
                      <a:pt x="66453" y="0"/>
                    </a:cubicBezTo>
                    <a:lnTo>
                      <a:pt x="11207" y="0"/>
                    </a:lnTo>
                    <a:cubicBezTo>
                      <a:pt x="11207" y="0"/>
                      <a:pt x="929" y="33404"/>
                      <a:pt x="284" y="44325"/>
                    </a:cubicBezTo>
                    <a:cubicBezTo>
                      <a:pt x="-355" y="55243"/>
                      <a:pt x="284" y="81646"/>
                      <a:pt x="284" y="81646"/>
                    </a:cubicBezTo>
                    <a:lnTo>
                      <a:pt x="88297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351C2DA0-D60B-9ECB-8328-3C56FEDB7EA6}"/>
                  </a:ext>
                </a:extLst>
              </p:cNvPr>
              <p:cNvSpPr/>
              <p:nvPr/>
            </p:nvSpPr>
            <p:spPr>
              <a:xfrm>
                <a:off x="7004216" y="2956239"/>
                <a:ext cx="229655" cy="195540"/>
              </a:xfrm>
              <a:custGeom>
                <a:avLst/>
                <a:gdLst>
                  <a:gd name="connsiteX0" fmla="*/ 70662 w 229655"/>
                  <a:gd name="connsiteY0" fmla="*/ 31410 h 195540"/>
                  <a:gd name="connsiteX1" fmla="*/ 61003 w 229655"/>
                  <a:gd name="connsiteY1" fmla="*/ 118616 h 195540"/>
                  <a:gd name="connsiteX2" fmla="*/ 0 w 229655"/>
                  <a:gd name="connsiteY2" fmla="*/ 161174 h 195540"/>
                  <a:gd name="connsiteX3" fmla="*/ 229655 w 229655"/>
                  <a:gd name="connsiteY3" fmla="*/ 195541 h 195540"/>
                  <a:gd name="connsiteX4" fmla="*/ 174882 w 229655"/>
                  <a:gd name="connsiteY4" fmla="*/ 119870 h 195540"/>
                  <a:gd name="connsiteX5" fmla="*/ 167022 w 229655"/>
                  <a:gd name="connsiteY5" fmla="*/ 9250 h 195540"/>
                  <a:gd name="connsiteX6" fmla="*/ 70662 w 229655"/>
                  <a:gd name="connsiteY6" fmla="*/ 31410 h 195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9655" h="195540">
                    <a:moveTo>
                      <a:pt x="70662" y="31410"/>
                    </a:moveTo>
                    <a:cubicBezTo>
                      <a:pt x="70662" y="31410"/>
                      <a:pt x="68717" y="91634"/>
                      <a:pt x="61003" y="118616"/>
                    </a:cubicBezTo>
                    <a:lnTo>
                      <a:pt x="0" y="161174"/>
                    </a:lnTo>
                    <a:lnTo>
                      <a:pt x="229655" y="195541"/>
                    </a:lnTo>
                    <a:lnTo>
                      <a:pt x="174882" y="119870"/>
                    </a:lnTo>
                    <a:cubicBezTo>
                      <a:pt x="174882" y="119870"/>
                      <a:pt x="158351" y="39121"/>
                      <a:pt x="167022" y="9250"/>
                    </a:cubicBezTo>
                    <a:cubicBezTo>
                      <a:pt x="175691" y="-20620"/>
                      <a:pt x="70662" y="31410"/>
                      <a:pt x="70662" y="31410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3" name="Freeform: Shape 242">
                <a:extLst>
                  <a:ext uri="{FF2B5EF4-FFF2-40B4-BE49-F238E27FC236}">
                    <a16:creationId xmlns:a16="http://schemas.microsoft.com/office/drawing/2014/main" id="{41A5E0C6-573F-8D68-45B3-1A7C645ADAFF}"/>
                  </a:ext>
                </a:extLst>
              </p:cNvPr>
              <p:cNvSpPr/>
              <p:nvPr/>
            </p:nvSpPr>
            <p:spPr>
              <a:xfrm>
                <a:off x="7074546" y="2995969"/>
                <a:ext cx="94357" cy="42765"/>
              </a:xfrm>
              <a:custGeom>
                <a:avLst/>
                <a:gdLst>
                  <a:gd name="connsiteX0" fmla="*/ 0 w 94357"/>
                  <a:gd name="connsiteY0" fmla="*/ 0 h 42765"/>
                  <a:gd name="connsiteX1" fmla="*/ 52367 w 94357"/>
                  <a:gd name="connsiteY1" fmla="*/ 42750 h 42765"/>
                  <a:gd name="connsiteX2" fmla="*/ 94358 w 94357"/>
                  <a:gd name="connsiteY2" fmla="*/ 3105 h 42765"/>
                  <a:gd name="connsiteX3" fmla="*/ 0 w 94357"/>
                  <a:gd name="connsiteY3" fmla="*/ 0 h 42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357" h="42765">
                    <a:moveTo>
                      <a:pt x="0" y="0"/>
                    </a:moveTo>
                    <a:cubicBezTo>
                      <a:pt x="0" y="-19"/>
                      <a:pt x="18157" y="43715"/>
                      <a:pt x="52367" y="42750"/>
                    </a:cubicBezTo>
                    <a:cubicBezTo>
                      <a:pt x="86576" y="41787"/>
                      <a:pt x="94358" y="3105"/>
                      <a:pt x="94358" y="310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985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4" name="Freeform: Shape 243">
                <a:extLst>
                  <a:ext uri="{FF2B5EF4-FFF2-40B4-BE49-F238E27FC236}">
                    <a16:creationId xmlns:a16="http://schemas.microsoft.com/office/drawing/2014/main" id="{BA9D9FE8-78AC-F116-B06F-33891EF97453}"/>
                  </a:ext>
                </a:extLst>
              </p:cNvPr>
              <p:cNvSpPr/>
              <p:nvPr/>
            </p:nvSpPr>
            <p:spPr>
              <a:xfrm>
                <a:off x="7031185" y="2786581"/>
                <a:ext cx="181830" cy="173987"/>
              </a:xfrm>
              <a:custGeom>
                <a:avLst/>
                <a:gdLst>
                  <a:gd name="connsiteX0" fmla="*/ 22940 w 181830"/>
                  <a:gd name="connsiteY0" fmla="*/ 173987 h 173987"/>
                  <a:gd name="connsiteX1" fmla="*/ 4185 w 181830"/>
                  <a:gd name="connsiteY1" fmla="*/ 102143 h 173987"/>
                  <a:gd name="connsiteX2" fmla="*/ 75489 w 181830"/>
                  <a:gd name="connsiteY2" fmla="*/ 7066 h 173987"/>
                  <a:gd name="connsiteX3" fmla="*/ 126238 w 181830"/>
                  <a:gd name="connsiteY3" fmla="*/ 0 h 173987"/>
                  <a:gd name="connsiteX4" fmla="*/ 121739 w 181830"/>
                  <a:gd name="connsiteY4" fmla="*/ 14778 h 173987"/>
                  <a:gd name="connsiteX5" fmla="*/ 174417 w 181830"/>
                  <a:gd name="connsiteY5" fmla="*/ 33406 h 173987"/>
                  <a:gd name="connsiteX6" fmla="*/ 160928 w 181830"/>
                  <a:gd name="connsiteY6" fmla="*/ 170237 h 173987"/>
                  <a:gd name="connsiteX7" fmla="*/ 22940 w 181830"/>
                  <a:gd name="connsiteY7" fmla="*/ 173987 h 173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1830" h="173987">
                    <a:moveTo>
                      <a:pt x="22940" y="173987"/>
                    </a:moveTo>
                    <a:cubicBezTo>
                      <a:pt x="22940" y="173987"/>
                      <a:pt x="11896" y="118843"/>
                      <a:pt x="4185" y="102143"/>
                    </a:cubicBezTo>
                    <a:cubicBezTo>
                      <a:pt x="-3524" y="85440"/>
                      <a:pt x="-9946" y="10923"/>
                      <a:pt x="75489" y="7066"/>
                    </a:cubicBezTo>
                    <a:cubicBezTo>
                      <a:pt x="75489" y="7066"/>
                      <a:pt x="108251" y="10921"/>
                      <a:pt x="126238" y="0"/>
                    </a:cubicBezTo>
                    <a:cubicBezTo>
                      <a:pt x="126238" y="0"/>
                      <a:pt x="126238" y="10921"/>
                      <a:pt x="121739" y="14778"/>
                    </a:cubicBezTo>
                    <a:cubicBezTo>
                      <a:pt x="121739" y="14778"/>
                      <a:pt x="151289" y="7711"/>
                      <a:pt x="174417" y="33406"/>
                    </a:cubicBezTo>
                    <a:cubicBezTo>
                      <a:pt x="197542" y="59105"/>
                      <a:pt x="159003" y="149038"/>
                      <a:pt x="160928" y="170237"/>
                    </a:cubicBezTo>
                    <a:lnTo>
                      <a:pt x="22940" y="173987"/>
                    </a:ln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5EB503B2-56DD-D1DE-E0CD-AF17294A90E7}"/>
                  </a:ext>
                </a:extLst>
              </p:cNvPr>
              <p:cNvSpPr/>
              <p:nvPr/>
            </p:nvSpPr>
            <p:spPr>
              <a:xfrm>
                <a:off x="7052581" y="2856603"/>
                <a:ext cx="140814" cy="165231"/>
              </a:xfrm>
              <a:custGeom>
                <a:avLst/>
                <a:gdLst>
                  <a:gd name="connsiteX0" fmla="*/ 117692 w 140814"/>
                  <a:gd name="connsiteY0" fmla="*/ 0 h 165231"/>
                  <a:gd name="connsiteX1" fmla="*/ 23128 w 140814"/>
                  <a:gd name="connsiteY1" fmla="*/ 0 h 165231"/>
                  <a:gd name="connsiteX2" fmla="*/ 0 w 140814"/>
                  <a:gd name="connsiteY2" fmla="*/ 27136 h 165231"/>
                  <a:gd name="connsiteX3" fmla="*/ 0 w 140814"/>
                  <a:gd name="connsiteY3" fmla="*/ 90912 h 165231"/>
                  <a:gd name="connsiteX4" fmla="*/ 70407 w 140814"/>
                  <a:gd name="connsiteY4" fmla="*/ 165226 h 165231"/>
                  <a:gd name="connsiteX5" fmla="*/ 140814 w 140814"/>
                  <a:gd name="connsiteY5" fmla="*/ 87305 h 165231"/>
                  <a:gd name="connsiteX6" fmla="*/ 140814 w 140814"/>
                  <a:gd name="connsiteY6" fmla="*/ 27136 h 165231"/>
                  <a:gd name="connsiteX7" fmla="*/ 117692 w 140814"/>
                  <a:gd name="connsiteY7" fmla="*/ 0 h 165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0814" h="165231">
                    <a:moveTo>
                      <a:pt x="117692" y="0"/>
                    </a:moveTo>
                    <a:lnTo>
                      <a:pt x="23128" y="0"/>
                    </a:lnTo>
                    <a:cubicBezTo>
                      <a:pt x="10410" y="0"/>
                      <a:pt x="0" y="12210"/>
                      <a:pt x="0" y="27136"/>
                    </a:cubicBezTo>
                    <a:lnTo>
                      <a:pt x="0" y="90912"/>
                    </a:lnTo>
                    <a:cubicBezTo>
                      <a:pt x="0" y="131783"/>
                      <a:pt x="45622" y="164790"/>
                      <a:pt x="70407" y="165226"/>
                    </a:cubicBezTo>
                    <a:cubicBezTo>
                      <a:pt x="98832" y="165725"/>
                      <a:pt x="140814" y="130159"/>
                      <a:pt x="140814" y="87305"/>
                    </a:cubicBezTo>
                    <a:lnTo>
                      <a:pt x="140814" y="27136"/>
                    </a:lnTo>
                    <a:cubicBezTo>
                      <a:pt x="140817" y="12210"/>
                      <a:pt x="130412" y="0"/>
                      <a:pt x="117692" y="0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6" name="Freeform: Shape 245">
                <a:extLst>
                  <a:ext uri="{FF2B5EF4-FFF2-40B4-BE49-F238E27FC236}">
                    <a16:creationId xmlns:a16="http://schemas.microsoft.com/office/drawing/2014/main" id="{5D28B060-0FED-85B9-DA1E-16374958DD0E}"/>
                  </a:ext>
                </a:extLst>
              </p:cNvPr>
              <p:cNvSpPr/>
              <p:nvPr/>
            </p:nvSpPr>
            <p:spPr>
              <a:xfrm>
                <a:off x="7049429" y="2842159"/>
                <a:ext cx="142031" cy="75634"/>
              </a:xfrm>
              <a:custGeom>
                <a:avLst/>
                <a:gdLst>
                  <a:gd name="connsiteX0" fmla="*/ 3154 w 142031"/>
                  <a:gd name="connsiteY0" fmla="*/ 75634 h 75634"/>
                  <a:gd name="connsiteX1" fmla="*/ 33637 w 142031"/>
                  <a:gd name="connsiteY1" fmla="*/ 31419 h 75634"/>
                  <a:gd name="connsiteX2" fmla="*/ 141560 w 142031"/>
                  <a:gd name="connsiteY2" fmla="*/ 22153 h 75634"/>
                  <a:gd name="connsiteX3" fmla="*/ 3154 w 142031"/>
                  <a:gd name="connsiteY3" fmla="*/ 12519 h 75634"/>
                  <a:gd name="connsiteX4" fmla="*/ 3154 w 142031"/>
                  <a:gd name="connsiteY4" fmla="*/ 75634 h 75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031" h="75634">
                    <a:moveTo>
                      <a:pt x="3154" y="75634"/>
                    </a:moveTo>
                    <a:cubicBezTo>
                      <a:pt x="3154" y="75634"/>
                      <a:pt x="3286" y="37312"/>
                      <a:pt x="33637" y="31419"/>
                    </a:cubicBezTo>
                    <a:cubicBezTo>
                      <a:pt x="63987" y="25527"/>
                      <a:pt x="131926" y="50101"/>
                      <a:pt x="141560" y="22153"/>
                    </a:cubicBezTo>
                    <a:cubicBezTo>
                      <a:pt x="151196" y="-5789"/>
                      <a:pt x="10251" y="-5307"/>
                      <a:pt x="3154" y="12519"/>
                    </a:cubicBezTo>
                    <a:cubicBezTo>
                      <a:pt x="-3942" y="30344"/>
                      <a:pt x="3154" y="75634"/>
                      <a:pt x="3154" y="75634"/>
                    </a:cubicBez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" name="Freeform: Shape 246">
                <a:extLst>
                  <a:ext uri="{FF2B5EF4-FFF2-40B4-BE49-F238E27FC236}">
                    <a16:creationId xmlns:a16="http://schemas.microsoft.com/office/drawing/2014/main" id="{28B014E2-67CF-36D5-B699-1D764F3C9014}"/>
                  </a:ext>
                </a:extLst>
              </p:cNvPr>
              <p:cNvSpPr/>
              <p:nvPr/>
            </p:nvSpPr>
            <p:spPr>
              <a:xfrm>
                <a:off x="6941178" y="3569037"/>
                <a:ext cx="217243" cy="877674"/>
              </a:xfrm>
              <a:custGeom>
                <a:avLst/>
                <a:gdLst>
                  <a:gd name="connsiteX0" fmla="*/ 11182 w 217243"/>
                  <a:gd name="connsiteY0" fmla="*/ 0 h 877674"/>
                  <a:gd name="connsiteX1" fmla="*/ 6398 w 217243"/>
                  <a:gd name="connsiteY1" fmla="*/ 463565 h 877674"/>
                  <a:gd name="connsiteX2" fmla="*/ 6502 w 217243"/>
                  <a:gd name="connsiteY2" fmla="*/ 866347 h 877674"/>
                  <a:gd name="connsiteX3" fmla="*/ 102833 w 217243"/>
                  <a:gd name="connsiteY3" fmla="*/ 866347 h 877674"/>
                  <a:gd name="connsiteX4" fmla="*/ 157431 w 217243"/>
                  <a:gd name="connsiteY4" fmla="*/ 463565 h 877674"/>
                  <a:gd name="connsiteX5" fmla="*/ 217243 w 217243"/>
                  <a:gd name="connsiteY5" fmla="*/ 12868 h 877674"/>
                  <a:gd name="connsiteX6" fmla="*/ 11182 w 217243"/>
                  <a:gd name="connsiteY6" fmla="*/ 0 h 87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243" h="877674">
                    <a:moveTo>
                      <a:pt x="11182" y="0"/>
                    </a:moveTo>
                    <a:cubicBezTo>
                      <a:pt x="11182" y="0"/>
                      <a:pt x="20847" y="295158"/>
                      <a:pt x="6398" y="463565"/>
                    </a:cubicBezTo>
                    <a:cubicBezTo>
                      <a:pt x="-8058" y="631976"/>
                      <a:pt x="6502" y="866347"/>
                      <a:pt x="6502" y="866347"/>
                    </a:cubicBezTo>
                    <a:cubicBezTo>
                      <a:pt x="6502" y="866347"/>
                      <a:pt x="52726" y="891834"/>
                      <a:pt x="102833" y="866347"/>
                    </a:cubicBezTo>
                    <a:cubicBezTo>
                      <a:pt x="102833" y="866347"/>
                      <a:pt x="157779" y="540995"/>
                      <a:pt x="157431" y="463565"/>
                    </a:cubicBezTo>
                    <a:cubicBezTo>
                      <a:pt x="157060" y="381105"/>
                      <a:pt x="217243" y="12868"/>
                      <a:pt x="217243" y="12868"/>
                    </a:cubicBezTo>
                    <a:lnTo>
                      <a:pt x="11182" y="0"/>
                    </a:ln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8" name="Freeform: Shape 247">
                <a:extLst>
                  <a:ext uri="{FF2B5EF4-FFF2-40B4-BE49-F238E27FC236}">
                    <a16:creationId xmlns:a16="http://schemas.microsoft.com/office/drawing/2014/main" id="{47820FBD-F9F9-14AA-DF81-2F4796F396F0}"/>
                  </a:ext>
                </a:extLst>
              </p:cNvPr>
              <p:cNvSpPr/>
              <p:nvPr/>
            </p:nvSpPr>
            <p:spPr>
              <a:xfrm>
                <a:off x="7083474" y="3568535"/>
                <a:ext cx="217244" cy="878169"/>
              </a:xfrm>
              <a:custGeom>
                <a:avLst/>
                <a:gdLst>
                  <a:gd name="connsiteX0" fmla="*/ 210733 w 217244"/>
                  <a:gd name="connsiteY0" fmla="*/ 866838 h 878169"/>
                  <a:gd name="connsiteX1" fmla="*/ 114413 w 217244"/>
                  <a:gd name="connsiteY1" fmla="*/ 866838 h 878169"/>
                  <a:gd name="connsiteX2" fmla="*/ 59819 w 217244"/>
                  <a:gd name="connsiteY2" fmla="*/ 464062 h 878169"/>
                  <a:gd name="connsiteX3" fmla="*/ 36984 w 217244"/>
                  <a:gd name="connsiteY3" fmla="*/ 255927 h 878169"/>
                  <a:gd name="connsiteX4" fmla="*/ 0 w 217244"/>
                  <a:gd name="connsiteY4" fmla="*/ 13373 h 878169"/>
                  <a:gd name="connsiteX5" fmla="*/ 214052 w 217244"/>
                  <a:gd name="connsiteY5" fmla="*/ 0 h 878169"/>
                  <a:gd name="connsiteX6" fmla="*/ 210851 w 217244"/>
                  <a:gd name="connsiteY6" fmla="*/ 464062 h 878169"/>
                  <a:gd name="connsiteX7" fmla="*/ 210733 w 217244"/>
                  <a:gd name="connsiteY7" fmla="*/ 866838 h 878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244" h="878169">
                    <a:moveTo>
                      <a:pt x="210733" y="866838"/>
                    </a:moveTo>
                    <a:cubicBezTo>
                      <a:pt x="210733" y="866838"/>
                      <a:pt x="164521" y="892336"/>
                      <a:pt x="114413" y="866838"/>
                    </a:cubicBezTo>
                    <a:cubicBezTo>
                      <a:pt x="114413" y="866838"/>
                      <a:pt x="59473" y="541491"/>
                      <a:pt x="59819" y="464062"/>
                    </a:cubicBezTo>
                    <a:cubicBezTo>
                      <a:pt x="59975" y="429239"/>
                      <a:pt x="49334" y="343419"/>
                      <a:pt x="36984" y="255927"/>
                    </a:cubicBezTo>
                    <a:cubicBezTo>
                      <a:pt x="20083" y="136230"/>
                      <a:pt x="0" y="13373"/>
                      <a:pt x="0" y="13373"/>
                    </a:cubicBezTo>
                    <a:lnTo>
                      <a:pt x="214052" y="0"/>
                    </a:lnTo>
                    <a:cubicBezTo>
                      <a:pt x="214052" y="0"/>
                      <a:pt x="196399" y="295668"/>
                      <a:pt x="210851" y="464062"/>
                    </a:cubicBezTo>
                    <a:cubicBezTo>
                      <a:pt x="225305" y="632478"/>
                      <a:pt x="210733" y="866838"/>
                      <a:pt x="210733" y="866838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9" name="Freeform: Shape 248">
                <a:extLst>
                  <a:ext uri="{FF2B5EF4-FFF2-40B4-BE49-F238E27FC236}">
                    <a16:creationId xmlns:a16="http://schemas.microsoft.com/office/drawing/2014/main" id="{9D7025CE-BDE0-3AE1-A85E-8AF15A7103E8}"/>
                  </a:ext>
                </a:extLst>
              </p:cNvPr>
              <p:cNvSpPr/>
              <p:nvPr/>
            </p:nvSpPr>
            <p:spPr>
              <a:xfrm>
                <a:off x="6942636" y="3306883"/>
                <a:ext cx="92064" cy="320737"/>
              </a:xfrm>
              <a:custGeom>
                <a:avLst/>
                <a:gdLst>
                  <a:gd name="connsiteX0" fmla="*/ 70652 w 92064"/>
                  <a:gd name="connsiteY0" fmla="*/ 320738 h 320737"/>
                  <a:gd name="connsiteX1" fmla="*/ 11025 w 92064"/>
                  <a:gd name="connsiteY1" fmla="*/ 311257 h 320737"/>
                  <a:gd name="connsiteX2" fmla="*/ 3451 w 92064"/>
                  <a:gd name="connsiteY2" fmla="*/ 221661 h 320737"/>
                  <a:gd name="connsiteX3" fmla="*/ 7303 w 92064"/>
                  <a:gd name="connsiteY3" fmla="*/ 25092 h 320737"/>
                  <a:gd name="connsiteX4" fmla="*/ 7690 w 92064"/>
                  <a:gd name="connsiteY4" fmla="*/ 0 h 320737"/>
                  <a:gd name="connsiteX5" fmla="*/ 88247 w 92064"/>
                  <a:gd name="connsiteY5" fmla="*/ 175408 h 320737"/>
                  <a:gd name="connsiteX6" fmla="*/ 70652 w 92064"/>
                  <a:gd name="connsiteY6" fmla="*/ 320738 h 320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64" h="320737">
                    <a:moveTo>
                      <a:pt x="70652" y="320738"/>
                    </a:moveTo>
                    <a:cubicBezTo>
                      <a:pt x="35926" y="316132"/>
                      <a:pt x="11025" y="311257"/>
                      <a:pt x="11025" y="311257"/>
                    </a:cubicBezTo>
                    <a:cubicBezTo>
                      <a:pt x="11025" y="311257"/>
                      <a:pt x="-7472" y="312876"/>
                      <a:pt x="3451" y="221661"/>
                    </a:cubicBezTo>
                    <a:cubicBezTo>
                      <a:pt x="11755" y="152248"/>
                      <a:pt x="9157" y="89576"/>
                      <a:pt x="7303" y="25092"/>
                    </a:cubicBezTo>
                    <a:cubicBezTo>
                      <a:pt x="7095" y="17924"/>
                      <a:pt x="7245" y="9442"/>
                      <a:pt x="7690" y="0"/>
                    </a:cubicBezTo>
                    <a:cubicBezTo>
                      <a:pt x="13009" y="8518"/>
                      <a:pt x="72289" y="104261"/>
                      <a:pt x="88247" y="175408"/>
                    </a:cubicBezTo>
                    <a:cubicBezTo>
                      <a:pt x="99864" y="227310"/>
                      <a:pt x="82346" y="288442"/>
                      <a:pt x="70652" y="320738"/>
                    </a:cubicBezTo>
                    <a:close/>
                  </a:path>
                </a:pathLst>
              </a:custGeom>
              <a:solidFill>
                <a:srgbClr val="27437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7714B76C-5405-7896-1BBF-6BBF3CBDF3CE}"/>
                  </a:ext>
                </a:extLst>
              </p:cNvPr>
              <p:cNvSpPr/>
              <p:nvPr/>
            </p:nvSpPr>
            <p:spPr>
              <a:xfrm>
                <a:off x="6754798" y="3074855"/>
                <a:ext cx="741517" cy="560954"/>
              </a:xfrm>
              <a:custGeom>
                <a:avLst/>
                <a:gdLst>
                  <a:gd name="connsiteX0" fmla="*/ 502368 w 741517"/>
                  <a:gd name="connsiteY0" fmla="*/ 15532 h 560954"/>
                  <a:gd name="connsiteX1" fmla="*/ 502376 w 741517"/>
                  <a:gd name="connsiteY1" fmla="*/ 15661 h 560954"/>
                  <a:gd name="connsiteX2" fmla="*/ 424302 w 741517"/>
                  <a:gd name="connsiteY2" fmla="*/ 1254 h 560954"/>
                  <a:gd name="connsiteX3" fmla="*/ 368204 w 741517"/>
                  <a:gd name="connsiteY3" fmla="*/ 43842 h 560954"/>
                  <a:gd name="connsiteX4" fmla="*/ 310424 w 741517"/>
                  <a:gd name="connsiteY4" fmla="*/ 0 h 560954"/>
                  <a:gd name="connsiteX5" fmla="*/ 243860 w 741517"/>
                  <a:gd name="connsiteY5" fmla="*/ 12676 h 560954"/>
                  <a:gd name="connsiteX6" fmla="*/ 0 w 741517"/>
                  <a:gd name="connsiteY6" fmla="*/ 314799 h 560954"/>
                  <a:gd name="connsiteX7" fmla="*/ 44827 w 741517"/>
                  <a:gd name="connsiteY7" fmla="*/ 387724 h 560954"/>
                  <a:gd name="connsiteX8" fmla="*/ 177027 w 741517"/>
                  <a:gd name="connsiteY8" fmla="*/ 514166 h 560954"/>
                  <a:gd name="connsiteX9" fmla="*/ 188628 w 741517"/>
                  <a:gd name="connsiteY9" fmla="*/ 480205 h 560954"/>
                  <a:gd name="connsiteX10" fmla="*/ 127405 w 741517"/>
                  <a:gd name="connsiteY10" fmla="*/ 355480 h 560954"/>
                  <a:gd name="connsiteX11" fmla="*/ 110809 w 741517"/>
                  <a:gd name="connsiteY11" fmla="*/ 310349 h 560954"/>
                  <a:gd name="connsiteX12" fmla="*/ 195318 w 741517"/>
                  <a:gd name="connsiteY12" fmla="*/ 237114 h 560954"/>
                  <a:gd name="connsiteX13" fmla="*/ 195143 w 741517"/>
                  <a:gd name="connsiteY13" fmla="*/ 257120 h 560954"/>
                  <a:gd name="connsiteX14" fmla="*/ 191291 w 741517"/>
                  <a:gd name="connsiteY14" fmla="*/ 453690 h 560954"/>
                  <a:gd name="connsiteX15" fmla="*/ 198865 w 741517"/>
                  <a:gd name="connsiteY15" fmla="*/ 543285 h 560954"/>
                  <a:gd name="connsiteX16" fmla="*/ 258492 w 741517"/>
                  <a:gd name="connsiteY16" fmla="*/ 552766 h 560954"/>
                  <a:gd name="connsiteX17" fmla="*/ 365661 w 741517"/>
                  <a:gd name="connsiteY17" fmla="*/ 560954 h 560954"/>
                  <a:gd name="connsiteX18" fmla="*/ 540167 w 741517"/>
                  <a:gd name="connsiteY18" fmla="*/ 543285 h 560954"/>
                  <a:gd name="connsiteX19" fmla="*/ 527888 w 741517"/>
                  <a:gd name="connsiteY19" fmla="*/ 281307 h 560954"/>
                  <a:gd name="connsiteX20" fmla="*/ 524700 w 741517"/>
                  <a:gd name="connsiteY20" fmla="*/ 218449 h 560954"/>
                  <a:gd name="connsiteX21" fmla="*/ 630703 w 741517"/>
                  <a:gd name="connsiteY21" fmla="*/ 310349 h 560954"/>
                  <a:gd name="connsiteX22" fmla="*/ 614109 w 741517"/>
                  <a:gd name="connsiteY22" fmla="*/ 355480 h 560954"/>
                  <a:gd name="connsiteX23" fmla="*/ 552884 w 741517"/>
                  <a:gd name="connsiteY23" fmla="*/ 480205 h 560954"/>
                  <a:gd name="connsiteX24" fmla="*/ 564485 w 741517"/>
                  <a:gd name="connsiteY24" fmla="*/ 514166 h 560954"/>
                  <a:gd name="connsiteX25" fmla="*/ 696688 w 741517"/>
                  <a:gd name="connsiteY25" fmla="*/ 387724 h 560954"/>
                  <a:gd name="connsiteX26" fmla="*/ 741517 w 741517"/>
                  <a:gd name="connsiteY26" fmla="*/ 314799 h 560954"/>
                  <a:gd name="connsiteX27" fmla="*/ 502368 w 741517"/>
                  <a:gd name="connsiteY27" fmla="*/ 15532 h 560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41517" h="560954">
                    <a:moveTo>
                      <a:pt x="502368" y="15532"/>
                    </a:moveTo>
                    <a:lnTo>
                      <a:pt x="502376" y="15661"/>
                    </a:lnTo>
                    <a:cubicBezTo>
                      <a:pt x="474590" y="8669"/>
                      <a:pt x="448458" y="4063"/>
                      <a:pt x="424302" y="1254"/>
                    </a:cubicBezTo>
                    <a:cubicBezTo>
                      <a:pt x="402985" y="29563"/>
                      <a:pt x="387685" y="36133"/>
                      <a:pt x="368204" y="43842"/>
                    </a:cubicBezTo>
                    <a:cubicBezTo>
                      <a:pt x="336843" y="39505"/>
                      <a:pt x="310424" y="883"/>
                      <a:pt x="310424" y="0"/>
                    </a:cubicBezTo>
                    <a:cubicBezTo>
                      <a:pt x="276268" y="3498"/>
                      <a:pt x="253230" y="9766"/>
                      <a:pt x="243860" y="12676"/>
                    </a:cubicBezTo>
                    <a:cubicBezTo>
                      <a:pt x="241997" y="12899"/>
                      <a:pt x="141810" y="26140"/>
                      <a:pt x="0" y="314799"/>
                    </a:cubicBezTo>
                    <a:cubicBezTo>
                      <a:pt x="0" y="314799"/>
                      <a:pt x="7629" y="341375"/>
                      <a:pt x="44827" y="387724"/>
                    </a:cubicBezTo>
                    <a:cubicBezTo>
                      <a:pt x="71288" y="420681"/>
                      <a:pt x="112740" y="463656"/>
                      <a:pt x="177027" y="514166"/>
                    </a:cubicBezTo>
                    <a:cubicBezTo>
                      <a:pt x="177027" y="514166"/>
                      <a:pt x="183098" y="501194"/>
                      <a:pt x="188628" y="480205"/>
                    </a:cubicBezTo>
                    <a:cubicBezTo>
                      <a:pt x="188628" y="480205"/>
                      <a:pt x="150410" y="405840"/>
                      <a:pt x="127405" y="355480"/>
                    </a:cubicBezTo>
                    <a:cubicBezTo>
                      <a:pt x="116226" y="330967"/>
                      <a:pt x="108628" y="312160"/>
                      <a:pt x="110809" y="310349"/>
                    </a:cubicBezTo>
                    <a:cubicBezTo>
                      <a:pt x="114951" y="306909"/>
                      <a:pt x="161182" y="266771"/>
                      <a:pt x="195318" y="237114"/>
                    </a:cubicBezTo>
                    <a:cubicBezTo>
                      <a:pt x="195044" y="244526"/>
                      <a:pt x="194970" y="251266"/>
                      <a:pt x="195143" y="257120"/>
                    </a:cubicBezTo>
                    <a:cubicBezTo>
                      <a:pt x="196997" y="321604"/>
                      <a:pt x="199595" y="384276"/>
                      <a:pt x="191291" y="453690"/>
                    </a:cubicBezTo>
                    <a:cubicBezTo>
                      <a:pt x="180368" y="544904"/>
                      <a:pt x="198865" y="543285"/>
                      <a:pt x="198865" y="543285"/>
                    </a:cubicBezTo>
                    <a:cubicBezTo>
                      <a:pt x="198865" y="543285"/>
                      <a:pt x="223766" y="548160"/>
                      <a:pt x="258492" y="552766"/>
                    </a:cubicBezTo>
                    <a:cubicBezTo>
                      <a:pt x="289904" y="556968"/>
                      <a:pt x="329351" y="560954"/>
                      <a:pt x="365661" y="560954"/>
                    </a:cubicBezTo>
                    <a:cubicBezTo>
                      <a:pt x="448914" y="560954"/>
                      <a:pt x="540167" y="543285"/>
                      <a:pt x="540167" y="543285"/>
                    </a:cubicBezTo>
                    <a:cubicBezTo>
                      <a:pt x="566433" y="543614"/>
                      <a:pt x="532801" y="379843"/>
                      <a:pt x="527888" y="281307"/>
                    </a:cubicBezTo>
                    <a:cubicBezTo>
                      <a:pt x="526749" y="258423"/>
                      <a:pt x="525688" y="237539"/>
                      <a:pt x="524700" y="218449"/>
                    </a:cubicBezTo>
                    <a:cubicBezTo>
                      <a:pt x="556083" y="245703"/>
                      <a:pt x="625573" y="306083"/>
                      <a:pt x="630703" y="310349"/>
                    </a:cubicBezTo>
                    <a:cubicBezTo>
                      <a:pt x="632878" y="312160"/>
                      <a:pt x="625285" y="330967"/>
                      <a:pt x="614109" y="355480"/>
                    </a:cubicBezTo>
                    <a:cubicBezTo>
                      <a:pt x="591097" y="405837"/>
                      <a:pt x="552884" y="480205"/>
                      <a:pt x="552884" y="480205"/>
                    </a:cubicBezTo>
                    <a:cubicBezTo>
                      <a:pt x="558414" y="501194"/>
                      <a:pt x="564485" y="514166"/>
                      <a:pt x="564485" y="514166"/>
                    </a:cubicBezTo>
                    <a:cubicBezTo>
                      <a:pt x="628780" y="463656"/>
                      <a:pt x="670230" y="420681"/>
                      <a:pt x="696688" y="387724"/>
                    </a:cubicBezTo>
                    <a:cubicBezTo>
                      <a:pt x="733883" y="341375"/>
                      <a:pt x="741517" y="314799"/>
                      <a:pt x="741517" y="314799"/>
                    </a:cubicBezTo>
                    <a:cubicBezTo>
                      <a:pt x="598363" y="23413"/>
                      <a:pt x="502368" y="15532"/>
                      <a:pt x="502368" y="15532"/>
                    </a:cubicBezTo>
                    <a:close/>
                  </a:path>
                </a:pathLst>
              </a:custGeom>
              <a:solidFill>
                <a:srgbClr val="2F519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53A44FB5-BB1F-244A-6E07-1A7B9B307525}"/>
                  </a:ext>
                </a:extLst>
              </p:cNvPr>
              <p:cNvSpPr/>
              <p:nvPr/>
            </p:nvSpPr>
            <p:spPr>
              <a:xfrm>
                <a:off x="7120455" y="3721896"/>
                <a:ext cx="57392" cy="310700"/>
              </a:xfrm>
              <a:custGeom>
                <a:avLst/>
                <a:gdLst>
                  <a:gd name="connsiteX0" fmla="*/ 22835 w 57392"/>
                  <a:gd name="connsiteY0" fmla="*/ 310701 h 310700"/>
                  <a:gd name="connsiteX1" fmla="*/ 0 w 57392"/>
                  <a:gd name="connsiteY1" fmla="*/ 102566 h 310700"/>
                  <a:gd name="connsiteX2" fmla="*/ 44037 w 57392"/>
                  <a:gd name="connsiteY2" fmla="*/ 0 h 310700"/>
                  <a:gd name="connsiteX3" fmla="*/ 22835 w 57392"/>
                  <a:gd name="connsiteY3" fmla="*/ 310701 h 31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392" h="310700">
                    <a:moveTo>
                      <a:pt x="22835" y="310701"/>
                    </a:moveTo>
                    <a:cubicBezTo>
                      <a:pt x="22991" y="275878"/>
                      <a:pt x="12350" y="190057"/>
                      <a:pt x="0" y="102566"/>
                    </a:cubicBezTo>
                    <a:cubicBezTo>
                      <a:pt x="12817" y="50299"/>
                      <a:pt x="44037" y="0"/>
                      <a:pt x="44037" y="0"/>
                    </a:cubicBezTo>
                    <a:cubicBezTo>
                      <a:pt x="83539" y="110814"/>
                      <a:pt x="22835" y="310701"/>
                      <a:pt x="22835" y="310701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5FFA3450-8393-F183-6982-1F3BEA1DC32F}"/>
                  </a:ext>
                </a:extLst>
              </p:cNvPr>
              <p:cNvSpPr/>
              <p:nvPr/>
            </p:nvSpPr>
            <p:spPr>
              <a:xfrm>
                <a:off x="6930553" y="3539129"/>
                <a:ext cx="66615" cy="52795"/>
              </a:xfrm>
              <a:custGeom>
                <a:avLst/>
                <a:gdLst>
                  <a:gd name="connsiteX0" fmla="*/ 5249 w 66615"/>
                  <a:gd name="connsiteY0" fmla="*/ 19605 h 52795"/>
                  <a:gd name="connsiteX1" fmla="*/ 54073 w 66615"/>
                  <a:gd name="connsiteY1" fmla="*/ 5472 h 52795"/>
                  <a:gd name="connsiteX2" fmla="*/ 59850 w 66615"/>
                  <a:gd name="connsiteY2" fmla="*/ 49796 h 52795"/>
                  <a:gd name="connsiteX3" fmla="*/ 23232 w 66615"/>
                  <a:gd name="connsiteY3" fmla="*/ 42730 h 52795"/>
                  <a:gd name="connsiteX4" fmla="*/ 1264 w 66615"/>
                  <a:gd name="connsiteY4" fmla="*/ 49890 h 52795"/>
                  <a:gd name="connsiteX5" fmla="*/ 5249 w 66615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5" h="52795">
                    <a:moveTo>
                      <a:pt x="5249" y="19605"/>
                    </a:moveTo>
                    <a:cubicBezTo>
                      <a:pt x="5249" y="19605"/>
                      <a:pt x="39940" y="-12516"/>
                      <a:pt x="54073" y="5472"/>
                    </a:cubicBezTo>
                    <a:cubicBezTo>
                      <a:pt x="68200" y="23462"/>
                      <a:pt x="70773" y="51722"/>
                      <a:pt x="59850" y="49796"/>
                    </a:cubicBezTo>
                    <a:cubicBezTo>
                      <a:pt x="48932" y="47868"/>
                      <a:pt x="26446" y="37594"/>
                      <a:pt x="23232" y="42730"/>
                    </a:cubicBezTo>
                    <a:cubicBezTo>
                      <a:pt x="20022" y="47868"/>
                      <a:pt x="5631" y="57694"/>
                      <a:pt x="1264" y="49890"/>
                    </a:cubicBezTo>
                    <a:cubicBezTo>
                      <a:pt x="-3103" y="42085"/>
                      <a:pt x="5249" y="19605"/>
                      <a:pt x="5249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" name="Freeform: Shape 252">
                <a:extLst>
                  <a:ext uri="{FF2B5EF4-FFF2-40B4-BE49-F238E27FC236}">
                    <a16:creationId xmlns:a16="http://schemas.microsoft.com/office/drawing/2014/main" id="{B99053BA-D504-2F2F-330A-A97480257848}"/>
                  </a:ext>
                </a:extLst>
              </p:cNvPr>
              <p:cNvSpPr/>
              <p:nvPr/>
            </p:nvSpPr>
            <p:spPr>
              <a:xfrm>
                <a:off x="6799625" y="3430336"/>
                <a:ext cx="143801" cy="158685"/>
              </a:xfrm>
              <a:custGeom>
                <a:avLst/>
                <a:gdLst>
                  <a:gd name="connsiteX0" fmla="*/ 143801 w 143801"/>
                  <a:gd name="connsiteY0" fmla="*/ 124731 h 158685"/>
                  <a:gd name="connsiteX1" fmla="*/ 132200 w 143801"/>
                  <a:gd name="connsiteY1" fmla="*/ 158686 h 158685"/>
                  <a:gd name="connsiteX2" fmla="*/ 0 w 143801"/>
                  <a:gd name="connsiteY2" fmla="*/ 32243 h 158685"/>
                  <a:gd name="connsiteX3" fmla="*/ 82581 w 143801"/>
                  <a:gd name="connsiteY3" fmla="*/ 0 h 158685"/>
                  <a:gd name="connsiteX4" fmla="*/ 143801 w 143801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1" h="158685">
                    <a:moveTo>
                      <a:pt x="143801" y="124731"/>
                    </a:moveTo>
                    <a:cubicBezTo>
                      <a:pt x="138268" y="145713"/>
                      <a:pt x="132200" y="158686"/>
                      <a:pt x="132200" y="158686"/>
                    </a:cubicBezTo>
                    <a:cubicBezTo>
                      <a:pt x="67910" y="108175"/>
                      <a:pt x="26458" y="65200"/>
                      <a:pt x="0" y="32243"/>
                    </a:cubicBezTo>
                    <a:cubicBezTo>
                      <a:pt x="19946" y="30759"/>
                      <a:pt x="49065" y="23627"/>
                      <a:pt x="82581" y="0"/>
                    </a:cubicBezTo>
                    <a:cubicBezTo>
                      <a:pt x="105583" y="50359"/>
                      <a:pt x="143801" y="124731"/>
                      <a:pt x="143801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4" name="Freeform: Shape 253">
                <a:extLst>
                  <a:ext uri="{FF2B5EF4-FFF2-40B4-BE49-F238E27FC236}">
                    <a16:creationId xmlns:a16="http://schemas.microsoft.com/office/drawing/2014/main" id="{01E4306F-11CA-357B-E54A-8086837BF56A}"/>
                  </a:ext>
                </a:extLst>
              </p:cNvPr>
              <p:cNvSpPr/>
              <p:nvPr/>
            </p:nvSpPr>
            <p:spPr>
              <a:xfrm>
                <a:off x="7253930" y="3539129"/>
                <a:ext cx="66614" cy="52795"/>
              </a:xfrm>
              <a:custGeom>
                <a:avLst/>
                <a:gdLst>
                  <a:gd name="connsiteX0" fmla="*/ 61367 w 66614"/>
                  <a:gd name="connsiteY0" fmla="*/ 19605 h 52795"/>
                  <a:gd name="connsiteX1" fmla="*/ 12544 w 66614"/>
                  <a:gd name="connsiteY1" fmla="*/ 5472 h 52795"/>
                  <a:gd name="connsiteX2" fmla="*/ 6764 w 66614"/>
                  <a:gd name="connsiteY2" fmla="*/ 49796 h 52795"/>
                  <a:gd name="connsiteX3" fmla="*/ 43381 w 66614"/>
                  <a:gd name="connsiteY3" fmla="*/ 42730 h 52795"/>
                  <a:gd name="connsiteX4" fmla="*/ 65350 w 66614"/>
                  <a:gd name="connsiteY4" fmla="*/ 49890 h 52795"/>
                  <a:gd name="connsiteX5" fmla="*/ 61367 w 66614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4" h="52795">
                    <a:moveTo>
                      <a:pt x="61367" y="19605"/>
                    </a:moveTo>
                    <a:cubicBezTo>
                      <a:pt x="61367" y="19605"/>
                      <a:pt x="26677" y="-12516"/>
                      <a:pt x="12544" y="5472"/>
                    </a:cubicBezTo>
                    <a:cubicBezTo>
                      <a:pt x="-1586" y="23462"/>
                      <a:pt x="-4157" y="51722"/>
                      <a:pt x="6764" y="49796"/>
                    </a:cubicBezTo>
                    <a:cubicBezTo>
                      <a:pt x="17684" y="47868"/>
                      <a:pt x="40168" y="37594"/>
                      <a:pt x="43381" y="42730"/>
                    </a:cubicBezTo>
                    <a:cubicBezTo>
                      <a:pt x="46595" y="47868"/>
                      <a:pt x="60984" y="57694"/>
                      <a:pt x="65350" y="49890"/>
                    </a:cubicBezTo>
                    <a:cubicBezTo>
                      <a:pt x="69718" y="42085"/>
                      <a:pt x="61367" y="19605"/>
                      <a:pt x="61367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5" name="Freeform: Shape 254">
                <a:extLst>
                  <a:ext uri="{FF2B5EF4-FFF2-40B4-BE49-F238E27FC236}">
                    <a16:creationId xmlns:a16="http://schemas.microsoft.com/office/drawing/2014/main" id="{42A52414-3C4F-B1E6-1D1F-2126F2298D39}"/>
                  </a:ext>
                </a:extLst>
              </p:cNvPr>
              <p:cNvSpPr/>
              <p:nvPr/>
            </p:nvSpPr>
            <p:spPr>
              <a:xfrm>
                <a:off x="7307671" y="3430336"/>
                <a:ext cx="143801" cy="158685"/>
              </a:xfrm>
              <a:custGeom>
                <a:avLst/>
                <a:gdLst>
                  <a:gd name="connsiteX0" fmla="*/ 0 w 143801"/>
                  <a:gd name="connsiteY0" fmla="*/ 124731 h 158685"/>
                  <a:gd name="connsiteX1" fmla="*/ 11601 w 143801"/>
                  <a:gd name="connsiteY1" fmla="*/ 158686 h 158685"/>
                  <a:gd name="connsiteX2" fmla="*/ 143802 w 143801"/>
                  <a:gd name="connsiteY2" fmla="*/ 32243 h 158685"/>
                  <a:gd name="connsiteX3" fmla="*/ 61223 w 143801"/>
                  <a:gd name="connsiteY3" fmla="*/ 0 h 158685"/>
                  <a:gd name="connsiteX4" fmla="*/ 0 w 143801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1" h="158685">
                    <a:moveTo>
                      <a:pt x="0" y="124731"/>
                    </a:moveTo>
                    <a:cubicBezTo>
                      <a:pt x="5533" y="145713"/>
                      <a:pt x="11601" y="158686"/>
                      <a:pt x="11601" y="158686"/>
                    </a:cubicBezTo>
                    <a:cubicBezTo>
                      <a:pt x="75893" y="108175"/>
                      <a:pt x="117343" y="65200"/>
                      <a:pt x="143802" y="32243"/>
                    </a:cubicBezTo>
                    <a:cubicBezTo>
                      <a:pt x="123856" y="30759"/>
                      <a:pt x="94740" y="23627"/>
                      <a:pt x="61223" y="0"/>
                    </a:cubicBezTo>
                    <a:cubicBezTo>
                      <a:pt x="38219" y="50359"/>
                      <a:pt x="0" y="124731"/>
                      <a:pt x="0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0E6BCAED-3FB7-7AA7-13BF-A62AEA6F2828}"/>
                  </a:ext>
                </a:extLst>
              </p:cNvPr>
              <p:cNvSpPr/>
              <p:nvPr/>
            </p:nvSpPr>
            <p:spPr>
              <a:xfrm>
                <a:off x="7279153" y="3285195"/>
                <a:ext cx="106345" cy="100009"/>
              </a:xfrm>
              <a:custGeom>
                <a:avLst/>
                <a:gdLst>
                  <a:gd name="connsiteX0" fmla="*/ 106346 w 106345"/>
                  <a:gd name="connsiteY0" fmla="*/ 100009 h 100009"/>
                  <a:gd name="connsiteX1" fmla="*/ 0 w 106345"/>
                  <a:gd name="connsiteY1" fmla="*/ 7816 h 100009"/>
                  <a:gd name="connsiteX2" fmla="*/ 50436 w 106345"/>
                  <a:gd name="connsiteY2" fmla="*/ 18509 h 100009"/>
                  <a:gd name="connsiteX3" fmla="*/ 106346 w 106345"/>
                  <a:gd name="connsiteY3" fmla="*/ 100009 h 10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345" h="100009">
                    <a:moveTo>
                      <a:pt x="106346" y="100009"/>
                    </a:moveTo>
                    <a:cubicBezTo>
                      <a:pt x="101200" y="95730"/>
                      <a:pt x="31223" y="34927"/>
                      <a:pt x="0" y="7816"/>
                    </a:cubicBezTo>
                    <a:cubicBezTo>
                      <a:pt x="0" y="7816"/>
                      <a:pt x="31166" y="-15545"/>
                      <a:pt x="50436" y="18509"/>
                    </a:cubicBezTo>
                    <a:cubicBezTo>
                      <a:pt x="69711" y="52560"/>
                      <a:pt x="106346" y="100009"/>
                      <a:pt x="106346" y="100009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BFDCC724-ADFD-C9EA-7B55-3DD687563B44}"/>
                  </a:ext>
                </a:extLst>
              </p:cNvPr>
              <p:cNvSpPr/>
              <p:nvPr/>
            </p:nvSpPr>
            <p:spPr>
              <a:xfrm>
                <a:off x="7439612" y="3389654"/>
                <a:ext cx="56700" cy="72925"/>
              </a:xfrm>
              <a:custGeom>
                <a:avLst/>
                <a:gdLst>
                  <a:gd name="connsiteX0" fmla="*/ 56701 w 56700"/>
                  <a:gd name="connsiteY0" fmla="*/ 0 h 72925"/>
                  <a:gd name="connsiteX1" fmla="*/ 11871 w 56700"/>
                  <a:gd name="connsiteY1" fmla="*/ 72925 h 72925"/>
                  <a:gd name="connsiteX2" fmla="*/ 56701 w 56700"/>
                  <a:gd name="connsiteY2" fmla="*/ 0 h 72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700" h="72925">
                    <a:moveTo>
                      <a:pt x="56701" y="0"/>
                    </a:moveTo>
                    <a:cubicBezTo>
                      <a:pt x="56701" y="0"/>
                      <a:pt x="49067" y="26576"/>
                      <a:pt x="11871" y="72925"/>
                    </a:cubicBezTo>
                    <a:cubicBezTo>
                      <a:pt x="-31178" y="72327"/>
                      <a:pt x="56701" y="0"/>
                      <a:pt x="56701" y="0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D1770F38-AB4C-0963-9895-F16E625C6FD2}"/>
                  </a:ext>
                </a:extLst>
              </p:cNvPr>
              <p:cNvSpPr/>
              <p:nvPr/>
            </p:nvSpPr>
            <p:spPr>
              <a:xfrm>
                <a:off x="7055332" y="3060171"/>
                <a:ext cx="67669" cy="58526"/>
              </a:xfrm>
              <a:custGeom>
                <a:avLst/>
                <a:gdLst>
                  <a:gd name="connsiteX0" fmla="*/ 13088 w 67669"/>
                  <a:gd name="connsiteY0" fmla="*/ 0 h 58526"/>
                  <a:gd name="connsiteX1" fmla="*/ 0 w 67669"/>
                  <a:gd name="connsiteY1" fmla="*/ 15809 h 58526"/>
                  <a:gd name="connsiteX2" fmla="*/ 67670 w 67669"/>
                  <a:gd name="connsiteY2" fmla="*/ 58526 h 58526"/>
                  <a:gd name="connsiteX3" fmla="*/ 13088 w 67669"/>
                  <a:gd name="connsiteY3" fmla="*/ 0 h 585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69" h="58526">
                    <a:moveTo>
                      <a:pt x="13088" y="0"/>
                    </a:moveTo>
                    <a:cubicBezTo>
                      <a:pt x="13088" y="0"/>
                      <a:pt x="2892" y="4246"/>
                      <a:pt x="0" y="15809"/>
                    </a:cubicBezTo>
                    <a:cubicBezTo>
                      <a:pt x="0" y="15809"/>
                      <a:pt x="40902" y="57884"/>
                      <a:pt x="67670" y="58526"/>
                    </a:cubicBezTo>
                    <a:lnTo>
                      <a:pt x="13088" y="0"/>
                    </a:ln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CAF3CBFA-3588-5BBA-A357-C8A6964CC839}"/>
                  </a:ext>
                </a:extLst>
              </p:cNvPr>
              <p:cNvSpPr/>
              <p:nvPr/>
            </p:nvSpPr>
            <p:spPr>
              <a:xfrm>
                <a:off x="7123002" y="3058042"/>
                <a:ext cx="63536" cy="60698"/>
              </a:xfrm>
              <a:custGeom>
                <a:avLst/>
                <a:gdLst>
                  <a:gd name="connsiteX0" fmla="*/ 0 w 63536"/>
                  <a:gd name="connsiteY0" fmla="*/ 60655 h 60698"/>
                  <a:gd name="connsiteX1" fmla="*/ 52793 w 63536"/>
                  <a:gd name="connsiteY1" fmla="*/ 0 h 60698"/>
                  <a:gd name="connsiteX2" fmla="*/ 63535 w 63536"/>
                  <a:gd name="connsiteY2" fmla="*/ 18977 h 60698"/>
                  <a:gd name="connsiteX3" fmla="*/ 0 w 63536"/>
                  <a:gd name="connsiteY3" fmla="*/ 60655 h 60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536" h="60698">
                    <a:moveTo>
                      <a:pt x="0" y="60655"/>
                    </a:moveTo>
                    <a:lnTo>
                      <a:pt x="52793" y="0"/>
                    </a:lnTo>
                    <a:cubicBezTo>
                      <a:pt x="52793" y="0"/>
                      <a:pt x="63692" y="7176"/>
                      <a:pt x="63535" y="18977"/>
                    </a:cubicBezTo>
                    <a:cubicBezTo>
                      <a:pt x="63535" y="18977"/>
                      <a:pt x="22697" y="62262"/>
                      <a:pt x="0" y="60655"/>
                    </a:cubicBez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7B94FBF0-615B-78A4-46A0-C645068AAE28}"/>
                  </a:ext>
                </a:extLst>
              </p:cNvPr>
              <p:cNvSpPr/>
              <p:nvPr/>
            </p:nvSpPr>
            <p:spPr>
              <a:xfrm>
                <a:off x="7084249" y="3113932"/>
                <a:ext cx="76948" cy="451543"/>
              </a:xfrm>
              <a:custGeom>
                <a:avLst/>
                <a:gdLst>
                  <a:gd name="connsiteX0" fmla="*/ 29230 w 76948"/>
                  <a:gd name="connsiteY0" fmla="*/ 299 h 451543"/>
                  <a:gd name="connsiteX1" fmla="*/ 2967 w 76948"/>
                  <a:gd name="connsiteY1" fmla="*/ 390558 h 451543"/>
                  <a:gd name="connsiteX2" fmla="*/ 27543 w 76948"/>
                  <a:gd name="connsiteY2" fmla="*/ 444448 h 451543"/>
                  <a:gd name="connsiteX3" fmla="*/ 52265 w 76948"/>
                  <a:gd name="connsiteY3" fmla="*/ 444393 h 451543"/>
                  <a:gd name="connsiteX4" fmla="*/ 76948 w 76948"/>
                  <a:gd name="connsiteY4" fmla="*/ 385288 h 451543"/>
                  <a:gd name="connsiteX5" fmla="*/ 46372 w 76948"/>
                  <a:gd name="connsiteY5" fmla="*/ 0 h 451543"/>
                  <a:gd name="connsiteX6" fmla="*/ 29230 w 76948"/>
                  <a:gd name="connsiteY6" fmla="*/ 299 h 45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6948" h="451543">
                    <a:moveTo>
                      <a:pt x="29230" y="299"/>
                    </a:moveTo>
                    <a:cubicBezTo>
                      <a:pt x="29230" y="299"/>
                      <a:pt x="-11065" y="348156"/>
                      <a:pt x="2967" y="390558"/>
                    </a:cubicBezTo>
                    <a:cubicBezTo>
                      <a:pt x="10190" y="412385"/>
                      <a:pt x="19859" y="431264"/>
                      <a:pt x="27543" y="444448"/>
                    </a:cubicBezTo>
                    <a:cubicBezTo>
                      <a:pt x="33068" y="453931"/>
                      <a:pt x="46784" y="453904"/>
                      <a:pt x="52265" y="444393"/>
                    </a:cubicBezTo>
                    <a:cubicBezTo>
                      <a:pt x="62964" y="425816"/>
                      <a:pt x="76948" y="398933"/>
                      <a:pt x="76948" y="385288"/>
                    </a:cubicBezTo>
                    <a:cubicBezTo>
                      <a:pt x="76948" y="363186"/>
                      <a:pt x="46372" y="0"/>
                      <a:pt x="46372" y="0"/>
                    </a:cubicBezTo>
                    <a:lnTo>
                      <a:pt x="29230" y="299"/>
                    </a:ln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FBCE9D0C-8088-3423-C881-1FC8E4FC623C}"/>
                  </a:ext>
                </a:extLst>
              </p:cNvPr>
              <p:cNvSpPr/>
              <p:nvPr/>
            </p:nvSpPr>
            <p:spPr>
              <a:xfrm>
                <a:off x="7099658" y="3095755"/>
                <a:ext cx="46125" cy="27040"/>
              </a:xfrm>
              <a:custGeom>
                <a:avLst/>
                <a:gdLst>
                  <a:gd name="connsiteX0" fmla="*/ 3276 w 46125"/>
                  <a:gd name="connsiteY0" fmla="*/ 1427 h 27040"/>
                  <a:gd name="connsiteX1" fmla="*/ 42458 w 46125"/>
                  <a:gd name="connsiteY1" fmla="*/ 489 h 27040"/>
                  <a:gd name="connsiteX2" fmla="*/ 45598 w 46125"/>
                  <a:gd name="connsiteY2" fmla="*/ 6590 h 27040"/>
                  <a:gd name="connsiteX3" fmla="*/ 24097 w 46125"/>
                  <a:gd name="connsiteY3" fmla="*/ 27040 h 27040"/>
                  <a:gd name="connsiteX4" fmla="*/ 3276 w 46125"/>
                  <a:gd name="connsiteY4" fmla="*/ 1427 h 2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125" h="27040">
                    <a:moveTo>
                      <a:pt x="3276" y="1427"/>
                    </a:moveTo>
                    <a:cubicBezTo>
                      <a:pt x="3276" y="1427"/>
                      <a:pt x="27631" y="-1014"/>
                      <a:pt x="42458" y="489"/>
                    </a:cubicBezTo>
                    <a:cubicBezTo>
                      <a:pt x="45393" y="785"/>
                      <a:pt x="47034" y="4006"/>
                      <a:pt x="45598" y="6590"/>
                    </a:cubicBezTo>
                    <a:cubicBezTo>
                      <a:pt x="41443" y="14071"/>
                      <a:pt x="32963" y="27040"/>
                      <a:pt x="24097" y="27040"/>
                    </a:cubicBezTo>
                    <a:cubicBezTo>
                      <a:pt x="11643" y="27038"/>
                      <a:pt x="-7770" y="2289"/>
                      <a:pt x="3276" y="1427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62" name="Graphic 4">
              <a:extLst>
                <a:ext uri="{FF2B5EF4-FFF2-40B4-BE49-F238E27FC236}">
                  <a16:creationId xmlns:a16="http://schemas.microsoft.com/office/drawing/2014/main" id="{1D2BE7DC-1899-946E-0A5C-EEF5EAC5DCC7}"/>
                </a:ext>
              </a:extLst>
            </p:cNvPr>
            <p:cNvGrpSpPr/>
            <p:nvPr/>
          </p:nvGrpSpPr>
          <p:grpSpPr>
            <a:xfrm>
              <a:off x="8329930" y="2779999"/>
              <a:ext cx="617161" cy="1734338"/>
              <a:chOff x="8329930" y="2779999"/>
              <a:chExt cx="617161" cy="1734338"/>
            </a:xfrm>
          </p:grpSpPr>
          <p:sp>
            <p:nvSpPr>
              <p:cNvPr id="263" name="Freeform: Shape 262">
                <a:extLst>
                  <a:ext uri="{FF2B5EF4-FFF2-40B4-BE49-F238E27FC236}">
                    <a16:creationId xmlns:a16="http://schemas.microsoft.com/office/drawing/2014/main" id="{007BE9FA-886F-B28E-EDE0-E0271C2C1C59}"/>
                  </a:ext>
                </a:extLst>
              </p:cNvPr>
              <p:cNvSpPr/>
              <p:nvPr/>
            </p:nvSpPr>
            <p:spPr>
              <a:xfrm>
                <a:off x="8614896" y="2779999"/>
                <a:ext cx="181758" cy="162835"/>
              </a:xfrm>
              <a:custGeom>
                <a:avLst/>
                <a:gdLst>
                  <a:gd name="connsiteX0" fmla="*/ 23948 w 181758"/>
                  <a:gd name="connsiteY0" fmla="*/ 162098 h 162835"/>
                  <a:gd name="connsiteX1" fmla="*/ 115 w 181758"/>
                  <a:gd name="connsiteY1" fmla="*/ 81103 h 162835"/>
                  <a:gd name="connsiteX2" fmla="*/ 62084 w 181758"/>
                  <a:gd name="connsiteY2" fmla="*/ 11080 h 162835"/>
                  <a:gd name="connsiteX3" fmla="*/ 138466 w 181758"/>
                  <a:gd name="connsiteY3" fmla="*/ 0 h 162835"/>
                  <a:gd name="connsiteX4" fmla="*/ 127863 w 181758"/>
                  <a:gd name="connsiteY4" fmla="*/ 12526 h 162835"/>
                  <a:gd name="connsiteX5" fmla="*/ 159454 w 181758"/>
                  <a:gd name="connsiteY5" fmla="*/ 18308 h 162835"/>
                  <a:gd name="connsiteX6" fmla="*/ 181345 w 181758"/>
                  <a:gd name="connsiteY6" fmla="*/ 87204 h 162835"/>
                  <a:gd name="connsiteX7" fmla="*/ 157561 w 181758"/>
                  <a:gd name="connsiteY7" fmla="*/ 155046 h 162835"/>
                  <a:gd name="connsiteX8" fmla="*/ 23948 w 181758"/>
                  <a:gd name="connsiteY8" fmla="*/ 162098 h 162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1758" h="162835">
                    <a:moveTo>
                      <a:pt x="23948" y="162098"/>
                    </a:moveTo>
                    <a:cubicBezTo>
                      <a:pt x="23948" y="162098"/>
                      <a:pt x="1325" y="97803"/>
                      <a:pt x="115" y="81103"/>
                    </a:cubicBezTo>
                    <a:cubicBezTo>
                      <a:pt x="-1095" y="64399"/>
                      <a:pt x="6419" y="16221"/>
                      <a:pt x="62084" y="11080"/>
                    </a:cubicBezTo>
                    <a:cubicBezTo>
                      <a:pt x="117746" y="5942"/>
                      <a:pt x="138466" y="0"/>
                      <a:pt x="138466" y="0"/>
                    </a:cubicBezTo>
                    <a:lnTo>
                      <a:pt x="127863" y="12526"/>
                    </a:lnTo>
                    <a:cubicBezTo>
                      <a:pt x="127863" y="12526"/>
                      <a:pt x="143346" y="7708"/>
                      <a:pt x="159454" y="18308"/>
                    </a:cubicBezTo>
                    <a:cubicBezTo>
                      <a:pt x="175565" y="28908"/>
                      <a:pt x="183751" y="60222"/>
                      <a:pt x="181345" y="87204"/>
                    </a:cubicBezTo>
                    <a:cubicBezTo>
                      <a:pt x="178933" y="114186"/>
                      <a:pt x="157855" y="143886"/>
                      <a:pt x="157561" y="155046"/>
                    </a:cubicBezTo>
                    <a:cubicBezTo>
                      <a:pt x="157262" y="166202"/>
                      <a:pt x="23948" y="162098"/>
                      <a:pt x="23948" y="162098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4" name="Freeform: Shape 263">
                <a:extLst>
                  <a:ext uri="{FF2B5EF4-FFF2-40B4-BE49-F238E27FC236}">
                    <a16:creationId xmlns:a16="http://schemas.microsoft.com/office/drawing/2014/main" id="{9887146B-40CB-A563-11EC-DD4BB15D13C6}"/>
                  </a:ext>
                </a:extLst>
              </p:cNvPr>
              <p:cNvSpPr/>
              <p:nvPr/>
            </p:nvSpPr>
            <p:spPr>
              <a:xfrm>
                <a:off x="8470060" y="3609209"/>
                <a:ext cx="60127" cy="106045"/>
              </a:xfrm>
              <a:custGeom>
                <a:avLst/>
                <a:gdLst>
                  <a:gd name="connsiteX0" fmla="*/ 16992 w 60127"/>
                  <a:gd name="connsiteY0" fmla="*/ 0 h 106045"/>
                  <a:gd name="connsiteX1" fmla="*/ 385 w 60127"/>
                  <a:gd name="connsiteY1" fmla="*/ 46629 h 106045"/>
                  <a:gd name="connsiteX2" fmla="*/ 39349 w 60127"/>
                  <a:gd name="connsiteY2" fmla="*/ 100925 h 106045"/>
                  <a:gd name="connsiteX3" fmla="*/ 40628 w 60127"/>
                  <a:gd name="connsiteY3" fmla="*/ 0 h 106045"/>
                  <a:gd name="connsiteX4" fmla="*/ 16992 w 60127"/>
                  <a:gd name="connsiteY4" fmla="*/ 0 h 106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127" h="106045">
                    <a:moveTo>
                      <a:pt x="16992" y="0"/>
                    </a:moveTo>
                    <a:cubicBezTo>
                      <a:pt x="16992" y="0"/>
                      <a:pt x="15717" y="14690"/>
                      <a:pt x="385" y="46629"/>
                    </a:cubicBezTo>
                    <a:cubicBezTo>
                      <a:pt x="385" y="46629"/>
                      <a:pt x="-6641" y="68347"/>
                      <a:pt x="39349" y="100925"/>
                    </a:cubicBezTo>
                    <a:cubicBezTo>
                      <a:pt x="85342" y="133501"/>
                      <a:pt x="40628" y="0"/>
                      <a:pt x="40628" y="0"/>
                    </a:cubicBezTo>
                    <a:lnTo>
                      <a:pt x="16992" y="0"/>
                    </a:ln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5" name="Freeform: Shape 264">
                <a:extLst>
                  <a:ext uri="{FF2B5EF4-FFF2-40B4-BE49-F238E27FC236}">
                    <a16:creationId xmlns:a16="http://schemas.microsoft.com/office/drawing/2014/main" id="{16917D72-4E05-1ED7-8AF4-67099CB49080}"/>
                  </a:ext>
                </a:extLst>
              </p:cNvPr>
              <p:cNvSpPr/>
              <p:nvPr/>
            </p:nvSpPr>
            <p:spPr>
              <a:xfrm>
                <a:off x="8476808" y="3041769"/>
                <a:ext cx="172542" cy="605841"/>
              </a:xfrm>
              <a:custGeom>
                <a:avLst/>
                <a:gdLst>
                  <a:gd name="connsiteX0" fmla="*/ 172542 w 172542"/>
                  <a:gd name="connsiteY0" fmla="*/ 0 h 605841"/>
                  <a:gd name="connsiteX1" fmla="*/ 118606 w 172542"/>
                  <a:gd name="connsiteY1" fmla="*/ 282358 h 605841"/>
                  <a:gd name="connsiteX2" fmla="*/ 48701 w 172542"/>
                  <a:gd name="connsiteY2" fmla="*/ 605241 h 605841"/>
                  <a:gd name="connsiteX3" fmla="*/ 11953 w 172542"/>
                  <a:gd name="connsiteY3" fmla="*/ 574893 h 605841"/>
                  <a:gd name="connsiteX4" fmla="*/ 2414 w 172542"/>
                  <a:gd name="connsiteY4" fmla="*/ 350935 h 605841"/>
                  <a:gd name="connsiteX5" fmla="*/ 8458 w 172542"/>
                  <a:gd name="connsiteY5" fmla="*/ 304396 h 605841"/>
                  <a:gd name="connsiteX6" fmla="*/ 57937 w 172542"/>
                  <a:gd name="connsiteY6" fmla="*/ 40879 h 605841"/>
                  <a:gd name="connsiteX7" fmla="*/ 172542 w 172542"/>
                  <a:gd name="connsiteY7" fmla="*/ 0 h 605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2542" h="605841">
                    <a:moveTo>
                      <a:pt x="172542" y="0"/>
                    </a:moveTo>
                    <a:cubicBezTo>
                      <a:pt x="172542" y="0"/>
                      <a:pt x="146751" y="138098"/>
                      <a:pt x="118606" y="282358"/>
                    </a:cubicBezTo>
                    <a:cubicBezTo>
                      <a:pt x="88033" y="439162"/>
                      <a:pt x="54692" y="603249"/>
                      <a:pt x="48701" y="605241"/>
                    </a:cubicBezTo>
                    <a:cubicBezTo>
                      <a:pt x="37204" y="609073"/>
                      <a:pt x="19612" y="594054"/>
                      <a:pt x="11953" y="574893"/>
                    </a:cubicBezTo>
                    <a:cubicBezTo>
                      <a:pt x="5794" y="559484"/>
                      <a:pt x="-4775" y="432800"/>
                      <a:pt x="2414" y="350935"/>
                    </a:cubicBezTo>
                    <a:cubicBezTo>
                      <a:pt x="4168" y="330953"/>
                      <a:pt x="6198" y="314552"/>
                      <a:pt x="8458" y="304396"/>
                    </a:cubicBezTo>
                    <a:cubicBezTo>
                      <a:pt x="19954" y="252654"/>
                      <a:pt x="23444" y="69625"/>
                      <a:pt x="57937" y="40879"/>
                    </a:cubicBezTo>
                    <a:cubicBezTo>
                      <a:pt x="92427" y="12136"/>
                      <a:pt x="172542" y="0"/>
                      <a:pt x="172542" y="0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6" name="Freeform: Shape 265">
                <a:extLst>
                  <a:ext uri="{FF2B5EF4-FFF2-40B4-BE49-F238E27FC236}">
                    <a16:creationId xmlns:a16="http://schemas.microsoft.com/office/drawing/2014/main" id="{7A771801-B892-C889-718E-75B8DF043298}"/>
                  </a:ext>
                </a:extLst>
              </p:cNvPr>
              <p:cNvSpPr/>
              <p:nvPr/>
            </p:nvSpPr>
            <p:spPr>
              <a:xfrm>
                <a:off x="8479217" y="3041769"/>
                <a:ext cx="170133" cy="367062"/>
              </a:xfrm>
              <a:custGeom>
                <a:avLst/>
                <a:gdLst>
                  <a:gd name="connsiteX0" fmla="*/ 170133 w 170133"/>
                  <a:gd name="connsiteY0" fmla="*/ 0 h 367062"/>
                  <a:gd name="connsiteX1" fmla="*/ 135794 w 170133"/>
                  <a:gd name="connsiteY1" fmla="*/ 181037 h 367062"/>
                  <a:gd name="connsiteX2" fmla="*/ 116194 w 170133"/>
                  <a:gd name="connsiteY2" fmla="*/ 282360 h 367062"/>
                  <a:gd name="connsiteX3" fmla="*/ 57657 w 170133"/>
                  <a:gd name="connsiteY3" fmla="*/ 366228 h 367062"/>
                  <a:gd name="connsiteX4" fmla="*/ 0 w 170133"/>
                  <a:gd name="connsiteY4" fmla="*/ 350938 h 367062"/>
                  <a:gd name="connsiteX5" fmla="*/ 6044 w 170133"/>
                  <a:gd name="connsiteY5" fmla="*/ 304399 h 367062"/>
                  <a:gd name="connsiteX6" fmla="*/ 8635 w 170133"/>
                  <a:gd name="connsiteY6" fmla="*/ 289819 h 367062"/>
                  <a:gd name="connsiteX7" fmla="*/ 55522 w 170133"/>
                  <a:gd name="connsiteY7" fmla="*/ 40882 h 367062"/>
                  <a:gd name="connsiteX8" fmla="*/ 170133 w 170133"/>
                  <a:gd name="connsiteY8" fmla="*/ 0 h 367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133" h="367062">
                    <a:moveTo>
                      <a:pt x="170133" y="0"/>
                    </a:moveTo>
                    <a:cubicBezTo>
                      <a:pt x="170133" y="0"/>
                      <a:pt x="155263" y="79589"/>
                      <a:pt x="135794" y="181037"/>
                    </a:cubicBezTo>
                    <a:cubicBezTo>
                      <a:pt x="129622" y="213232"/>
                      <a:pt x="122978" y="247612"/>
                      <a:pt x="116194" y="282360"/>
                    </a:cubicBezTo>
                    <a:cubicBezTo>
                      <a:pt x="88625" y="336399"/>
                      <a:pt x="64965" y="373141"/>
                      <a:pt x="57657" y="366228"/>
                    </a:cubicBezTo>
                    <a:cubicBezTo>
                      <a:pt x="42747" y="352153"/>
                      <a:pt x="16569" y="350414"/>
                      <a:pt x="0" y="350938"/>
                    </a:cubicBezTo>
                    <a:cubicBezTo>
                      <a:pt x="1753" y="330956"/>
                      <a:pt x="3783" y="314555"/>
                      <a:pt x="6044" y="304399"/>
                    </a:cubicBezTo>
                    <a:cubicBezTo>
                      <a:pt x="6951" y="300309"/>
                      <a:pt x="7810" y="295404"/>
                      <a:pt x="8635" y="289819"/>
                    </a:cubicBezTo>
                    <a:cubicBezTo>
                      <a:pt x="18281" y="224718"/>
                      <a:pt x="23751" y="67351"/>
                      <a:pt x="55522" y="40882"/>
                    </a:cubicBezTo>
                    <a:cubicBezTo>
                      <a:pt x="90018" y="12136"/>
                      <a:pt x="170133" y="0"/>
                      <a:pt x="170133" y="0"/>
                    </a:cubicBezTo>
                    <a:close/>
                  </a:path>
                </a:pathLst>
              </a:custGeom>
              <a:solidFill>
                <a:srgbClr val="739AF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61BBA920-93B9-A9FD-2432-973ABDE56BEB}"/>
                  </a:ext>
                </a:extLst>
              </p:cNvPr>
              <p:cNvSpPr/>
              <p:nvPr/>
            </p:nvSpPr>
            <p:spPr>
              <a:xfrm>
                <a:off x="8479217" y="3132053"/>
                <a:ext cx="135793" cy="276778"/>
              </a:xfrm>
              <a:custGeom>
                <a:avLst/>
                <a:gdLst>
                  <a:gd name="connsiteX0" fmla="*/ 135794 w 135793"/>
                  <a:gd name="connsiteY0" fmla="*/ 90753 h 276778"/>
                  <a:gd name="connsiteX1" fmla="*/ 116194 w 135793"/>
                  <a:gd name="connsiteY1" fmla="*/ 192076 h 276778"/>
                  <a:gd name="connsiteX2" fmla="*/ 57657 w 135793"/>
                  <a:gd name="connsiteY2" fmla="*/ 275944 h 276778"/>
                  <a:gd name="connsiteX3" fmla="*/ 0 w 135793"/>
                  <a:gd name="connsiteY3" fmla="*/ 260654 h 276778"/>
                  <a:gd name="connsiteX4" fmla="*/ 6044 w 135793"/>
                  <a:gd name="connsiteY4" fmla="*/ 214115 h 276778"/>
                  <a:gd name="connsiteX5" fmla="*/ 8635 w 135793"/>
                  <a:gd name="connsiteY5" fmla="*/ 199535 h 276778"/>
                  <a:gd name="connsiteX6" fmla="*/ 91296 w 135793"/>
                  <a:gd name="connsiteY6" fmla="*/ 0 h 276778"/>
                  <a:gd name="connsiteX7" fmla="*/ 135794 w 135793"/>
                  <a:gd name="connsiteY7" fmla="*/ 90753 h 276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793" h="276778">
                    <a:moveTo>
                      <a:pt x="135794" y="90753"/>
                    </a:moveTo>
                    <a:cubicBezTo>
                      <a:pt x="129622" y="122948"/>
                      <a:pt x="122978" y="157328"/>
                      <a:pt x="116194" y="192076"/>
                    </a:cubicBezTo>
                    <a:cubicBezTo>
                      <a:pt x="88625" y="246114"/>
                      <a:pt x="64965" y="282857"/>
                      <a:pt x="57657" y="275944"/>
                    </a:cubicBezTo>
                    <a:cubicBezTo>
                      <a:pt x="42747" y="261869"/>
                      <a:pt x="16569" y="260130"/>
                      <a:pt x="0" y="260654"/>
                    </a:cubicBezTo>
                    <a:cubicBezTo>
                      <a:pt x="1753" y="240672"/>
                      <a:pt x="3783" y="224270"/>
                      <a:pt x="6044" y="214115"/>
                    </a:cubicBezTo>
                    <a:cubicBezTo>
                      <a:pt x="6951" y="210025"/>
                      <a:pt x="7810" y="205120"/>
                      <a:pt x="8635" y="199535"/>
                    </a:cubicBezTo>
                    <a:lnTo>
                      <a:pt x="91296" y="0"/>
                    </a:lnTo>
                    <a:lnTo>
                      <a:pt x="135794" y="90753"/>
                    </a:lnTo>
                    <a:close/>
                  </a:path>
                </a:pathLst>
              </a:custGeom>
              <a:solidFill>
                <a:srgbClr val="4A75C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DE7EC05A-24F2-171D-C5AF-97BA3C18875B}"/>
                  </a:ext>
                </a:extLst>
              </p:cNvPr>
              <p:cNvSpPr/>
              <p:nvPr/>
            </p:nvSpPr>
            <p:spPr>
              <a:xfrm>
                <a:off x="8648972" y="2950528"/>
                <a:ext cx="115007" cy="130624"/>
              </a:xfrm>
              <a:custGeom>
                <a:avLst/>
                <a:gdLst>
                  <a:gd name="connsiteX0" fmla="*/ 114784 w 115007"/>
                  <a:gd name="connsiteY0" fmla="*/ 89206 h 130624"/>
                  <a:gd name="connsiteX1" fmla="*/ 111171 w 115007"/>
                  <a:gd name="connsiteY1" fmla="*/ 0 h 130624"/>
                  <a:gd name="connsiteX2" fmla="*/ 0 w 115007"/>
                  <a:gd name="connsiteY2" fmla="*/ 18171 h 130624"/>
                  <a:gd name="connsiteX3" fmla="*/ 488 w 115007"/>
                  <a:gd name="connsiteY3" fmla="*/ 89738 h 130624"/>
                  <a:gd name="connsiteX4" fmla="*/ 381 w 115007"/>
                  <a:gd name="connsiteY4" fmla="*/ 89755 h 130624"/>
                  <a:gd name="connsiteX5" fmla="*/ 40358 w 115007"/>
                  <a:gd name="connsiteY5" fmla="*/ 129784 h 130624"/>
                  <a:gd name="connsiteX6" fmla="*/ 114784 w 115007"/>
                  <a:gd name="connsiteY6" fmla="*/ 89206 h 130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5007" h="130624">
                    <a:moveTo>
                      <a:pt x="114784" y="89206"/>
                    </a:moveTo>
                    <a:cubicBezTo>
                      <a:pt x="115393" y="61354"/>
                      <a:pt x="114934" y="28099"/>
                      <a:pt x="111171" y="0"/>
                    </a:cubicBezTo>
                    <a:lnTo>
                      <a:pt x="0" y="18171"/>
                    </a:lnTo>
                    <a:cubicBezTo>
                      <a:pt x="0" y="18171"/>
                      <a:pt x="0" y="52091"/>
                      <a:pt x="488" y="89738"/>
                    </a:cubicBezTo>
                    <a:cubicBezTo>
                      <a:pt x="425" y="89744"/>
                      <a:pt x="381" y="89755"/>
                      <a:pt x="381" y="89755"/>
                    </a:cubicBezTo>
                    <a:cubicBezTo>
                      <a:pt x="381" y="89755"/>
                      <a:pt x="-2650" y="124673"/>
                      <a:pt x="40358" y="129784"/>
                    </a:cubicBezTo>
                    <a:cubicBezTo>
                      <a:pt x="83366" y="134891"/>
                      <a:pt x="115944" y="116155"/>
                      <a:pt x="114784" y="89206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A3A6E8D4-FC07-C327-F116-40EF8A104AC1}"/>
                  </a:ext>
                </a:extLst>
              </p:cNvPr>
              <p:cNvSpPr/>
              <p:nvPr/>
            </p:nvSpPr>
            <p:spPr>
              <a:xfrm>
                <a:off x="8648660" y="2975557"/>
                <a:ext cx="114339" cy="53656"/>
              </a:xfrm>
              <a:custGeom>
                <a:avLst/>
                <a:gdLst>
                  <a:gd name="connsiteX0" fmla="*/ 0 w 114339"/>
                  <a:gd name="connsiteY0" fmla="*/ 0 h 53656"/>
                  <a:gd name="connsiteX1" fmla="*/ 56211 w 114339"/>
                  <a:gd name="connsiteY1" fmla="*/ 53657 h 53656"/>
                  <a:gd name="connsiteX2" fmla="*/ 114339 w 114339"/>
                  <a:gd name="connsiteY2" fmla="*/ 3193 h 53656"/>
                  <a:gd name="connsiteX3" fmla="*/ 0 w 114339"/>
                  <a:gd name="connsiteY3" fmla="*/ 0 h 53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4339" h="53656">
                    <a:moveTo>
                      <a:pt x="0" y="0"/>
                    </a:moveTo>
                    <a:cubicBezTo>
                      <a:pt x="0" y="0"/>
                      <a:pt x="26189" y="53657"/>
                      <a:pt x="56211" y="53657"/>
                    </a:cubicBezTo>
                    <a:cubicBezTo>
                      <a:pt x="86233" y="53657"/>
                      <a:pt x="114339" y="3193"/>
                      <a:pt x="114339" y="319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B7D45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28520148-47B9-C8F6-EB4C-0BCA5D92CBA2}"/>
                  </a:ext>
                </a:extLst>
              </p:cNvPr>
              <p:cNvSpPr/>
              <p:nvPr/>
            </p:nvSpPr>
            <p:spPr>
              <a:xfrm>
                <a:off x="8722759" y="4452685"/>
                <a:ext cx="96875" cy="61653"/>
              </a:xfrm>
              <a:custGeom>
                <a:avLst/>
                <a:gdLst>
                  <a:gd name="connsiteX0" fmla="*/ 0 w 96875"/>
                  <a:gd name="connsiteY0" fmla="*/ 60800 h 61653"/>
                  <a:gd name="connsiteX1" fmla="*/ 13415 w 96875"/>
                  <a:gd name="connsiteY1" fmla="*/ 10550 h 61653"/>
                  <a:gd name="connsiteX2" fmla="*/ 82398 w 96875"/>
                  <a:gd name="connsiteY2" fmla="*/ 3739 h 61653"/>
                  <a:gd name="connsiteX3" fmla="*/ 96876 w 96875"/>
                  <a:gd name="connsiteY3" fmla="*/ 61653 h 61653"/>
                  <a:gd name="connsiteX4" fmla="*/ 0 w 96875"/>
                  <a:gd name="connsiteY4" fmla="*/ 60800 h 61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875" h="61653">
                    <a:moveTo>
                      <a:pt x="0" y="60800"/>
                    </a:moveTo>
                    <a:cubicBezTo>
                      <a:pt x="0" y="60800"/>
                      <a:pt x="4046" y="29286"/>
                      <a:pt x="13415" y="10550"/>
                    </a:cubicBezTo>
                    <a:cubicBezTo>
                      <a:pt x="22782" y="-8183"/>
                      <a:pt x="82398" y="3739"/>
                      <a:pt x="82398" y="3739"/>
                    </a:cubicBezTo>
                    <a:cubicBezTo>
                      <a:pt x="82398" y="3739"/>
                      <a:pt x="94325" y="13963"/>
                      <a:pt x="96876" y="61653"/>
                    </a:cubicBezTo>
                    <a:lnTo>
                      <a:pt x="0" y="60800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" name="Freeform: Shape 270">
                <a:extLst>
                  <a:ext uri="{FF2B5EF4-FFF2-40B4-BE49-F238E27FC236}">
                    <a16:creationId xmlns:a16="http://schemas.microsoft.com/office/drawing/2014/main" id="{9DEFEBA7-5BC9-FB81-A362-4B7B18FD439E}"/>
                  </a:ext>
                </a:extLst>
              </p:cNvPr>
              <p:cNvSpPr/>
              <p:nvPr/>
            </p:nvSpPr>
            <p:spPr>
              <a:xfrm>
                <a:off x="8329930" y="4413415"/>
                <a:ext cx="198003" cy="99645"/>
              </a:xfrm>
              <a:custGeom>
                <a:avLst/>
                <a:gdLst>
                  <a:gd name="connsiteX0" fmla="*/ 189706 w 198003"/>
                  <a:gd name="connsiteY0" fmla="*/ 99645 h 99645"/>
                  <a:gd name="connsiteX1" fmla="*/ 195746 w 198003"/>
                  <a:gd name="connsiteY1" fmla="*/ 27310 h 99645"/>
                  <a:gd name="connsiteX2" fmla="*/ 121494 w 198003"/>
                  <a:gd name="connsiteY2" fmla="*/ 15069 h 99645"/>
                  <a:gd name="connsiteX3" fmla="*/ 29292 w 198003"/>
                  <a:gd name="connsiteY3" fmla="*/ 77894 h 99645"/>
                  <a:gd name="connsiteX4" fmla="*/ 0 w 198003"/>
                  <a:gd name="connsiteY4" fmla="*/ 99645 h 99645"/>
                  <a:gd name="connsiteX5" fmla="*/ 189706 w 198003"/>
                  <a:gd name="connsiteY5" fmla="*/ 99645 h 99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8003" h="99645">
                    <a:moveTo>
                      <a:pt x="189706" y="99645"/>
                    </a:moveTo>
                    <a:cubicBezTo>
                      <a:pt x="203715" y="91094"/>
                      <a:pt x="195746" y="27310"/>
                      <a:pt x="195746" y="27310"/>
                    </a:cubicBezTo>
                    <a:cubicBezTo>
                      <a:pt x="195746" y="27310"/>
                      <a:pt x="130467" y="-24910"/>
                      <a:pt x="121494" y="15069"/>
                    </a:cubicBezTo>
                    <a:cubicBezTo>
                      <a:pt x="112521" y="55052"/>
                      <a:pt x="59483" y="73000"/>
                      <a:pt x="29292" y="77894"/>
                    </a:cubicBezTo>
                    <a:cubicBezTo>
                      <a:pt x="8452" y="81274"/>
                      <a:pt x="2000" y="92815"/>
                      <a:pt x="0" y="99645"/>
                    </a:cubicBezTo>
                    <a:lnTo>
                      <a:pt x="189706" y="99645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2" name="Freeform: Shape 271">
                <a:extLst>
                  <a:ext uri="{FF2B5EF4-FFF2-40B4-BE49-F238E27FC236}">
                    <a16:creationId xmlns:a16="http://schemas.microsoft.com/office/drawing/2014/main" id="{E0CEE8A8-1D03-78ED-D222-09E3FBB4F3E2}"/>
                  </a:ext>
                </a:extLst>
              </p:cNvPr>
              <p:cNvSpPr/>
              <p:nvPr/>
            </p:nvSpPr>
            <p:spPr>
              <a:xfrm>
                <a:off x="8637759" y="2839222"/>
                <a:ext cx="136587" cy="158238"/>
              </a:xfrm>
              <a:custGeom>
                <a:avLst/>
                <a:gdLst>
                  <a:gd name="connsiteX0" fmla="*/ 14510 w 136587"/>
                  <a:gd name="connsiteY0" fmla="*/ 140309 h 158238"/>
                  <a:gd name="connsiteX1" fmla="*/ 66143 w 136587"/>
                  <a:gd name="connsiteY1" fmla="*/ 158239 h 158238"/>
                  <a:gd name="connsiteX2" fmla="*/ 121647 w 136587"/>
                  <a:gd name="connsiteY2" fmla="*/ 142616 h 158238"/>
                  <a:gd name="connsiteX3" fmla="*/ 134696 w 136587"/>
                  <a:gd name="connsiteY3" fmla="*/ 95823 h 158238"/>
                  <a:gd name="connsiteX4" fmla="*/ 135214 w 136587"/>
                  <a:gd name="connsiteY4" fmla="*/ 32770 h 158238"/>
                  <a:gd name="connsiteX5" fmla="*/ 87320 w 136587"/>
                  <a:gd name="connsiteY5" fmla="*/ 1040 h 158238"/>
                  <a:gd name="connsiteX6" fmla="*/ 1285 w 136587"/>
                  <a:gd name="connsiteY6" fmla="*/ 30971 h 158238"/>
                  <a:gd name="connsiteX7" fmla="*/ 591 w 136587"/>
                  <a:gd name="connsiteY7" fmla="*/ 46401 h 158238"/>
                  <a:gd name="connsiteX8" fmla="*/ 14510 w 136587"/>
                  <a:gd name="connsiteY8" fmla="*/ 140309 h 15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6587" h="158238">
                    <a:moveTo>
                      <a:pt x="14510" y="140309"/>
                    </a:moveTo>
                    <a:cubicBezTo>
                      <a:pt x="25313" y="148810"/>
                      <a:pt x="56986" y="157251"/>
                      <a:pt x="66143" y="158239"/>
                    </a:cubicBezTo>
                    <a:cubicBezTo>
                      <a:pt x="66143" y="158239"/>
                      <a:pt x="113110" y="147765"/>
                      <a:pt x="121647" y="142616"/>
                    </a:cubicBezTo>
                    <a:cubicBezTo>
                      <a:pt x="134868" y="134601"/>
                      <a:pt x="134018" y="118377"/>
                      <a:pt x="134696" y="95823"/>
                    </a:cubicBezTo>
                    <a:cubicBezTo>
                      <a:pt x="135511" y="69129"/>
                      <a:pt x="138199" y="48160"/>
                      <a:pt x="135214" y="32770"/>
                    </a:cubicBezTo>
                    <a:cubicBezTo>
                      <a:pt x="131672" y="14358"/>
                      <a:pt x="120000" y="3885"/>
                      <a:pt x="87320" y="1040"/>
                    </a:cubicBezTo>
                    <a:cubicBezTo>
                      <a:pt x="27324" y="-4167"/>
                      <a:pt x="2333" y="10858"/>
                      <a:pt x="1285" y="30971"/>
                    </a:cubicBezTo>
                    <a:cubicBezTo>
                      <a:pt x="1017" y="36372"/>
                      <a:pt x="764" y="41521"/>
                      <a:pt x="591" y="46401"/>
                    </a:cubicBezTo>
                    <a:cubicBezTo>
                      <a:pt x="-1809" y="109122"/>
                      <a:pt x="3149" y="131366"/>
                      <a:pt x="14510" y="140309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3" name="Freeform: Shape 272">
                <a:extLst>
                  <a:ext uri="{FF2B5EF4-FFF2-40B4-BE49-F238E27FC236}">
                    <a16:creationId xmlns:a16="http://schemas.microsoft.com/office/drawing/2014/main" id="{6DD428AE-24BC-7913-BF1B-BEEED4842872}"/>
                  </a:ext>
                </a:extLst>
              </p:cNvPr>
              <p:cNvSpPr/>
              <p:nvPr/>
            </p:nvSpPr>
            <p:spPr>
              <a:xfrm>
                <a:off x="8432459" y="3552191"/>
                <a:ext cx="318340" cy="920005"/>
              </a:xfrm>
              <a:custGeom>
                <a:avLst/>
                <a:gdLst>
                  <a:gd name="connsiteX0" fmla="*/ 222383 w 318340"/>
                  <a:gd name="connsiteY0" fmla="*/ 486869 h 920005"/>
                  <a:gd name="connsiteX1" fmla="*/ 217594 w 318340"/>
                  <a:gd name="connsiteY1" fmla="*/ 522130 h 920005"/>
                  <a:gd name="connsiteX2" fmla="*/ 101227 w 318340"/>
                  <a:gd name="connsiteY2" fmla="*/ 917436 h 920005"/>
                  <a:gd name="connsiteX3" fmla="*/ 13217 w 318340"/>
                  <a:gd name="connsiteY3" fmla="*/ 899638 h 920005"/>
                  <a:gd name="connsiteX4" fmla="*/ 376 w 318340"/>
                  <a:gd name="connsiteY4" fmla="*/ 878856 h 920005"/>
                  <a:gd name="connsiteX5" fmla="*/ 69935 w 318340"/>
                  <a:gd name="connsiteY5" fmla="*/ 177504 h 920005"/>
                  <a:gd name="connsiteX6" fmla="*/ 88767 w 318340"/>
                  <a:gd name="connsiteY6" fmla="*/ 22845 h 920005"/>
                  <a:gd name="connsiteX7" fmla="*/ 318327 w 318340"/>
                  <a:gd name="connsiteY7" fmla="*/ 38981 h 920005"/>
                  <a:gd name="connsiteX8" fmla="*/ 222383 w 318340"/>
                  <a:gd name="connsiteY8" fmla="*/ 486869 h 920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8340" h="920005">
                    <a:moveTo>
                      <a:pt x="222383" y="486869"/>
                    </a:moveTo>
                    <a:cubicBezTo>
                      <a:pt x="219728" y="501509"/>
                      <a:pt x="218041" y="513519"/>
                      <a:pt x="217594" y="522130"/>
                    </a:cubicBezTo>
                    <a:cubicBezTo>
                      <a:pt x="211528" y="640491"/>
                      <a:pt x="117961" y="911124"/>
                      <a:pt x="101227" y="917436"/>
                    </a:cubicBezTo>
                    <a:cubicBezTo>
                      <a:pt x="75331" y="927207"/>
                      <a:pt x="34548" y="906436"/>
                      <a:pt x="13217" y="899638"/>
                    </a:cubicBezTo>
                    <a:cubicBezTo>
                      <a:pt x="4373" y="896816"/>
                      <a:pt x="-1591" y="887900"/>
                      <a:pt x="376" y="878856"/>
                    </a:cubicBezTo>
                    <a:cubicBezTo>
                      <a:pt x="46712" y="665838"/>
                      <a:pt x="63742" y="359104"/>
                      <a:pt x="69935" y="177504"/>
                    </a:cubicBezTo>
                    <a:cubicBezTo>
                      <a:pt x="73068" y="86033"/>
                      <a:pt x="88767" y="22845"/>
                      <a:pt x="88767" y="22845"/>
                    </a:cubicBezTo>
                    <a:cubicBezTo>
                      <a:pt x="88767" y="22845"/>
                      <a:pt x="316969" y="-38040"/>
                      <a:pt x="318327" y="38981"/>
                    </a:cubicBezTo>
                    <a:cubicBezTo>
                      <a:pt x="319528" y="107136"/>
                      <a:pt x="242738" y="374431"/>
                      <a:pt x="222383" y="486869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4" name="Freeform: Shape 273">
                <a:extLst>
                  <a:ext uri="{FF2B5EF4-FFF2-40B4-BE49-F238E27FC236}">
                    <a16:creationId xmlns:a16="http://schemas.microsoft.com/office/drawing/2014/main" id="{565CF500-4E87-370F-1650-804A8135B9AE}"/>
                  </a:ext>
                </a:extLst>
              </p:cNvPr>
              <p:cNvSpPr/>
              <p:nvPr/>
            </p:nvSpPr>
            <p:spPr>
              <a:xfrm>
                <a:off x="8502397" y="3552191"/>
                <a:ext cx="248405" cy="486868"/>
              </a:xfrm>
              <a:custGeom>
                <a:avLst/>
                <a:gdLst>
                  <a:gd name="connsiteX0" fmla="*/ 152445 w 248405"/>
                  <a:gd name="connsiteY0" fmla="*/ 486869 h 486868"/>
                  <a:gd name="connsiteX1" fmla="*/ 0 w 248405"/>
                  <a:gd name="connsiteY1" fmla="*/ 177504 h 486868"/>
                  <a:gd name="connsiteX2" fmla="*/ 18832 w 248405"/>
                  <a:gd name="connsiteY2" fmla="*/ 22845 h 486868"/>
                  <a:gd name="connsiteX3" fmla="*/ 248392 w 248405"/>
                  <a:gd name="connsiteY3" fmla="*/ 38981 h 486868"/>
                  <a:gd name="connsiteX4" fmla="*/ 152445 w 248405"/>
                  <a:gd name="connsiteY4" fmla="*/ 486869 h 486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405" h="486868">
                    <a:moveTo>
                      <a:pt x="152445" y="486869"/>
                    </a:moveTo>
                    <a:lnTo>
                      <a:pt x="0" y="177504"/>
                    </a:lnTo>
                    <a:cubicBezTo>
                      <a:pt x="3133" y="86033"/>
                      <a:pt x="18832" y="22845"/>
                      <a:pt x="18832" y="22845"/>
                    </a:cubicBezTo>
                    <a:cubicBezTo>
                      <a:pt x="18832" y="22845"/>
                      <a:pt x="247033" y="-38040"/>
                      <a:pt x="248392" y="38981"/>
                    </a:cubicBezTo>
                    <a:cubicBezTo>
                      <a:pt x="249590" y="107136"/>
                      <a:pt x="172800" y="374431"/>
                      <a:pt x="152445" y="486869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5" name="Freeform: Shape 274">
                <a:extLst>
                  <a:ext uri="{FF2B5EF4-FFF2-40B4-BE49-F238E27FC236}">
                    <a16:creationId xmlns:a16="http://schemas.microsoft.com/office/drawing/2014/main" id="{6D7E45F6-8B6E-213E-FA48-7EBA45E52B7E}"/>
                  </a:ext>
                </a:extLst>
              </p:cNvPr>
              <p:cNvSpPr/>
              <p:nvPr/>
            </p:nvSpPr>
            <p:spPr>
              <a:xfrm>
                <a:off x="8604069" y="3563626"/>
                <a:ext cx="255991" cy="908683"/>
              </a:xfrm>
              <a:custGeom>
                <a:avLst/>
                <a:gdLst>
                  <a:gd name="connsiteX0" fmla="*/ 0 w 255991"/>
                  <a:gd name="connsiteY0" fmla="*/ 27812 h 908683"/>
                  <a:gd name="connsiteX1" fmla="*/ 120641 w 255991"/>
                  <a:gd name="connsiteY1" fmla="*/ 902163 h 908683"/>
                  <a:gd name="connsiteX2" fmla="*/ 214826 w 255991"/>
                  <a:gd name="connsiteY2" fmla="*/ 904722 h 908683"/>
                  <a:gd name="connsiteX3" fmla="*/ 247198 w 255991"/>
                  <a:gd name="connsiteY3" fmla="*/ 327279 h 908683"/>
                  <a:gd name="connsiteX4" fmla="*/ 240741 w 255991"/>
                  <a:gd name="connsiteY4" fmla="*/ 5682 h 908683"/>
                  <a:gd name="connsiteX5" fmla="*/ 0 w 255991"/>
                  <a:gd name="connsiteY5" fmla="*/ 27812 h 908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5991" h="908683">
                    <a:moveTo>
                      <a:pt x="0" y="27812"/>
                    </a:moveTo>
                    <a:lnTo>
                      <a:pt x="120641" y="902163"/>
                    </a:lnTo>
                    <a:cubicBezTo>
                      <a:pt x="120641" y="902163"/>
                      <a:pt x="173620" y="914941"/>
                      <a:pt x="214826" y="904722"/>
                    </a:cubicBezTo>
                    <a:cubicBezTo>
                      <a:pt x="214826" y="904722"/>
                      <a:pt x="250142" y="439698"/>
                      <a:pt x="247198" y="327279"/>
                    </a:cubicBezTo>
                    <a:cubicBezTo>
                      <a:pt x="244257" y="214857"/>
                      <a:pt x="272548" y="26456"/>
                      <a:pt x="240741" y="5682"/>
                    </a:cubicBezTo>
                    <a:cubicBezTo>
                      <a:pt x="208936" y="-15100"/>
                      <a:pt x="0" y="27812"/>
                      <a:pt x="0" y="27812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6" name="Freeform: Shape 275">
                <a:extLst>
                  <a:ext uri="{FF2B5EF4-FFF2-40B4-BE49-F238E27FC236}">
                    <a16:creationId xmlns:a16="http://schemas.microsoft.com/office/drawing/2014/main" id="{D95DFF27-9CCC-0EDB-FFB8-AC5928195427}"/>
                  </a:ext>
                </a:extLst>
              </p:cNvPr>
              <p:cNvSpPr/>
              <p:nvPr/>
            </p:nvSpPr>
            <p:spPr>
              <a:xfrm>
                <a:off x="8513382" y="3041742"/>
                <a:ext cx="349218" cy="551320"/>
              </a:xfrm>
              <a:custGeom>
                <a:avLst/>
                <a:gdLst>
                  <a:gd name="connsiteX0" fmla="*/ 348767 w 349218"/>
                  <a:gd name="connsiteY0" fmla="*/ 527559 h 551320"/>
                  <a:gd name="connsiteX1" fmla="*/ 331019 w 349218"/>
                  <a:gd name="connsiteY1" fmla="*/ 546287 h 551320"/>
                  <a:gd name="connsiteX2" fmla="*/ 140912 w 349218"/>
                  <a:gd name="connsiteY2" fmla="*/ 549186 h 551320"/>
                  <a:gd name="connsiteX3" fmla="*/ 1278 w 349218"/>
                  <a:gd name="connsiteY3" fmla="*/ 551320 h 551320"/>
                  <a:gd name="connsiteX4" fmla="*/ 15830 w 349218"/>
                  <a:gd name="connsiteY4" fmla="*/ 158019 h 551320"/>
                  <a:gd name="connsiteX5" fmla="*/ 135944 w 349218"/>
                  <a:gd name="connsiteY5" fmla="*/ 0 h 551320"/>
                  <a:gd name="connsiteX6" fmla="*/ 135969 w 349218"/>
                  <a:gd name="connsiteY6" fmla="*/ 27 h 551320"/>
                  <a:gd name="connsiteX7" fmla="*/ 179852 w 349218"/>
                  <a:gd name="connsiteY7" fmla="*/ 32960 h 551320"/>
                  <a:gd name="connsiteX8" fmla="*/ 250182 w 349218"/>
                  <a:gd name="connsiteY8" fmla="*/ 1125 h 551320"/>
                  <a:gd name="connsiteX9" fmla="*/ 259748 w 349218"/>
                  <a:gd name="connsiteY9" fmla="*/ 13478 h 551320"/>
                  <a:gd name="connsiteX10" fmla="*/ 327545 w 349218"/>
                  <a:gd name="connsiteY10" fmla="*/ 189956 h 551320"/>
                  <a:gd name="connsiteX11" fmla="*/ 348921 w 349218"/>
                  <a:gd name="connsiteY11" fmla="*/ 502719 h 551320"/>
                  <a:gd name="connsiteX12" fmla="*/ 348767 w 349218"/>
                  <a:gd name="connsiteY12" fmla="*/ 527559 h 551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49218" h="551320">
                    <a:moveTo>
                      <a:pt x="348767" y="527559"/>
                    </a:moveTo>
                    <a:cubicBezTo>
                      <a:pt x="349165" y="537689"/>
                      <a:pt x="341141" y="546133"/>
                      <a:pt x="331019" y="546287"/>
                    </a:cubicBezTo>
                    <a:lnTo>
                      <a:pt x="140912" y="549186"/>
                    </a:lnTo>
                    <a:lnTo>
                      <a:pt x="1278" y="551320"/>
                    </a:lnTo>
                    <a:cubicBezTo>
                      <a:pt x="-5262" y="551435"/>
                      <a:pt x="15405" y="499123"/>
                      <a:pt x="15830" y="158019"/>
                    </a:cubicBezTo>
                    <a:cubicBezTo>
                      <a:pt x="15932" y="81901"/>
                      <a:pt x="133769" y="0"/>
                      <a:pt x="135944" y="0"/>
                    </a:cubicBezTo>
                    <a:lnTo>
                      <a:pt x="135969" y="27"/>
                    </a:lnTo>
                    <a:cubicBezTo>
                      <a:pt x="135969" y="10990"/>
                      <a:pt x="153243" y="31226"/>
                      <a:pt x="179852" y="32960"/>
                    </a:cubicBezTo>
                    <a:cubicBezTo>
                      <a:pt x="211434" y="35028"/>
                      <a:pt x="250182" y="19318"/>
                      <a:pt x="250182" y="1125"/>
                    </a:cubicBezTo>
                    <a:cubicBezTo>
                      <a:pt x="250182" y="919"/>
                      <a:pt x="253847" y="4894"/>
                      <a:pt x="259748" y="13478"/>
                    </a:cubicBezTo>
                    <a:cubicBezTo>
                      <a:pt x="275516" y="36446"/>
                      <a:pt x="307271" y="92457"/>
                      <a:pt x="327545" y="189956"/>
                    </a:cubicBezTo>
                    <a:cubicBezTo>
                      <a:pt x="343555" y="266952"/>
                      <a:pt x="337396" y="369896"/>
                      <a:pt x="348921" y="502719"/>
                    </a:cubicBezTo>
                    <a:cubicBezTo>
                      <a:pt x="349763" y="512317"/>
                      <a:pt x="348523" y="520835"/>
                      <a:pt x="348767" y="527559"/>
                    </a:cubicBezTo>
                    <a:close/>
                  </a:path>
                </a:pathLst>
              </a:custGeom>
              <a:solidFill>
                <a:srgbClr val="FFA41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7" name="Freeform: Shape 276">
                <a:extLst>
                  <a:ext uri="{FF2B5EF4-FFF2-40B4-BE49-F238E27FC236}">
                    <a16:creationId xmlns:a16="http://schemas.microsoft.com/office/drawing/2014/main" id="{D4678CB7-5F74-8968-5CA9-45BAE71B878A}"/>
                  </a:ext>
                </a:extLst>
              </p:cNvPr>
              <p:cNvSpPr/>
              <p:nvPr/>
            </p:nvSpPr>
            <p:spPr>
              <a:xfrm>
                <a:off x="8513387" y="3041739"/>
                <a:ext cx="349389" cy="582589"/>
              </a:xfrm>
              <a:custGeom>
                <a:avLst/>
                <a:gdLst>
                  <a:gd name="connsiteX0" fmla="*/ 341748 w 349389"/>
                  <a:gd name="connsiteY0" fmla="*/ 547348 h 582589"/>
                  <a:gd name="connsiteX1" fmla="*/ 269211 w 349389"/>
                  <a:gd name="connsiteY1" fmla="*/ 568465 h 582589"/>
                  <a:gd name="connsiteX2" fmla="*/ 128672 w 349389"/>
                  <a:gd name="connsiteY2" fmla="*/ 582582 h 582589"/>
                  <a:gd name="connsiteX3" fmla="*/ 1278 w 349389"/>
                  <a:gd name="connsiteY3" fmla="*/ 551320 h 582589"/>
                  <a:gd name="connsiteX4" fmla="*/ 15830 w 349389"/>
                  <a:gd name="connsiteY4" fmla="*/ 158019 h 582589"/>
                  <a:gd name="connsiteX5" fmla="*/ 135944 w 349389"/>
                  <a:gd name="connsiteY5" fmla="*/ 0 h 582589"/>
                  <a:gd name="connsiteX6" fmla="*/ 135969 w 349389"/>
                  <a:gd name="connsiteY6" fmla="*/ 27 h 582589"/>
                  <a:gd name="connsiteX7" fmla="*/ 163598 w 349389"/>
                  <a:gd name="connsiteY7" fmla="*/ 131188 h 582589"/>
                  <a:gd name="connsiteX8" fmla="*/ 262395 w 349389"/>
                  <a:gd name="connsiteY8" fmla="*/ 3435 h 582589"/>
                  <a:gd name="connsiteX9" fmla="*/ 327546 w 349389"/>
                  <a:gd name="connsiteY9" fmla="*/ 189956 h 582589"/>
                  <a:gd name="connsiteX10" fmla="*/ 336184 w 349389"/>
                  <a:gd name="connsiteY10" fmla="*/ 254687 h 582589"/>
                  <a:gd name="connsiteX11" fmla="*/ 348921 w 349389"/>
                  <a:gd name="connsiteY11" fmla="*/ 502719 h 582589"/>
                  <a:gd name="connsiteX12" fmla="*/ 348767 w 349389"/>
                  <a:gd name="connsiteY12" fmla="*/ 527556 h 582589"/>
                  <a:gd name="connsiteX13" fmla="*/ 341748 w 349389"/>
                  <a:gd name="connsiteY13" fmla="*/ 547348 h 582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49389" h="582589">
                    <a:moveTo>
                      <a:pt x="341748" y="547348"/>
                    </a:moveTo>
                    <a:cubicBezTo>
                      <a:pt x="341748" y="547348"/>
                      <a:pt x="316479" y="558667"/>
                      <a:pt x="269211" y="568465"/>
                    </a:cubicBezTo>
                    <a:cubicBezTo>
                      <a:pt x="234066" y="575759"/>
                      <a:pt x="186773" y="582225"/>
                      <a:pt x="128672" y="582582"/>
                    </a:cubicBezTo>
                    <a:cubicBezTo>
                      <a:pt x="36267" y="583169"/>
                      <a:pt x="1278" y="551320"/>
                      <a:pt x="1278" y="551320"/>
                    </a:cubicBezTo>
                    <a:cubicBezTo>
                      <a:pt x="-5262" y="551435"/>
                      <a:pt x="15405" y="499122"/>
                      <a:pt x="15830" y="158019"/>
                    </a:cubicBezTo>
                    <a:cubicBezTo>
                      <a:pt x="15932" y="81901"/>
                      <a:pt x="133769" y="0"/>
                      <a:pt x="135944" y="0"/>
                    </a:cubicBezTo>
                    <a:lnTo>
                      <a:pt x="135969" y="27"/>
                    </a:lnTo>
                    <a:cubicBezTo>
                      <a:pt x="135969" y="27"/>
                      <a:pt x="132940" y="101386"/>
                      <a:pt x="163598" y="131188"/>
                    </a:cubicBezTo>
                    <a:cubicBezTo>
                      <a:pt x="163598" y="131188"/>
                      <a:pt x="206601" y="97973"/>
                      <a:pt x="262395" y="3435"/>
                    </a:cubicBezTo>
                    <a:cubicBezTo>
                      <a:pt x="278157" y="26406"/>
                      <a:pt x="307271" y="92454"/>
                      <a:pt x="327546" y="189956"/>
                    </a:cubicBezTo>
                    <a:cubicBezTo>
                      <a:pt x="331661" y="209797"/>
                      <a:pt x="334319" y="231345"/>
                      <a:pt x="336184" y="254687"/>
                    </a:cubicBezTo>
                    <a:cubicBezTo>
                      <a:pt x="341558" y="321961"/>
                      <a:pt x="340359" y="404106"/>
                      <a:pt x="348921" y="502719"/>
                    </a:cubicBezTo>
                    <a:cubicBezTo>
                      <a:pt x="349763" y="512315"/>
                      <a:pt x="348523" y="520835"/>
                      <a:pt x="348767" y="527556"/>
                    </a:cubicBezTo>
                    <a:cubicBezTo>
                      <a:pt x="349159" y="537692"/>
                      <a:pt x="351878" y="547197"/>
                      <a:pt x="341748" y="547348"/>
                    </a:cubicBezTo>
                    <a:close/>
                  </a:path>
                </a:pathLst>
              </a:custGeom>
              <a:solidFill>
                <a:srgbClr val="739AF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8" name="Freeform: Shape 277">
                <a:extLst>
                  <a:ext uri="{FF2B5EF4-FFF2-40B4-BE49-F238E27FC236}">
                    <a16:creationId xmlns:a16="http://schemas.microsoft.com/office/drawing/2014/main" id="{EFA8C6AA-13BD-849C-7C81-F287FF21BC86}"/>
                  </a:ext>
                </a:extLst>
              </p:cNvPr>
              <p:cNvSpPr/>
              <p:nvPr/>
            </p:nvSpPr>
            <p:spPr>
              <a:xfrm>
                <a:off x="8746258" y="3232551"/>
                <a:ext cx="116518" cy="377653"/>
              </a:xfrm>
              <a:custGeom>
                <a:avLst/>
                <a:gdLst>
                  <a:gd name="connsiteX0" fmla="*/ 108877 w 116518"/>
                  <a:gd name="connsiteY0" fmla="*/ 356537 h 377653"/>
                  <a:gd name="connsiteX1" fmla="*/ 36341 w 116518"/>
                  <a:gd name="connsiteY1" fmla="*/ 377654 h 377653"/>
                  <a:gd name="connsiteX2" fmla="*/ 136 w 116518"/>
                  <a:gd name="connsiteY2" fmla="*/ 249543 h 377653"/>
                  <a:gd name="connsiteX3" fmla="*/ 99361 w 116518"/>
                  <a:gd name="connsiteY3" fmla="*/ 0 h 377653"/>
                  <a:gd name="connsiteX4" fmla="*/ 103311 w 116518"/>
                  <a:gd name="connsiteY4" fmla="*/ 63878 h 377653"/>
                  <a:gd name="connsiteX5" fmla="*/ 116048 w 116518"/>
                  <a:gd name="connsiteY5" fmla="*/ 311910 h 377653"/>
                  <a:gd name="connsiteX6" fmla="*/ 115893 w 116518"/>
                  <a:gd name="connsiteY6" fmla="*/ 336747 h 377653"/>
                  <a:gd name="connsiteX7" fmla="*/ 108877 w 116518"/>
                  <a:gd name="connsiteY7" fmla="*/ 356537 h 377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6518" h="377653">
                    <a:moveTo>
                      <a:pt x="108877" y="356537"/>
                    </a:moveTo>
                    <a:cubicBezTo>
                      <a:pt x="108877" y="356537"/>
                      <a:pt x="83609" y="367855"/>
                      <a:pt x="36341" y="377654"/>
                    </a:cubicBezTo>
                    <a:cubicBezTo>
                      <a:pt x="21470" y="354976"/>
                      <a:pt x="2728" y="314045"/>
                      <a:pt x="136" y="249543"/>
                    </a:cubicBezTo>
                    <a:cubicBezTo>
                      <a:pt x="-4259" y="140468"/>
                      <a:pt x="99361" y="0"/>
                      <a:pt x="99361" y="0"/>
                    </a:cubicBezTo>
                    <a:lnTo>
                      <a:pt x="103311" y="63878"/>
                    </a:lnTo>
                    <a:cubicBezTo>
                      <a:pt x="108685" y="131153"/>
                      <a:pt x="107486" y="213298"/>
                      <a:pt x="116048" y="311910"/>
                    </a:cubicBezTo>
                    <a:cubicBezTo>
                      <a:pt x="116889" y="321506"/>
                      <a:pt x="115650" y="330026"/>
                      <a:pt x="115893" y="336747"/>
                    </a:cubicBezTo>
                    <a:cubicBezTo>
                      <a:pt x="116289" y="346881"/>
                      <a:pt x="119007" y="356386"/>
                      <a:pt x="108877" y="356537"/>
                    </a:cubicBezTo>
                    <a:close/>
                  </a:path>
                </a:pathLst>
              </a:custGeom>
              <a:solidFill>
                <a:srgbClr val="4A75C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9" name="Freeform: Shape 278">
                <a:extLst>
                  <a:ext uri="{FF2B5EF4-FFF2-40B4-BE49-F238E27FC236}">
                    <a16:creationId xmlns:a16="http://schemas.microsoft.com/office/drawing/2014/main" id="{3D4F87B2-AD31-89E1-41F1-BA7B6CD08472}"/>
                  </a:ext>
                </a:extLst>
              </p:cNvPr>
              <p:cNvSpPr/>
              <p:nvPr/>
            </p:nvSpPr>
            <p:spPr>
              <a:xfrm rot="-1800044">
                <a:off x="8644853" y="3251951"/>
                <a:ext cx="203933" cy="279742"/>
              </a:xfrm>
              <a:custGeom>
                <a:avLst/>
                <a:gdLst>
                  <a:gd name="connsiteX0" fmla="*/ 0 w 203933"/>
                  <a:gd name="connsiteY0" fmla="*/ 0 h 279742"/>
                  <a:gd name="connsiteX1" fmla="*/ 203933 w 203933"/>
                  <a:gd name="connsiteY1" fmla="*/ 0 h 279742"/>
                  <a:gd name="connsiteX2" fmla="*/ 203933 w 203933"/>
                  <a:gd name="connsiteY2" fmla="*/ 279743 h 279742"/>
                  <a:gd name="connsiteX3" fmla="*/ 0 w 203933"/>
                  <a:gd name="connsiteY3" fmla="*/ 279743 h 279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3933" h="279742">
                    <a:moveTo>
                      <a:pt x="0" y="0"/>
                    </a:moveTo>
                    <a:lnTo>
                      <a:pt x="203933" y="0"/>
                    </a:lnTo>
                    <a:lnTo>
                      <a:pt x="203933" y="279743"/>
                    </a:lnTo>
                    <a:lnTo>
                      <a:pt x="0" y="279743"/>
                    </a:ln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0" name="Freeform: Shape 279">
                <a:extLst>
                  <a:ext uri="{FF2B5EF4-FFF2-40B4-BE49-F238E27FC236}">
                    <a16:creationId xmlns:a16="http://schemas.microsoft.com/office/drawing/2014/main" id="{F92C7C94-D2FB-CC8A-692F-020E01F4859C}"/>
                  </a:ext>
                </a:extLst>
              </p:cNvPr>
              <p:cNvSpPr/>
              <p:nvPr/>
            </p:nvSpPr>
            <p:spPr>
              <a:xfrm>
                <a:off x="8664949" y="3042867"/>
                <a:ext cx="282142" cy="404431"/>
              </a:xfrm>
              <a:custGeom>
                <a:avLst/>
                <a:gdLst>
                  <a:gd name="connsiteX0" fmla="*/ 267961 w 282142"/>
                  <a:gd name="connsiteY0" fmla="*/ 403453 h 404431"/>
                  <a:gd name="connsiteX1" fmla="*/ 169961 w 282142"/>
                  <a:gd name="connsiteY1" fmla="*/ 400633 h 404431"/>
                  <a:gd name="connsiteX2" fmla="*/ 0 w 282142"/>
                  <a:gd name="connsiteY2" fmla="*/ 366409 h 404431"/>
                  <a:gd name="connsiteX3" fmla="*/ 19699 w 282142"/>
                  <a:gd name="connsiteY3" fmla="*/ 332769 h 404431"/>
                  <a:gd name="connsiteX4" fmla="*/ 159215 w 282142"/>
                  <a:gd name="connsiteY4" fmla="*/ 320581 h 404431"/>
                  <a:gd name="connsiteX5" fmla="*/ 197697 w 282142"/>
                  <a:gd name="connsiteY5" fmla="*/ 313172 h 404431"/>
                  <a:gd name="connsiteX6" fmla="*/ 114748 w 282142"/>
                  <a:gd name="connsiteY6" fmla="*/ 53517 h 404431"/>
                  <a:gd name="connsiteX7" fmla="*/ 98613 w 282142"/>
                  <a:gd name="connsiteY7" fmla="*/ 0 h 404431"/>
                  <a:gd name="connsiteX8" fmla="*/ 113036 w 282142"/>
                  <a:gd name="connsiteY8" fmla="*/ 2644 h 404431"/>
                  <a:gd name="connsiteX9" fmla="*/ 210475 w 282142"/>
                  <a:gd name="connsiteY9" fmla="*/ 35527 h 404431"/>
                  <a:gd name="connsiteX10" fmla="*/ 267961 w 282142"/>
                  <a:gd name="connsiteY10" fmla="*/ 403453 h 404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2142" h="404431">
                    <a:moveTo>
                      <a:pt x="267961" y="403453"/>
                    </a:moveTo>
                    <a:cubicBezTo>
                      <a:pt x="267961" y="403453"/>
                      <a:pt x="231795" y="406984"/>
                      <a:pt x="169961" y="400633"/>
                    </a:cubicBezTo>
                    <a:cubicBezTo>
                      <a:pt x="125348" y="396047"/>
                      <a:pt x="67376" y="386314"/>
                      <a:pt x="0" y="366409"/>
                    </a:cubicBezTo>
                    <a:lnTo>
                      <a:pt x="19699" y="332769"/>
                    </a:lnTo>
                    <a:cubicBezTo>
                      <a:pt x="19699" y="332769"/>
                      <a:pt x="100234" y="329217"/>
                      <a:pt x="159215" y="320581"/>
                    </a:cubicBezTo>
                    <a:cubicBezTo>
                      <a:pt x="173908" y="318436"/>
                      <a:pt x="187262" y="315970"/>
                      <a:pt x="197697" y="313172"/>
                    </a:cubicBezTo>
                    <a:cubicBezTo>
                      <a:pt x="210524" y="309735"/>
                      <a:pt x="146863" y="148396"/>
                      <a:pt x="114748" y="53517"/>
                    </a:cubicBezTo>
                    <a:cubicBezTo>
                      <a:pt x="107081" y="30877"/>
                      <a:pt x="101216" y="12021"/>
                      <a:pt x="98613" y="0"/>
                    </a:cubicBezTo>
                    <a:cubicBezTo>
                      <a:pt x="98613" y="0"/>
                      <a:pt x="104222" y="908"/>
                      <a:pt x="113036" y="2644"/>
                    </a:cubicBezTo>
                    <a:cubicBezTo>
                      <a:pt x="138035" y="7577"/>
                      <a:pt x="188845" y="19172"/>
                      <a:pt x="210475" y="35527"/>
                    </a:cubicBezTo>
                    <a:cubicBezTo>
                      <a:pt x="239728" y="57646"/>
                      <a:pt x="312752" y="307057"/>
                      <a:pt x="267961" y="403453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:a16="http://schemas.microsoft.com/office/drawing/2014/main" id="{11063384-669D-7806-0870-AAAEB26E6A70}"/>
                  </a:ext>
                </a:extLst>
              </p:cNvPr>
              <p:cNvSpPr/>
              <p:nvPr/>
            </p:nvSpPr>
            <p:spPr>
              <a:xfrm>
                <a:off x="8601179" y="3350086"/>
                <a:ext cx="86113" cy="59705"/>
              </a:xfrm>
              <a:custGeom>
                <a:avLst/>
                <a:gdLst>
                  <a:gd name="connsiteX0" fmla="*/ 84188 w 86113"/>
                  <a:gd name="connsiteY0" fmla="*/ 25550 h 59705"/>
                  <a:gd name="connsiteX1" fmla="*/ 46359 w 86113"/>
                  <a:gd name="connsiteY1" fmla="*/ 0 h 59705"/>
                  <a:gd name="connsiteX2" fmla="*/ 2325 w 86113"/>
                  <a:gd name="connsiteY2" fmla="*/ 19589 h 59705"/>
                  <a:gd name="connsiteX3" fmla="*/ 6668 w 86113"/>
                  <a:gd name="connsiteY3" fmla="*/ 46843 h 59705"/>
                  <a:gd name="connsiteX4" fmla="*/ 60618 w 86113"/>
                  <a:gd name="connsiteY4" fmla="*/ 59621 h 59705"/>
                  <a:gd name="connsiteX5" fmla="*/ 84188 w 86113"/>
                  <a:gd name="connsiteY5" fmla="*/ 25550 h 59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6113" h="59705">
                    <a:moveTo>
                      <a:pt x="84188" y="25550"/>
                    </a:moveTo>
                    <a:cubicBezTo>
                      <a:pt x="84188" y="25550"/>
                      <a:pt x="56901" y="0"/>
                      <a:pt x="46359" y="0"/>
                    </a:cubicBezTo>
                    <a:cubicBezTo>
                      <a:pt x="35814" y="0"/>
                      <a:pt x="5428" y="11072"/>
                      <a:pt x="2325" y="19589"/>
                    </a:cubicBezTo>
                    <a:cubicBezTo>
                      <a:pt x="-775" y="28107"/>
                      <a:pt x="-2012" y="43436"/>
                      <a:pt x="6668" y="46843"/>
                    </a:cubicBezTo>
                    <a:cubicBezTo>
                      <a:pt x="15350" y="50250"/>
                      <a:pt x="51316" y="58770"/>
                      <a:pt x="60618" y="59621"/>
                    </a:cubicBezTo>
                    <a:cubicBezTo>
                      <a:pt x="69923" y="60468"/>
                      <a:pt x="92867" y="55358"/>
                      <a:pt x="84188" y="25550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:a16="http://schemas.microsoft.com/office/drawing/2014/main" id="{6E3BFC6C-B43C-C54F-6008-29E3F2AE93CF}"/>
                  </a:ext>
                </a:extLst>
              </p:cNvPr>
              <p:cNvSpPr/>
              <p:nvPr/>
            </p:nvSpPr>
            <p:spPr>
              <a:xfrm>
                <a:off x="8775774" y="3045179"/>
                <a:ext cx="171317" cy="402119"/>
              </a:xfrm>
              <a:custGeom>
                <a:avLst/>
                <a:gdLst>
                  <a:gd name="connsiteX0" fmla="*/ 157136 w 171317"/>
                  <a:gd name="connsiteY0" fmla="*/ 401141 h 402119"/>
                  <a:gd name="connsiteX1" fmla="*/ 59136 w 171317"/>
                  <a:gd name="connsiteY1" fmla="*/ 398321 h 402119"/>
                  <a:gd name="connsiteX2" fmla="*/ 48390 w 171317"/>
                  <a:gd name="connsiteY2" fmla="*/ 318271 h 402119"/>
                  <a:gd name="connsiteX3" fmla="*/ 86872 w 171317"/>
                  <a:gd name="connsiteY3" fmla="*/ 310862 h 402119"/>
                  <a:gd name="connsiteX4" fmla="*/ 3923 w 171317"/>
                  <a:gd name="connsiteY4" fmla="*/ 51207 h 402119"/>
                  <a:gd name="connsiteX5" fmla="*/ 0 w 171317"/>
                  <a:gd name="connsiteY5" fmla="*/ 0 h 402119"/>
                  <a:gd name="connsiteX6" fmla="*/ 2211 w 171317"/>
                  <a:gd name="connsiteY6" fmla="*/ 335 h 402119"/>
                  <a:gd name="connsiteX7" fmla="*/ 99650 w 171317"/>
                  <a:gd name="connsiteY7" fmla="*/ 33217 h 402119"/>
                  <a:gd name="connsiteX8" fmla="*/ 157136 w 171317"/>
                  <a:gd name="connsiteY8" fmla="*/ 401141 h 402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1317" h="402119">
                    <a:moveTo>
                      <a:pt x="157136" y="401141"/>
                    </a:moveTo>
                    <a:cubicBezTo>
                      <a:pt x="157136" y="401141"/>
                      <a:pt x="120970" y="404671"/>
                      <a:pt x="59136" y="398321"/>
                    </a:cubicBezTo>
                    <a:cubicBezTo>
                      <a:pt x="62548" y="381521"/>
                      <a:pt x="65716" y="348713"/>
                      <a:pt x="48390" y="318271"/>
                    </a:cubicBezTo>
                    <a:cubicBezTo>
                      <a:pt x="63083" y="316126"/>
                      <a:pt x="76437" y="313660"/>
                      <a:pt x="86872" y="310862"/>
                    </a:cubicBezTo>
                    <a:cubicBezTo>
                      <a:pt x="99699" y="307425"/>
                      <a:pt x="36038" y="146086"/>
                      <a:pt x="3923" y="51207"/>
                    </a:cubicBezTo>
                    <a:cubicBezTo>
                      <a:pt x="1353" y="20533"/>
                      <a:pt x="0" y="0"/>
                      <a:pt x="0" y="0"/>
                    </a:cubicBezTo>
                    <a:lnTo>
                      <a:pt x="2211" y="335"/>
                    </a:lnTo>
                    <a:cubicBezTo>
                      <a:pt x="27210" y="5267"/>
                      <a:pt x="78020" y="16862"/>
                      <a:pt x="99650" y="33217"/>
                    </a:cubicBezTo>
                    <a:cubicBezTo>
                      <a:pt x="128903" y="55333"/>
                      <a:pt x="201927" y="304745"/>
                      <a:pt x="157136" y="401141"/>
                    </a:cubicBezTo>
                    <a:close/>
                  </a:path>
                </a:pathLst>
              </a:custGeom>
              <a:solidFill>
                <a:srgbClr val="739AF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3" name="Freeform: Shape 282">
                <a:extLst>
                  <a:ext uri="{FF2B5EF4-FFF2-40B4-BE49-F238E27FC236}">
                    <a16:creationId xmlns:a16="http://schemas.microsoft.com/office/drawing/2014/main" id="{7E9B860C-9655-4846-33AD-985CE268D97C}"/>
                  </a:ext>
                </a:extLst>
              </p:cNvPr>
              <p:cNvSpPr/>
              <p:nvPr/>
            </p:nvSpPr>
            <p:spPr>
              <a:xfrm>
                <a:off x="8676980" y="3031551"/>
                <a:ext cx="124340" cy="141381"/>
              </a:xfrm>
              <a:custGeom>
                <a:avLst/>
                <a:gdLst>
                  <a:gd name="connsiteX0" fmla="*/ 0 w 124340"/>
                  <a:gd name="connsiteY0" fmla="*/ 141382 h 141381"/>
                  <a:gd name="connsiteX1" fmla="*/ 87294 w 124340"/>
                  <a:gd name="connsiteY1" fmla="*/ 100503 h 141381"/>
                  <a:gd name="connsiteX2" fmla="*/ 77075 w 124340"/>
                  <a:gd name="connsiteY2" fmla="*/ 67713 h 141381"/>
                  <a:gd name="connsiteX3" fmla="*/ 120934 w 124340"/>
                  <a:gd name="connsiteY3" fmla="*/ 66432 h 141381"/>
                  <a:gd name="connsiteX4" fmla="*/ 124341 w 124340"/>
                  <a:gd name="connsiteY4" fmla="*/ 18736 h 141381"/>
                  <a:gd name="connsiteX5" fmla="*/ 86866 w 124340"/>
                  <a:gd name="connsiteY5" fmla="*/ 0 h 141381"/>
                  <a:gd name="connsiteX6" fmla="*/ 61319 w 124340"/>
                  <a:gd name="connsiteY6" fmla="*/ 60043 h 141381"/>
                  <a:gd name="connsiteX7" fmla="*/ 0 w 124340"/>
                  <a:gd name="connsiteY7" fmla="*/ 141382 h 141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4340" h="141381">
                    <a:moveTo>
                      <a:pt x="0" y="141382"/>
                    </a:moveTo>
                    <a:cubicBezTo>
                      <a:pt x="0" y="141382"/>
                      <a:pt x="86018" y="103482"/>
                      <a:pt x="87294" y="100503"/>
                    </a:cubicBezTo>
                    <a:cubicBezTo>
                      <a:pt x="88575" y="97521"/>
                      <a:pt x="83037" y="74524"/>
                      <a:pt x="77075" y="67713"/>
                    </a:cubicBezTo>
                    <a:cubicBezTo>
                      <a:pt x="77075" y="67713"/>
                      <a:pt x="118383" y="71546"/>
                      <a:pt x="120934" y="66432"/>
                    </a:cubicBezTo>
                    <a:cubicBezTo>
                      <a:pt x="123491" y="61324"/>
                      <a:pt x="124341" y="18736"/>
                      <a:pt x="124341" y="18736"/>
                    </a:cubicBezTo>
                    <a:cubicBezTo>
                      <a:pt x="124341" y="18736"/>
                      <a:pt x="108162" y="1706"/>
                      <a:pt x="86866" y="0"/>
                    </a:cubicBezTo>
                    <a:cubicBezTo>
                      <a:pt x="86866" y="0"/>
                      <a:pt x="68226" y="46231"/>
                      <a:pt x="61319" y="60043"/>
                    </a:cubicBezTo>
                    <a:cubicBezTo>
                      <a:pt x="43011" y="96670"/>
                      <a:pt x="0" y="141382"/>
                      <a:pt x="0" y="141382"/>
                    </a:cubicBezTo>
                    <a:close/>
                  </a:path>
                </a:pathLst>
              </a:custGeom>
              <a:solidFill>
                <a:srgbClr val="4A75C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4" name="Freeform: Shape 283">
                <a:extLst>
                  <a:ext uri="{FF2B5EF4-FFF2-40B4-BE49-F238E27FC236}">
                    <a16:creationId xmlns:a16="http://schemas.microsoft.com/office/drawing/2014/main" id="{CE2F5394-F45B-4BCC-C7F3-14AA95915DE1}"/>
                  </a:ext>
                </a:extLst>
              </p:cNvPr>
              <p:cNvSpPr/>
              <p:nvPr/>
            </p:nvSpPr>
            <p:spPr>
              <a:xfrm>
                <a:off x="8611577" y="3031511"/>
                <a:ext cx="65403" cy="141421"/>
              </a:xfrm>
              <a:custGeom>
                <a:avLst/>
                <a:gdLst>
                  <a:gd name="connsiteX0" fmla="*/ 44961 w 65403"/>
                  <a:gd name="connsiteY0" fmla="*/ 66474 h 141421"/>
                  <a:gd name="connsiteX1" fmla="*/ 65403 w 65403"/>
                  <a:gd name="connsiteY1" fmla="*/ 141421 h 141421"/>
                  <a:gd name="connsiteX2" fmla="*/ 16643 w 65403"/>
                  <a:gd name="connsiteY2" fmla="*/ 99903 h 141421"/>
                  <a:gd name="connsiteX3" fmla="*/ 27503 w 65403"/>
                  <a:gd name="connsiteY3" fmla="*/ 69879 h 141421"/>
                  <a:gd name="connsiteX4" fmla="*/ 32 w 65403"/>
                  <a:gd name="connsiteY4" fmla="*/ 60299 h 141421"/>
                  <a:gd name="connsiteX5" fmla="*/ 8339 w 65403"/>
                  <a:gd name="connsiteY5" fmla="*/ 16227 h 141421"/>
                  <a:gd name="connsiteX6" fmla="*/ 37801 w 65403"/>
                  <a:gd name="connsiteY6" fmla="*/ 18 h 141421"/>
                  <a:gd name="connsiteX7" fmla="*/ 44961 w 65403"/>
                  <a:gd name="connsiteY7" fmla="*/ 66474 h 141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403" h="141421">
                    <a:moveTo>
                      <a:pt x="44961" y="66474"/>
                    </a:moveTo>
                    <a:cubicBezTo>
                      <a:pt x="44961" y="66474"/>
                      <a:pt x="50499" y="110763"/>
                      <a:pt x="65403" y="141421"/>
                    </a:cubicBezTo>
                    <a:cubicBezTo>
                      <a:pt x="65403" y="141421"/>
                      <a:pt x="20475" y="110121"/>
                      <a:pt x="16643" y="99903"/>
                    </a:cubicBezTo>
                    <a:cubicBezTo>
                      <a:pt x="12813" y="89682"/>
                      <a:pt x="27503" y="69879"/>
                      <a:pt x="27503" y="69879"/>
                    </a:cubicBezTo>
                    <a:cubicBezTo>
                      <a:pt x="27503" y="69879"/>
                      <a:pt x="677" y="69242"/>
                      <a:pt x="32" y="60299"/>
                    </a:cubicBezTo>
                    <a:cubicBezTo>
                      <a:pt x="-604" y="51359"/>
                      <a:pt x="8339" y="16227"/>
                      <a:pt x="8339" y="16227"/>
                    </a:cubicBezTo>
                    <a:cubicBezTo>
                      <a:pt x="8339" y="16227"/>
                      <a:pt x="31412" y="-622"/>
                      <a:pt x="37801" y="18"/>
                    </a:cubicBezTo>
                    <a:lnTo>
                      <a:pt x="44961" y="66474"/>
                    </a:lnTo>
                    <a:close/>
                  </a:path>
                </a:pathLst>
              </a:custGeom>
              <a:solidFill>
                <a:srgbClr val="4A75C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5" name="Freeform: Shape 284">
                <a:extLst>
                  <a:ext uri="{FF2B5EF4-FFF2-40B4-BE49-F238E27FC236}">
                    <a16:creationId xmlns:a16="http://schemas.microsoft.com/office/drawing/2014/main" id="{E8E7CB0C-2BD8-FD14-5253-AD11C50940B1}"/>
                  </a:ext>
                </a:extLst>
              </p:cNvPr>
              <p:cNvSpPr/>
              <p:nvPr/>
            </p:nvSpPr>
            <p:spPr>
              <a:xfrm>
                <a:off x="8635168" y="2834609"/>
                <a:ext cx="117447" cy="71124"/>
              </a:xfrm>
              <a:custGeom>
                <a:avLst/>
                <a:gdLst>
                  <a:gd name="connsiteX0" fmla="*/ 2647 w 117447"/>
                  <a:gd name="connsiteY0" fmla="*/ 71125 h 71124"/>
                  <a:gd name="connsiteX1" fmla="*/ 29783 w 117447"/>
                  <a:gd name="connsiteY1" fmla="*/ 30668 h 71124"/>
                  <a:gd name="connsiteX2" fmla="*/ 115681 w 117447"/>
                  <a:gd name="connsiteY2" fmla="*/ 10906 h 71124"/>
                  <a:gd name="connsiteX3" fmla="*/ 9116 w 117447"/>
                  <a:gd name="connsiteY3" fmla="*/ 1760 h 71124"/>
                  <a:gd name="connsiteX4" fmla="*/ 2647 w 117447"/>
                  <a:gd name="connsiteY4" fmla="*/ 71125 h 71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7447" h="71124">
                    <a:moveTo>
                      <a:pt x="2647" y="71125"/>
                    </a:moveTo>
                    <a:cubicBezTo>
                      <a:pt x="2647" y="71125"/>
                      <a:pt x="4969" y="31148"/>
                      <a:pt x="29783" y="30668"/>
                    </a:cubicBezTo>
                    <a:cubicBezTo>
                      <a:pt x="54598" y="30185"/>
                      <a:pt x="97746" y="27763"/>
                      <a:pt x="115681" y="10906"/>
                    </a:cubicBezTo>
                    <a:cubicBezTo>
                      <a:pt x="133611" y="-5951"/>
                      <a:pt x="9116" y="1760"/>
                      <a:pt x="9116" y="1760"/>
                    </a:cubicBezTo>
                    <a:cubicBezTo>
                      <a:pt x="9116" y="1760"/>
                      <a:pt x="-5941" y="49914"/>
                      <a:pt x="2647" y="71125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6" name="Freeform: Shape 285">
                <a:extLst>
                  <a:ext uri="{FF2B5EF4-FFF2-40B4-BE49-F238E27FC236}">
                    <a16:creationId xmlns:a16="http://schemas.microsoft.com/office/drawing/2014/main" id="{F926E430-DD74-E3B6-B82E-B0F38D3DFEA9}"/>
                  </a:ext>
                </a:extLst>
              </p:cNvPr>
              <p:cNvSpPr/>
              <p:nvPr/>
            </p:nvSpPr>
            <p:spPr>
              <a:xfrm>
                <a:off x="8737460" y="2838745"/>
                <a:ext cx="37906" cy="46442"/>
              </a:xfrm>
              <a:custGeom>
                <a:avLst/>
                <a:gdLst>
                  <a:gd name="connsiteX0" fmla="*/ 0 w 37906"/>
                  <a:gd name="connsiteY0" fmla="*/ 12718 h 46442"/>
                  <a:gd name="connsiteX1" fmla="*/ 36887 w 37906"/>
                  <a:gd name="connsiteY1" fmla="*/ 46443 h 46442"/>
                  <a:gd name="connsiteX2" fmla="*/ 0 w 37906"/>
                  <a:gd name="connsiteY2" fmla="*/ 12718 h 464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906" h="46442">
                    <a:moveTo>
                      <a:pt x="0" y="12718"/>
                    </a:moveTo>
                    <a:cubicBezTo>
                      <a:pt x="0" y="12718"/>
                      <a:pt x="32342" y="25885"/>
                      <a:pt x="36887" y="46443"/>
                    </a:cubicBezTo>
                    <a:cubicBezTo>
                      <a:pt x="36887" y="46445"/>
                      <a:pt x="47534" y="-29357"/>
                      <a:pt x="0" y="12718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87" name="Graphic 4">
              <a:extLst>
                <a:ext uri="{FF2B5EF4-FFF2-40B4-BE49-F238E27FC236}">
                  <a16:creationId xmlns:a16="http://schemas.microsoft.com/office/drawing/2014/main" id="{FEF03641-04D7-7689-4B02-811B80A565BB}"/>
                </a:ext>
              </a:extLst>
            </p:cNvPr>
            <p:cNvGrpSpPr/>
            <p:nvPr/>
          </p:nvGrpSpPr>
          <p:grpSpPr>
            <a:xfrm>
              <a:off x="6422668" y="2895359"/>
              <a:ext cx="777549" cy="1617376"/>
              <a:chOff x="6422668" y="2895359"/>
              <a:chExt cx="777549" cy="1617376"/>
            </a:xfrm>
          </p:grpSpPr>
          <p:sp>
            <p:nvSpPr>
              <p:cNvPr id="288" name="Freeform: Shape 287">
                <a:extLst>
                  <a:ext uri="{FF2B5EF4-FFF2-40B4-BE49-F238E27FC236}">
                    <a16:creationId xmlns:a16="http://schemas.microsoft.com/office/drawing/2014/main" id="{32CD9D37-BD18-129D-5EDB-A134A4E72463}"/>
                  </a:ext>
                </a:extLst>
              </p:cNvPr>
              <p:cNvSpPr/>
              <p:nvPr/>
            </p:nvSpPr>
            <p:spPr>
              <a:xfrm>
                <a:off x="6651067" y="4309956"/>
                <a:ext cx="68404" cy="112857"/>
              </a:xfrm>
              <a:custGeom>
                <a:avLst/>
                <a:gdLst>
                  <a:gd name="connsiteX0" fmla="*/ 0 w 68404"/>
                  <a:gd name="connsiteY0" fmla="*/ 0 h 112857"/>
                  <a:gd name="connsiteX1" fmla="*/ 26796 w 68404"/>
                  <a:gd name="connsiteY1" fmla="*/ 112858 h 112857"/>
                  <a:gd name="connsiteX2" fmla="*/ 66934 w 68404"/>
                  <a:gd name="connsiteY2" fmla="*/ 112630 h 112857"/>
                  <a:gd name="connsiteX3" fmla="*/ 68405 w 68404"/>
                  <a:gd name="connsiteY3" fmla="*/ 0 h 112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404" h="112857">
                    <a:moveTo>
                      <a:pt x="0" y="0"/>
                    </a:moveTo>
                    <a:lnTo>
                      <a:pt x="26796" y="112858"/>
                    </a:lnTo>
                    <a:lnTo>
                      <a:pt x="66934" y="112630"/>
                    </a:lnTo>
                    <a:lnTo>
                      <a:pt x="68405" y="0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5F1A2B60-FA28-B75A-2FA3-4B72539303D7}"/>
                  </a:ext>
                </a:extLst>
              </p:cNvPr>
              <p:cNvSpPr/>
              <p:nvPr/>
            </p:nvSpPr>
            <p:spPr>
              <a:xfrm>
                <a:off x="6988694" y="4299908"/>
                <a:ext cx="105962" cy="122906"/>
              </a:xfrm>
              <a:custGeom>
                <a:avLst/>
                <a:gdLst>
                  <a:gd name="connsiteX0" fmla="*/ 0 w 105962"/>
                  <a:gd name="connsiteY0" fmla="*/ 14857 h 122906"/>
                  <a:gd name="connsiteX1" fmla="*/ 76245 w 105962"/>
                  <a:gd name="connsiteY1" fmla="*/ 122906 h 122906"/>
                  <a:gd name="connsiteX2" fmla="*/ 105962 w 105962"/>
                  <a:gd name="connsiteY2" fmla="*/ 84751 h 122906"/>
                  <a:gd name="connsiteX3" fmla="*/ 60071 w 105962"/>
                  <a:gd name="connsiteY3" fmla="*/ 0 h 12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5962" h="122906">
                    <a:moveTo>
                      <a:pt x="0" y="14857"/>
                    </a:moveTo>
                    <a:lnTo>
                      <a:pt x="76245" y="122906"/>
                    </a:lnTo>
                    <a:lnTo>
                      <a:pt x="105962" y="84751"/>
                    </a:lnTo>
                    <a:lnTo>
                      <a:pt x="60071" y="0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0" name="Freeform: Shape 289">
                <a:extLst>
                  <a:ext uri="{FF2B5EF4-FFF2-40B4-BE49-F238E27FC236}">
                    <a16:creationId xmlns:a16="http://schemas.microsoft.com/office/drawing/2014/main" id="{D7C312E2-65A3-25AC-8C34-5199631CE8CD}"/>
                  </a:ext>
                </a:extLst>
              </p:cNvPr>
              <p:cNvSpPr/>
              <p:nvPr/>
            </p:nvSpPr>
            <p:spPr>
              <a:xfrm>
                <a:off x="6422668" y="2895359"/>
                <a:ext cx="370931" cy="517260"/>
              </a:xfrm>
              <a:custGeom>
                <a:avLst/>
                <a:gdLst>
                  <a:gd name="connsiteX0" fmla="*/ 291953 w 370931"/>
                  <a:gd name="connsiteY0" fmla="*/ 5462 h 517260"/>
                  <a:gd name="connsiteX1" fmla="*/ 249118 w 370931"/>
                  <a:gd name="connsiteY1" fmla="*/ 5882 h 517260"/>
                  <a:gd name="connsiteX2" fmla="*/ 256983 w 370931"/>
                  <a:gd name="connsiteY2" fmla="*/ 0 h 517260"/>
                  <a:gd name="connsiteX3" fmla="*/ 235364 w 370931"/>
                  <a:gd name="connsiteY3" fmla="*/ 10553 h 517260"/>
                  <a:gd name="connsiteX4" fmla="*/ 152075 w 370931"/>
                  <a:gd name="connsiteY4" fmla="*/ 173400 h 517260"/>
                  <a:gd name="connsiteX5" fmla="*/ 82293 w 370931"/>
                  <a:gd name="connsiteY5" fmla="*/ 261383 h 517260"/>
                  <a:gd name="connsiteX6" fmla="*/ 55 w 370931"/>
                  <a:gd name="connsiteY6" fmla="*/ 400894 h 517260"/>
                  <a:gd name="connsiteX7" fmla="*/ 2757 w 370931"/>
                  <a:gd name="connsiteY7" fmla="*/ 401947 h 517260"/>
                  <a:gd name="connsiteX8" fmla="*/ 20727 w 370931"/>
                  <a:gd name="connsiteY8" fmla="*/ 371366 h 517260"/>
                  <a:gd name="connsiteX9" fmla="*/ 13853 w 370931"/>
                  <a:gd name="connsiteY9" fmla="*/ 406989 h 517260"/>
                  <a:gd name="connsiteX10" fmla="*/ 155024 w 370931"/>
                  <a:gd name="connsiteY10" fmla="*/ 487513 h 517260"/>
                  <a:gd name="connsiteX11" fmla="*/ 153287 w 370931"/>
                  <a:gd name="connsiteY11" fmla="*/ 465707 h 517260"/>
                  <a:gd name="connsiteX12" fmla="*/ 163541 w 370931"/>
                  <a:gd name="connsiteY12" fmla="*/ 492673 h 517260"/>
                  <a:gd name="connsiteX13" fmla="*/ 203781 w 370931"/>
                  <a:gd name="connsiteY13" fmla="*/ 517261 h 517260"/>
                  <a:gd name="connsiteX14" fmla="*/ 348919 w 370931"/>
                  <a:gd name="connsiteY14" fmla="*/ 266019 h 517260"/>
                  <a:gd name="connsiteX15" fmla="*/ 357187 w 370931"/>
                  <a:gd name="connsiteY15" fmla="*/ 193533 h 517260"/>
                  <a:gd name="connsiteX16" fmla="*/ 356224 w 370931"/>
                  <a:gd name="connsiteY16" fmla="*/ 257798 h 517260"/>
                  <a:gd name="connsiteX17" fmla="*/ 291953 w 370931"/>
                  <a:gd name="connsiteY17" fmla="*/ 5462 h 517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70931" h="517260">
                    <a:moveTo>
                      <a:pt x="291953" y="5462"/>
                    </a:moveTo>
                    <a:cubicBezTo>
                      <a:pt x="276811" y="477"/>
                      <a:pt x="260366" y="2916"/>
                      <a:pt x="249118" y="5882"/>
                    </a:cubicBezTo>
                    <a:cubicBezTo>
                      <a:pt x="251442" y="2266"/>
                      <a:pt x="256983" y="0"/>
                      <a:pt x="256983" y="0"/>
                    </a:cubicBezTo>
                    <a:cubicBezTo>
                      <a:pt x="249714" y="370"/>
                      <a:pt x="235364" y="10553"/>
                      <a:pt x="235364" y="10553"/>
                    </a:cubicBezTo>
                    <a:cubicBezTo>
                      <a:pt x="129529" y="-7495"/>
                      <a:pt x="143239" y="140224"/>
                      <a:pt x="152075" y="173400"/>
                    </a:cubicBezTo>
                    <a:cubicBezTo>
                      <a:pt x="160894" y="206582"/>
                      <a:pt x="128058" y="224616"/>
                      <a:pt x="82293" y="261383"/>
                    </a:cubicBezTo>
                    <a:cubicBezTo>
                      <a:pt x="-5018" y="331538"/>
                      <a:pt x="55" y="400894"/>
                      <a:pt x="55" y="400894"/>
                    </a:cubicBezTo>
                    <a:cubicBezTo>
                      <a:pt x="903" y="401187"/>
                      <a:pt x="1800" y="401539"/>
                      <a:pt x="2757" y="401947"/>
                    </a:cubicBezTo>
                    <a:cubicBezTo>
                      <a:pt x="5945" y="392780"/>
                      <a:pt x="12800" y="375382"/>
                      <a:pt x="20727" y="371366"/>
                    </a:cubicBezTo>
                    <a:cubicBezTo>
                      <a:pt x="20560" y="372178"/>
                      <a:pt x="15074" y="394554"/>
                      <a:pt x="13853" y="406989"/>
                    </a:cubicBezTo>
                    <a:cubicBezTo>
                      <a:pt x="47027" y="423070"/>
                      <a:pt x="110600" y="460701"/>
                      <a:pt x="155024" y="487513"/>
                    </a:cubicBezTo>
                    <a:cubicBezTo>
                      <a:pt x="153501" y="480831"/>
                      <a:pt x="151850" y="471235"/>
                      <a:pt x="153287" y="465707"/>
                    </a:cubicBezTo>
                    <a:lnTo>
                      <a:pt x="163541" y="492673"/>
                    </a:lnTo>
                    <a:cubicBezTo>
                      <a:pt x="187328" y="507075"/>
                      <a:pt x="203781" y="517261"/>
                      <a:pt x="203781" y="517261"/>
                    </a:cubicBezTo>
                    <a:cubicBezTo>
                      <a:pt x="195831" y="490613"/>
                      <a:pt x="292214" y="322096"/>
                      <a:pt x="348919" y="266019"/>
                    </a:cubicBezTo>
                    <a:cubicBezTo>
                      <a:pt x="360105" y="239388"/>
                      <a:pt x="357417" y="196877"/>
                      <a:pt x="357187" y="193533"/>
                    </a:cubicBezTo>
                    <a:cubicBezTo>
                      <a:pt x="361052" y="226896"/>
                      <a:pt x="359148" y="246427"/>
                      <a:pt x="356224" y="257798"/>
                    </a:cubicBezTo>
                    <a:cubicBezTo>
                      <a:pt x="401298" y="195714"/>
                      <a:pt x="332081" y="18662"/>
                      <a:pt x="291953" y="5462"/>
                    </a:cubicBezTo>
                    <a:close/>
                  </a:path>
                </a:pathLst>
              </a:custGeom>
              <a:solidFill>
                <a:srgbClr val="16356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1" name="Freeform: Shape 290">
                <a:extLst>
                  <a:ext uri="{FF2B5EF4-FFF2-40B4-BE49-F238E27FC236}">
                    <a16:creationId xmlns:a16="http://schemas.microsoft.com/office/drawing/2014/main" id="{5BAE9BC7-61EF-0D9F-63BD-5A5D0D4B4AF6}"/>
                  </a:ext>
                </a:extLst>
              </p:cNvPr>
              <p:cNvSpPr/>
              <p:nvPr/>
            </p:nvSpPr>
            <p:spPr>
              <a:xfrm>
                <a:off x="6662112" y="3073868"/>
                <a:ext cx="94386" cy="110617"/>
              </a:xfrm>
              <a:custGeom>
                <a:avLst/>
                <a:gdLst>
                  <a:gd name="connsiteX0" fmla="*/ 94384 w 94386"/>
                  <a:gd name="connsiteY0" fmla="*/ 98706 h 110617"/>
                  <a:gd name="connsiteX1" fmla="*/ 37735 w 94386"/>
                  <a:gd name="connsiteY1" fmla="*/ 109050 h 110617"/>
                  <a:gd name="connsiteX2" fmla="*/ 5 w 94386"/>
                  <a:gd name="connsiteY2" fmla="*/ 72873 h 110617"/>
                  <a:gd name="connsiteX3" fmla="*/ 12352 w 94386"/>
                  <a:gd name="connsiteY3" fmla="*/ 0 h 110617"/>
                  <a:gd name="connsiteX4" fmla="*/ 16758 w 94386"/>
                  <a:gd name="connsiteY4" fmla="*/ 870 h 110617"/>
                  <a:gd name="connsiteX5" fmla="*/ 90829 w 94386"/>
                  <a:gd name="connsiteY5" fmla="*/ 15537 h 110617"/>
                  <a:gd name="connsiteX6" fmla="*/ 89095 w 94386"/>
                  <a:gd name="connsiteY6" fmla="*/ 60808 h 110617"/>
                  <a:gd name="connsiteX7" fmla="*/ 94384 w 94386"/>
                  <a:gd name="connsiteY7" fmla="*/ 98706 h 110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4386" h="110617">
                    <a:moveTo>
                      <a:pt x="94384" y="98706"/>
                    </a:moveTo>
                    <a:cubicBezTo>
                      <a:pt x="94719" y="98854"/>
                      <a:pt x="62196" y="115741"/>
                      <a:pt x="37735" y="109050"/>
                    </a:cubicBezTo>
                    <a:cubicBezTo>
                      <a:pt x="14722" y="102777"/>
                      <a:pt x="-314" y="72939"/>
                      <a:pt x="5" y="72873"/>
                    </a:cubicBezTo>
                    <a:cubicBezTo>
                      <a:pt x="9752" y="70939"/>
                      <a:pt x="12558" y="57547"/>
                      <a:pt x="12352" y="0"/>
                    </a:cubicBezTo>
                    <a:lnTo>
                      <a:pt x="16758" y="870"/>
                    </a:lnTo>
                    <a:lnTo>
                      <a:pt x="90829" y="15537"/>
                    </a:lnTo>
                    <a:cubicBezTo>
                      <a:pt x="90829" y="15537"/>
                      <a:pt x="89145" y="38849"/>
                      <a:pt x="89095" y="60808"/>
                    </a:cubicBezTo>
                    <a:cubicBezTo>
                      <a:pt x="89046" y="79251"/>
                      <a:pt x="90163" y="96739"/>
                      <a:pt x="94384" y="98706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2" name="Freeform: Shape 291">
                <a:extLst>
                  <a:ext uri="{FF2B5EF4-FFF2-40B4-BE49-F238E27FC236}">
                    <a16:creationId xmlns:a16="http://schemas.microsoft.com/office/drawing/2014/main" id="{860CCDE2-FA38-4B77-BD76-4E172971B470}"/>
                  </a:ext>
                </a:extLst>
              </p:cNvPr>
              <p:cNvSpPr/>
              <p:nvPr/>
            </p:nvSpPr>
            <p:spPr>
              <a:xfrm>
                <a:off x="6637680" y="2914088"/>
                <a:ext cx="80400" cy="26882"/>
              </a:xfrm>
              <a:custGeom>
                <a:avLst/>
                <a:gdLst>
                  <a:gd name="connsiteX0" fmla="*/ 0 w 80400"/>
                  <a:gd name="connsiteY0" fmla="*/ 26882 h 26882"/>
                  <a:gd name="connsiteX1" fmla="*/ 80401 w 80400"/>
                  <a:gd name="connsiteY1" fmla="*/ 8643 h 26882"/>
                  <a:gd name="connsiteX2" fmla="*/ 0 w 80400"/>
                  <a:gd name="connsiteY2" fmla="*/ 26882 h 26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400" h="26882">
                    <a:moveTo>
                      <a:pt x="0" y="26882"/>
                    </a:moveTo>
                    <a:cubicBezTo>
                      <a:pt x="0" y="26882"/>
                      <a:pt x="28135" y="-18474"/>
                      <a:pt x="80401" y="8643"/>
                    </a:cubicBezTo>
                    <a:cubicBezTo>
                      <a:pt x="80398" y="8643"/>
                      <a:pt x="53312" y="9394"/>
                      <a:pt x="0" y="26882"/>
                    </a:cubicBezTo>
                    <a:close/>
                  </a:path>
                </a:pathLst>
              </a:custGeom>
              <a:solidFill>
                <a:srgbClr val="5FABB7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3" name="Freeform: Shape 292">
                <a:extLst>
                  <a:ext uri="{FF2B5EF4-FFF2-40B4-BE49-F238E27FC236}">
                    <a16:creationId xmlns:a16="http://schemas.microsoft.com/office/drawing/2014/main" id="{584ED7CD-0BD8-9891-4C71-420F6785CAE3}"/>
                  </a:ext>
                </a:extLst>
              </p:cNvPr>
              <p:cNvSpPr/>
              <p:nvPr/>
            </p:nvSpPr>
            <p:spPr>
              <a:xfrm>
                <a:off x="6678869" y="3074737"/>
                <a:ext cx="74071" cy="59941"/>
              </a:xfrm>
              <a:custGeom>
                <a:avLst/>
                <a:gdLst>
                  <a:gd name="connsiteX0" fmla="*/ 74072 w 74071"/>
                  <a:gd name="connsiteY0" fmla="*/ 14671 h 59941"/>
                  <a:gd name="connsiteX1" fmla="*/ 72338 w 74071"/>
                  <a:gd name="connsiteY1" fmla="*/ 59942 h 59941"/>
                  <a:gd name="connsiteX2" fmla="*/ 0 w 74071"/>
                  <a:gd name="connsiteY2" fmla="*/ 0 h 59941"/>
                  <a:gd name="connsiteX3" fmla="*/ 74072 w 74071"/>
                  <a:gd name="connsiteY3" fmla="*/ 14671 h 5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4071" h="59941">
                    <a:moveTo>
                      <a:pt x="74072" y="14671"/>
                    </a:moveTo>
                    <a:cubicBezTo>
                      <a:pt x="74072" y="14671"/>
                      <a:pt x="72387" y="37982"/>
                      <a:pt x="72338" y="59942"/>
                    </a:cubicBezTo>
                    <a:cubicBezTo>
                      <a:pt x="30888" y="58773"/>
                      <a:pt x="8976" y="20963"/>
                      <a:pt x="0" y="0"/>
                    </a:cubicBezTo>
                    <a:lnTo>
                      <a:pt x="74072" y="14671"/>
                    </a:lnTo>
                    <a:close/>
                  </a:path>
                </a:pathLst>
              </a:custGeom>
              <a:solidFill>
                <a:srgbClr val="EF9E67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4" name="Freeform: Shape 293">
                <a:extLst>
                  <a:ext uri="{FF2B5EF4-FFF2-40B4-BE49-F238E27FC236}">
                    <a16:creationId xmlns:a16="http://schemas.microsoft.com/office/drawing/2014/main" id="{2E81420C-1DB2-C063-9554-3E459D7B2695}"/>
                  </a:ext>
                </a:extLst>
              </p:cNvPr>
              <p:cNvSpPr/>
              <p:nvPr/>
            </p:nvSpPr>
            <p:spPr>
              <a:xfrm>
                <a:off x="6620553" y="2917510"/>
                <a:ext cx="154274" cy="159825"/>
              </a:xfrm>
              <a:custGeom>
                <a:avLst/>
                <a:gdLst>
                  <a:gd name="connsiteX0" fmla="*/ 43076 w 154274"/>
                  <a:gd name="connsiteY0" fmla="*/ 159826 h 159825"/>
                  <a:gd name="connsiteX1" fmla="*/ 4089 w 154274"/>
                  <a:gd name="connsiteY1" fmla="*/ 102734 h 159825"/>
                  <a:gd name="connsiteX2" fmla="*/ 70131 w 154274"/>
                  <a:gd name="connsiteY2" fmla="*/ 229 h 159825"/>
                  <a:gd name="connsiteX3" fmla="*/ 116522 w 154274"/>
                  <a:gd name="connsiteY3" fmla="*/ 7836 h 159825"/>
                  <a:gd name="connsiteX4" fmla="*/ 150837 w 154274"/>
                  <a:gd name="connsiteY4" fmla="*/ 106934 h 159825"/>
                  <a:gd name="connsiteX5" fmla="*/ 148397 w 154274"/>
                  <a:gd name="connsiteY5" fmla="*/ 130781 h 159825"/>
                  <a:gd name="connsiteX6" fmla="*/ 43076 w 154274"/>
                  <a:gd name="connsiteY6" fmla="*/ 159826 h 159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4274" h="159825">
                    <a:moveTo>
                      <a:pt x="43076" y="159826"/>
                    </a:moveTo>
                    <a:cubicBezTo>
                      <a:pt x="43076" y="159826"/>
                      <a:pt x="14999" y="130473"/>
                      <a:pt x="4089" y="102734"/>
                    </a:cubicBezTo>
                    <a:cubicBezTo>
                      <a:pt x="-3699" y="82928"/>
                      <a:pt x="-8587" y="4686"/>
                      <a:pt x="70131" y="229"/>
                    </a:cubicBezTo>
                    <a:cubicBezTo>
                      <a:pt x="70131" y="229"/>
                      <a:pt x="92793" y="-2059"/>
                      <a:pt x="116522" y="7836"/>
                    </a:cubicBezTo>
                    <a:cubicBezTo>
                      <a:pt x="135395" y="15709"/>
                      <a:pt x="164245" y="35098"/>
                      <a:pt x="150837" y="106934"/>
                    </a:cubicBezTo>
                    <a:lnTo>
                      <a:pt x="148397" y="130781"/>
                    </a:lnTo>
                    <a:lnTo>
                      <a:pt x="43076" y="159826"/>
                    </a:lnTo>
                    <a:close/>
                  </a:path>
                </a:pathLst>
              </a:custGeom>
              <a:solidFill>
                <a:srgbClr val="16356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5" name="Freeform: Shape 294">
                <a:extLst>
                  <a:ext uri="{FF2B5EF4-FFF2-40B4-BE49-F238E27FC236}">
                    <a16:creationId xmlns:a16="http://schemas.microsoft.com/office/drawing/2014/main" id="{7623E811-0AB4-8177-AA25-463194D14A97}"/>
                  </a:ext>
                </a:extLst>
              </p:cNvPr>
              <p:cNvSpPr/>
              <p:nvPr/>
            </p:nvSpPr>
            <p:spPr>
              <a:xfrm>
                <a:off x="6662100" y="3505439"/>
                <a:ext cx="425406" cy="859598"/>
              </a:xfrm>
              <a:custGeom>
                <a:avLst/>
                <a:gdLst>
                  <a:gd name="connsiteX0" fmla="*/ 425407 w 425406"/>
                  <a:gd name="connsiteY0" fmla="*/ 854537 h 859598"/>
                  <a:gd name="connsiteX1" fmla="*/ 389559 w 425406"/>
                  <a:gd name="connsiteY1" fmla="*/ 859167 h 859598"/>
                  <a:gd name="connsiteX2" fmla="*/ 379580 w 425406"/>
                  <a:gd name="connsiteY2" fmla="*/ 859598 h 859598"/>
                  <a:gd name="connsiteX3" fmla="*/ 348356 w 425406"/>
                  <a:gd name="connsiteY3" fmla="*/ 854471 h 859598"/>
                  <a:gd name="connsiteX4" fmla="*/ 347651 w 425406"/>
                  <a:gd name="connsiteY4" fmla="*/ 854312 h 859598"/>
                  <a:gd name="connsiteX5" fmla="*/ 339191 w 425406"/>
                  <a:gd name="connsiteY5" fmla="*/ 852230 h 859598"/>
                  <a:gd name="connsiteX6" fmla="*/ 338695 w 425406"/>
                  <a:gd name="connsiteY6" fmla="*/ 852101 h 859598"/>
                  <a:gd name="connsiteX7" fmla="*/ 185454 w 425406"/>
                  <a:gd name="connsiteY7" fmla="*/ 567596 h 859598"/>
                  <a:gd name="connsiteX8" fmla="*/ 181389 w 425406"/>
                  <a:gd name="connsiteY8" fmla="*/ 555232 h 859598"/>
                  <a:gd name="connsiteX9" fmla="*/ 55843 w 425406"/>
                  <a:gd name="connsiteY9" fmla="*/ 257205 h 859598"/>
                  <a:gd name="connsiteX10" fmla="*/ 41683 w 425406"/>
                  <a:gd name="connsiteY10" fmla="*/ 212178 h 859598"/>
                  <a:gd name="connsiteX11" fmla="*/ 37757 w 425406"/>
                  <a:gd name="connsiteY11" fmla="*/ 198803 h 859598"/>
                  <a:gd name="connsiteX12" fmla="*/ 0 w 425406"/>
                  <a:gd name="connsiteY12" fmla="*/ 0 h 859598"/>
                  <a:gd name="connsiteX13" fmla="*/ 197952 w 425406"/>
                  <a:gd name="connsiteY13" fmla="*/ 50362 h 859598"/>
                  <a:gd name="connsiteX14" fmla="*/ 425407 w 425406"/>
                  <a:gd name="connsiteY14" fmla="*/ 854537 h 859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25406" h="859598">
                    <a:moveTo>
                      <a:pt x="425407" y="854537"/>
                    </a:moveTo>
                    <a:cubicBezTo>
                      <a:pt x="425407" y="854537"/>
                      <a:pt x="405719" y="857930"/>
                      <a:pt x="389559" y="859167"/>
                    </a:cubicBezTo>
                    <a:cubicBezTo>
                      <a:pt x="385971" y="859439"/>
                      <a:pt x="382561" y="859598"/>
                      <a:pt x="379580" y="859598"/>
                    </a:cubicBezTo>
                    <a:cubicBezTo>
                      <a:pt x="371794" y="859598"/>
                      <a:pt x="357779" y="856668"/>
                      <a:pt x="348356" y="854471"/>
                    </a:cubicBezTo>
                    <a:lnTo>
                      <a:pt x="347651" y="854312"/>
                    </a:lnTo>
                    <a:cubicBezTo>
                      <a:pt x="343518" y="853335"/>
                      <a:pt x="340365" y="852534"/>
                      <a:pt x="339191" y="852230"/>
                    </a:cubicBezTo>
                    <a:lnTo>
                      <a:pt x="338695" y="852101"/>
                    </a:lnTo>
                    <a:cubicBezTo>
                      <a:pt x="338695" y="852101"/>
                      <a:pt x="240513" y="742801"/>
                      <a:pt x="185454" y="567596"/>
                    </a:cubicBezTo>
                    <a:cubicBezTo>
                      <a:pt x="184173" y="563514"/>
                      <a:pt x="182813" y="559399"/>
                      <a:pt x="181389" y="555232"/>
                    </a:cubicBezTo>
                    <a:cubicBezTo>
                      <a:pt x="151241" y="467351"/>
                      <a:pt x="88762" y="357058"/>
                      <a:pt x="55843" y="257205"/>
                    </a:cubicBezTo>
                    <a:cubicBezTo>
                      <a:pt x="50607" y="241317"/>
                      <a:pt x="45896" y="226339"/>
                      <a:pt x="41683" y="212178"/>
                    </a:cubicBezTo>
                    <a:cubicBezTo>
                      <a:pt x="40322" y="207644"/>
                      <a:pt x="39008" y="203192"/>
                      <a:pt x="37757" y="198803"/>
                    </a:cubicBezTo>
                    <a:cubicBezTo>
                      <a:pt x="13488" y="114493"/>
                      <a:pt x="6472" y="59144"/>
                      <a:pt x="0" y="0"/>
                    </a:cubicBezTo>
                    <a:lnTo>
                      <a:pt x="197952" y="50362"/>
                    </a:lnTo>
                    <a:cubicBezTo>
                      <a:pt x="197955" y="50368"/>
                      <a:pt x="281060" y="410657"/>
                      <a:pt x="425407" y="854537"/>
                    </a:cubicBezTo>
                    <a:close/>
                  </a:path>
                </a:pathLst>
              </a:custGeom>
              <a:solidFill>
                <a:srgbClr val="A53D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BFC48652-2286-CBE1-FFCC-EDF3B19ADABD}"/>
                  </a:ext>
                </a:extLst>
              </p:cNvPr>
              <p:cNvSpPr/>
              <p:nvPr/>
            </p:nvSpPr>
            <p:spPr>
              <a:xfrm>
                <a:off x="6644573" y="2943097"/>
                <a:ext cx="137017" cy="161581"/>
              </a:xfrm>
              <a:custGeom>
                <a:avLst/>
                <a:gdLst>
                  <a:gd name="connsiteX0" fmla="*/ 121335 w 137017"/>
                  <a:gd name="connsiteY0" fmla="*/ 158025 h 161581"/>
                  <a:gd name="connsiteX1" fmla="*/ 13382 w 137017"/>
                  <a:gd name="connsiteY1" fmla="*/ 119118 h 161581"/>
                  <a:gd name="connsiteX2" fmla="*/ 41365 w 137017"/>
                  <a:gd name="connsiteY2" fmla="*/ 5714 h 161581"/>
                  <a:gd name="connsiteX3" fmla="*/ 127493 w 137017"/>
                  <a:gd name="connsiteY3" fmla="*/ 29226 h 161581"/>
                  <a:gd name="connsiteX4" fmla="*/ 121335 w 137017"/>
                  <a:gd name="connsiteY4" fmla="*/ 158025 h 161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017" h="161581">
                    <a:moveTo>
                      <a:pt x="121335" y="158025"/>
                    </a:moveTo>
                    <a:cubicBezTo>
                      <a:pt x="121335" y="158025"/>
                      <a:pt x="25518" y="178991"/>
                      <a:pt x="13382" y="119118"/>
                    </a:cubicBezTo>
                    <a:cubicBezTo>
                      <a:pt x="1243" y="59245"/>
                      <a:pt x="-19298" y="21630"/>
                      <a:pt x="41365" y="5714"/>
                    </a:cubicBezTo>
                    <a:cubicBezTo>
                      <a:pt x="102028" y="-10205"/>
                      <a:pt x="118581" y="10227"/>
                      <a:pt x="127493" y="29226"/>
                    </a:cubicBezTo>
                    <a:cubicBezTo>
                      <a:pt x="136406" y="48223"/>
                      <a:pt x="145947" y="151027"/>
                      <a:pt x="121335" y="15802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BB2B5317-3B09-2266-B274-AFF9D8B03F99}"/>
                  </a:ext>
                </a:extLst>
              </p:cNvPr>
              <p:cNvSpPr/>
              <p:nvPr/>
            </p:nvSpPr>
            <p:spPr>
              <a:xfrm>
                <a:off x="6620960" y="2930355"/>
                <a:ext cx="108468" cy="114908"/>
              </a:xfrm>
              <a:custGeom>
                <a:avLst/>
                <a:gdLst>
                  <a:gd name="connsiteX0" fmla="*/ 108469 w 108468"/>
                  <a:gd name="connsiteY0" fmla="*/ 8163 h 114908"/>
                  <a:gd name="connsiteX1" fmla="*/ 58005 w 108468"/>
                  <a:gd name="connsiteY1" fmla="*/ 102255 h 114908"/>
                  <a:gd name="connsiteX2" fmla="*/ 0 w 108468"/>
                  <a:gd name="connsiteY2" fmla="*/ 113494 h 114908"/>
                  <a:gd name="connsiteX3" fmla="*/ 23795 w 108468"/>
                  <a:gd name="connsiteY3" fmla="*/ 38369 h 114908"/>
                  <a:gd name="connsiteX4" fmla="*/ 108469 w 108468"/>
                  <a:gd name="connsiteY4" fmla="*/ 8163 h 114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8468" h="114908">
                    <a:moveTo>
                      <a:pt x="108469" y="8163"/>
                    </a:moveTo>
                    <a:cubicBezTo>
                      <a:pt x="108469" y="8163"/>
                      <a:pt x="96309" y="83725"/>
                      <a:pt x="58005" y="102255"/>
                    </a:cubicBezTo>
                    <a:cubicBezTo>
                      <a:pt x="19705" y="120785"/>
                      <a:pt x="0" y="113494"/>
                      <a:pt x="0" y="113494"/>
                    </a:cubicBezTo>
                    <a:cubicBezTo>
                      <a:pt x="0" y="113494"/>
                      <a:pt x="26025" y="82630"/>
                      <a:pt x="23795" y="38369"/>
                    </a:cubicBezTo>
                    <a:cubicBezTo>
                      <a:pt x="23795" y="38369"/>
                      <a:pt x="81877" y="-21274"/>
                      <a:pt x="108469" y="8163"/>
                    </a:cubicBezTo>
                    <a:close/>
                  </a:path>
                </a:pathLst>
              </a:custGeom>
              <a:solidFill>
                <a:srgbClr val="16356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094D7B49-55CD-21EE-9114-B4602B31704C}"/>
                  </a:ext>
                </a:extLst>
              </p:cNvPr>
              <p:cNvSpPr/>
              <p:nvPr/>
            </p:nvSpPr>
            <p:spPr>
              <a:xfrm>
                <a:off x="6724052" y="2930335"/>
                <a:ext cx="57809" cy="83728"/>
              </a:xfrm>
              <a:custGeom>
                <a:avLst/>
                <a:gdLst>
                  <a:gd name="connsiteX0" fmla="*/ 0 w 57809"/>
                  <a:gd name="connsiteY0" fmla="*/ 15203 h 83728"/>
                  <a:gd name="connsiteX1" fmla="*/ 30691 w 57809"/>
                  <a:gd name="connsiteY1" fmla="*/ 41206 h 83728"/>
                  <a:gd name="connsiteX2" fmla="*/ 55975 w 57809"/>
                  <a:gd name="connsiteY2" fmla="*/ 83537 h 83728"/>
                  <a:gd name="connsiteX3" fmla="*/ 38446 w 57809"/>
                  <a:gd name="connsiteY3" fmla="*/ 9264 h 83728"/>
                  <a:gd name="connsiteX4" fmla="*/ 0 w 57809"/>
                  <a:gd name="connsiteY4" fmla="*/ 15203 h 8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809" h="83728">
                    <a:moveTo>
                      <a:pt x="0" y="15203"/>
                    </a:moveTo>
                    <a:cubicBezTo>
                      <a:pt x="0" y="15203"/>
                      <a:pt x="22821" y="26922"/>
                      <a:pt x="30691" y="41206"/>
                    </a:cubicBezTo>
                    <a:cubicBezTo>
                      <a:pt x="38555" y="55493"/>
                      <a:pt x="47038" y="86447"/>
                      <a:pt x="55975" y="83537"/>
                    </a:cubicBezTo>
                    <a:cubicBezTo>
                      <a:pt x="55975" y="83537"/>
                      <a:pt x="66182" y="31789"/>
                      <a:pt x="38446" y="9264"/>
                    </a:cubicBezTo>
                    <a:cubicBezTo>
                      <a:pt x="9039" y="-14612"/>
                      <a:pt x="0" y="15203"/>
                      <a:pt x="0" y="15203"/>
                    </a:cubicBezTo>
                    <a:close/>
                  </a:path>
                </a:pathLst>
              </a:custGeom>
              <a:solidFill>
                <a:srgbClr val="16356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79A71E32-F726-0AF6-785E-B5A3C1D8296E}"/>
                  </a:ext>
                </a:extLst>
              </p:cNvPr>
              <p:cNvSpPr/>
              <p:nvPr/>
            </p:nvSpPr>
            <p:spPr>
              <a:xfrm>
                <a:off x="6670780" y="4416505"/>
                <a:ext cx="57656" cy="76821"/>
              </a:xfrm>
              <a:custGeom>
                <a:avLst/>
                <a:gdLst>
                  <a:gd name="connsiteX0" fmla="*/ 5736 w 57656"/>
                  <a:gd name="connsiteY0" fmla="*/ 0 h 76821"/>
                  <a:gd name="connsiteX1" fmla="*/ 625 w 57656"/>
                  <a:gd name="connsiteY1" fmla="*/ 46269 h 76821"/>
                  <a:gd name="connsiteX2" fmla="*/ 23536 w 57656"/>
                  <a:gd name="connsiteY2" fmla="*/ 76757 h 76821"/>
                  <a:gd name="connsiteX3" fmla="*/ 56907 w 57656"/>
                  <a:gd name="connsiteY3" fmla="*/ 56178 h 76821"/>
                  <a:gd name="connsiteX4" fmla="*/ 47223 w 57656"/>
                  <a:gd name="connsiteY4" fmla="*/ 6079 h 76821"/>
                  <a:gd name="connsiteX5" fmla="*/ 5736 w 57656"/>
                  <a:gd name="connsiteY5" fmla="*/ 0 h 76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656" h="76821">
                    <a:moveTo>
                      <a:pt x="5736" y="0"/>
                    </a:moveTo>
                    <a:cubicBezTo>
                      <a:pt x="5736" y="0"/>
                      <a:pt x="8967" y="22351"/>
                      <a:pt x="625" y="46269"/>
                    </a:cubicBezTo>
                    <a:cubicBezTo>
                      <a:pt x="625" y="46269"/>
                      <a:pt x="-5948" y="76203"/>
                      <a:pt x="23536" y="76757"/>
                    </a:cubicBezTo>
                    <a:cubicBezTo>
                      <a:pt x="53014" y="77314"/>
                      <a:pt x="60245" y="74533"/>
                      <a:pt x="56907" y="56178"/>
                    </a:cubicBezTo>
                    <a:cubicBezTo>
                      <a:pt x="53572" y="37823"/>
                      <a:pt x="47223" y="6079"/>
                      <a:pt x="47223" y="6079"/>
                    </a:cubicBezTo>
                    <a:lnTo>
                      <a:pt x="5736" y="0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998ED732-7B52-B8AC-8554-C35F9CB21CCA}"/>
                  </a:ext>
                </a:extLst>
              </p:cNvPr>
              <p:cNvSpPr/>
              <p:nvPr/>
            </p:nvSpPr>
            <p:spPr>
              <a:xfrm>
                <a:off x="6668203" y="4462012"/>
                <a:ext cx="62288" cy="50724"/>
              </a:xfrm>
              <a:custGeom>
                <a:avLst/>
                <a:gdLst>
                  <a:gd name="connsiteX0" fmla="*/ 3202 w 62288"/>
                  <a:gd name="connsiteY0" fmla="*/ 765 h 50724"/>
                  <a:gd name="connsiteX1" fmla="*/ 1078 w 62288"/>
                  <a:gd name="connsiteY1" fmla="*/ 44048 h 50724"/>
                  <a:gd name="connsiteX2" fmla="*/ 31396 w 62288"/>
                  <a:gd name="connsiteY2" fmla="*/ 50724 h 50724"/>
                  <a:gd name="connsiteX3" fmla="*/ 62266 w 62288"/>
                  <a:gd name="connsiteY3" fmla="*/ 44048 h 50724"/>
                  <a:gd name="connsiteX4" fmla="*/ 57471 w 62288"/>
                  <a:gd name="connsiteY4" fmla="*/ 0 h 50724"/>
                  <a:gd name="connsiteX5" fmla="*/ 3202 w 62288"/>
                  <a:gd name="connsiteY5" fmla="*/ 765 h 50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2288" h="50724">
                    <a:moveTo>
                      <a:pt x="3202" y="765"/>
                    </a:moveTo>
                    <a:cubicBezTo>
                      <a:pt x="3202" y="765"/>
                      <a:pt x="-2254" y="29031"/>
                      <a:pt x="1078" y="44048"/>
                    </a:cubicBezTo>
                    <a:cubicBezTo>
                      <a:pt x="1078" y="44048"/>
                      <a:pt x="9978" y="50724"/>
                      <a:pt x="31396" y="50724"/>
                    </a:cubicBezTo>
                    <a:cubicBezTo>
                      <a:pt x="51699" y="50724"/>
                      <a:pt x="62266" y="44048"/>
                      <a:pt x="62266" y="44048"/>
                    </a:cubicBezTo>
                    <a:cubicBezTo>
                      <a:pt x="62266" y="44048"/>
                      <a:pt x="62894" y="13071"/>
                      <a:pt x="57471" y="0"/>
                    </a:cubicBezTo>
                    <a:cubicBezTo>
                      <a:pt x="57468" y="0"/>
                      <a:pt x="36576" y="31358"/>
                      <a:pt x="3202" y="765"/>
                    </a:cubicBezTo>
                    <a:close/>
                  </a:path>
                </a:pathLst>
              </a:custGeom>
              <a:solidFill>
                <a:srgbClr val="C454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E70BE419-4AA1-43D2-DE23-6889EF29A03C}"/>
                  </a:ext>
                </a:extLst>
              </p:cNvPr>
              <p:cNvSpPr/>
              <p:nvPr/>
            </p:nvSpPr>
            <p:spPr>
              <a:xfrm>
                <a:off x="7054240" y="4384659"/>
                <a:ext cx="111477" cy="105547"/>
              </a:xfrm>
              <a:custGeom>
                <a:avLst/>
                <a:gdLst>
                  <a:gd name="connsiteX0" fmla="*/ 111451 w 111477"/>
                  <a:gd name="connsiteY0" fmla="*/ 91025 h 105547"/>
                  <a:gd name="connsiteX1" fmla="*/ 40413 w 111477"/>
                  <a:gd name="connsiteY1" fmla="*/ 0 h 105547"/>
                  <a:gd name="connsiteX2" fmla="*/ 0 w 111477"/>
                  <a:gd name="connsiteY2" fmla="*/ 20706 h 105547"/>
                  <a:gd name="connsiteX3" fmla="*/ 90342 w 111477"/>
                  <a:gd name="connsiteY3" fmla="*/ 105547 h 105547"/>
                  <a:gd name="connsiteX4" fmla="*/ 111478 w 111477"/>
                  <a:gd name="connsiteY4" fmla="*/ 102766 h 105547"/>
                  <a:gd name="connsiteX5" fmla="*/ 111451 w 111477"/>
                  <a:gd name="connsiteY5" fmla="*/ 91025 h 105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1477" h="105547">
                    <a:moveTo>
                      <a:pt x="111451" y="91025"/>
                    </a:moveTo>
                    <a:cubicBezTo>
                      <a:pt x="111451" y="91025"/>
                      <a:pt x="57100" y="30699"/>
                      <a:pt x="40413" y="0"/>
                    </a:cubicBezTo>
                    <a:lnTo>
                      <a:pt x="0" y="20706"/>
                    </a:lnTo>
                    <a:lnTo>
                      <a:pt x="90342" y="105547"/>
                    </a:lnTo>
                    <a:lnTo>
                      <a:pt x="111478" y="102766"/>
                    </a:lnTo>
                    <a:lnTo>
                      <a:pt x="111451" y="91025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3F63340D-0D11-7313-D6E4-A1A848082036}"/>
                  </a:ext>
                </a:extLst>
              </p:cNvPr>
              <p:cNvSpPr/>
              <p:nvPr/>
            </p:nvSpPr>
            <p:spPr>
              <a:xfrm>
                <a:off x="7043994" y="4405362"/>
                <a:ext cx="156223" cy="105678"/>
              </a:xfrm>
              <a:custGeom>
                <a:avLst/>
                <a:gdLst>
                  <a:gd name="connsiteX0" fmla="*/ 156223 w 156223"/>
                  <a:gd name="connsiteY0" fmla="*/ 105679 h 105678"/>
                  <a:gd name="connsiteX1" fmla="*/ 87808 w 156223"/>
                  <a:gd name="connsiteY1" fmla="*/ 104562 h 105678"/>
                  <a:gd name="connsiteX2" fmla="*/ 58889 w 156223"/>
                  <a:gd name="connsiteY2" fmla="*/ 67299 h 105678"/>
                  <a:gd name="connsiteX3" fmla="*/ 34274 w 156223"/>
                  <a:gd name="connsiteY3" fmla="*/ 50848 h 105678"/>
                  <a:gd name="connsiteX4" fmla="*/ 34274 w 156223"/>
                  <a:gd name="connsiteY4" fmla="*/ 101090 h 105678"/>
                  <a:gd name="connsiteX5" fmla="*/ 18838 w 156223"/>
                  <a:gd name="connsiteY5" fmla="*/ 101090 h 105678"/>
                  <a:gd name="connsiteX6" fmla="*/ 4239 w 156223"/>
                  <a:gd name="connsiteY6" fmla="*/ 47691 h 105678"/>
                  <a:gd name="connsiteX7" fmla="*/ 10247 w 156223"/>
                  <a:gd name="connsiteY7" fmla="*/ 0 h 105678"/>
                  <a:gd name="connsiteX8" fmla="*/ 79460 w 156223"/>
                  <a:gd name="connsiteY8" fmla="*/ 50609 h 105678"/>
                  <a:gd name="connsiteX9" fmla="*/ 121694 w 156223"/>
                  <a:gd name="connsiteY9" fmla="*/ 70319 h 105678"/>
                  <a:gd name="connsiteX10" fmla="*/ 122298 w 156223"/>
                  <a:gd name="connsiteY10" fmla="*/ 70637 h 105678"/>
                  <a:gd name="connsiteX11" fmla="*/ 156223 w 156223"/>
                  <a:gd name="connsiteY11" fmla="*/ 105679 h 105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6223" h="105678">
                    <a:moveTo>
                      <a:pt x="156223" y="105679"/>
                    </a:moveTo>
                    <a:cubicBezTo>
                      <a:pt x="156223" y="105679"/>
                      <a:pt x="97818" y="105679"/>
                      <a:pt x="87808" y="104562"/>
                    </a:cubicBezTo>
                    <a:cubicBezTo>
                      <a:pt x="77798" y="103462"/>
                      <a:pt x="69736" y="88992"/>
                      <a:pt x="58889" y="67299"/>
                    </a:cubicBezTo>
                    <a:cubicBezTo>
                      <a:pt x="54450" y="58425"/>
                      <a:pt x="44488" y="53534"/>
                      <a:pt x="34274" y="50848"/>
                    </a:cubicBezTo>
                    <a:lnTo>
                      <a:pt x="34274" y="101090"/>
                    </a:lnTo>
                    <a:lnTo>
                      <a:pt x="18838" y="101090"/>
                    </a:lnTo>
                    <a:lnTo>
                      <a:pt x="4239" y="47691"/>
                    </a:lnTo>
                    <a:cubicBezTo>
                      <a:pt x="-5392" y="30002"/>
                      <a:pt x="3474" y="13968"/>
                      <a:pt x="10247" y="0"/>
                    </a:cubicBezTo>
                    <a:cubicBezTo>
                      <a:pt x="18122" y="-19"/>
                      <a:pt x="39313" y="5371"/>
                      <a:pt x="79460" y="50609"/>
                    </a:cubicBezTo>
                    <a:cubicBezTo>
                      <a:pt x="92660" y="65461"/>
                      <a:pt x="107230" y="70769"/>
                      <a:pt x="121694" y="70319"/>
                    </a:cubicBezTo>
                    <a:cubicBezTo>
                      <a:pt x="121895" y="70454"/>
                      <a:pt x="122095" y="70552"/>
                      <a:pt x="122298" y="70637"/>
                    </a:cubicBezTo>
                    <a:cubicBezTo>
                      <a:pt x="155675" y="85656"/>
                      <a:pt x="156223" y="105679"/>
                      <a:pt x="156223" y="105679"/>
                    </a:cubicBezTo>
                    <a:close/>
                  </a:path>
                </a:pathLst>
              </a:custGeom>
              <a:solidFill>
                <a:srgbClr val="C454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34F25C99-EFBA-690F-7003-CA3D0B260E04}"/>
                  </a:ext>
                </a:extLst>
              </p:cNvPr>
              <p:cNvSpPr/>
              <p:nvPr/>
            </p:nvSpPr>
            <p:spPr>
              <a:xfrm>
                <a:off x="6699857" y="3677662"/>
                <a:ext cx="351802" cy="687371"/>
              </a:xfrm>
              <a:custGeom>
                <a:avLst/>
                <a:gdLst>
                  <a:gd name="connsiteX0" fmla="*/ 351802 w 351802"/>
                  <a:gd name="connsiteY0" fmla="*/ 686941 h 687371"/>
                  <a:gd name="connsiteX1" fmla="*/ 341822 w 351802"/>
                  <a:gd name="connsiteY1" fmla="*/ 687372 h 687371"/>
                  <a:gd name="connsiteX2" fmla="*/ 310599 w 351802"/>
                  <a:gd name="connsiteY2" fmla="*/ 682245 h 687371"/>
                  <a:gd name="connsiteX3" fmla="*/ 309894 w 351802"/>
                  <a:gd name="connsiteY3" fmla="*/ 682086 h 687371"/>
                  <a:gd name="connsiteX4" fmla="*/ 301434 w 351802"/>
                  <a:gd name="connsiteY4" fmla="*/ 680004 h 687371"/>
                  <a:gd name="connsiteX5" fmla="*/ 300938 w 351802"/>
                  <a:gd name="connsiteY5" fmla="*/ 679875 h 687371"/>
                  <a:gd name="connsiteX6" fmla="*/ 147697 w 351802"/>
                  <a:gd name="connsiteY6" fmla="*/ 395369 h 687371"/>
                  <a:gd name="connsiteX7" fmla="*/ 143632 w 351802"/>
                  <a:gd name="connsiteY7" fmla="*/ 383006 h 687371"/>
                  <a:gd name="connsiteX8" fmla="*/ 18086 w 351802"/>
                  <a:gd name="connsiteY8" fmla="*/ 84979 h 687371"/>
                  <a:gd name="connsiteX9" fmla="*/ 3926 w 351802"/>
                  <a:gd name="connsiteY9" fmla="*/ 39952 h 687371"/>
                  <a:gd name="connsiteX10" fmla="*/ 0 w 351802"/>
                  <a:gd name="connsiteY10" fmla="*/ 26576 h 687371"/>
                  <a:gd name="connsiteX11" fmla="*/ 35003 w 351802"/>
                  <a:gd name="connsiteY11" fmla="*/ 0 h 687371"/>
                  <a:gd name="connsiteX12" fmla="*/ 172658 w 351802"/>
                  <a:gd name="connsiteY12" fmla="*/ 330383 h 687371"/>
                  <a:gd name="connsiteX13" fmla="*/ 351802 w 351802"/>
                  <a:gd name="connsiteY13" fmla="*/ 686941 h 687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1802" h="687371">
                    <a:moveTo>
                      <a:pt x="351802" y="686941"/>
                    </a:moveTo>
                    <a:cubicBezTo>
                      <a:pt x="348214" y="687213"/>
                      <a:pt x="344804" y="687372"/>
                      <a:pt x="341822" y="687372"/>
                    </a:cubicBezTo>
                    <a:cubicBezTo>
                      <a:pt x="334037" y="687372"/>
                      <a:pt x="320022" y="684442"/>
                      <a:pt x="310599" y="682245"/>
                    </a:cubicBezTo>
                    <a:lnTo>
                      <a:pt x="309894" y="682086"/>
                    </a:lnTo>
                    <a:lnTo>
                      <a:pt x="301434" y="680004"/>
                    </a:lnTo>
                    <a:lnTo>
                      <a:pt x="300938" y="679875"/>
                    </a:lnTo>
                    <a:cubicBezTo>
                      <a:pt x="300938" y="679875"/>
                      <a:pt x="202756" y="570575"/>
                      <a:pt x="147697" y="395369"/>
                    </a:cubicBezTo>
                    <a:cubicBezTo>
                      <a:pt x="146416" y="391287"/>
                      <a:pt x="145055" y="387173"/>
                      <a:pt x="143632" y="383006"/>
                    </a:cubicBezTo>
                    <a:cubicBezTo>
                      <a:pt x="113484" y="295124"/>
                      <a:pt x="51004" y="184831"/>
                      <a:pt x="18086" y="84979"/>
                    </a:cubicBezTo>
                    <a:cubicBezTo>
                      <a:pt x="12849" y="69090"/>
                      <a:pt x="8139" y="54113"/>
                      <a:pt x="3926" y="39952"/>
                    </a:cubicBezTo>
                    <a:cubicBezTo>
                      <a:pt x="2565" y="35417"/>
                      <a:pt x="1251" y="30965"/>
                      <a:pt x="0" y="26576"/>
                    </a:cubicBezTo>
                    <a:lnTo>
                      <a:pt x="35003" y="0"/>
                    </a:lnTo>
                    <a:cubicBezTo>
                      <a:pt x="35003" y="0"/>
                      <a:pt x="140120" y="170205"/>
                      <a:pt x="172658" y="330383"/>
                    </a:cubicBezTo>
                    <a:cubicBezTo>
                      <a:pt x="199634" y="463151"/>
                      <a:pt x="315759" y="635279"/>
                      <a:pt x="351802" y="686941"/>
                    </a:cubicBezTo>
                    <a:close/>
                  </a:path>
                </a:pathLst>
              </a:custGeom>
              <a:solidFill>
                <a:srgbClr val="912F2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6F6511CC-6AE5-5B7C-3ADA-E39206741148}"/>
                  </a:ext>
                </a:extLst>
              </p:cNvPr>
              <p:cNvSpPr/>
              <p:nvPr/>
            </p:nvSpPr>
            <p:spPr>
              <a:xfrm>
                <a:off x="6556451" y="3632493"/>
                <a:ext cx="205438" cy="730215"/>
              </a:xfrm>
              <a:custGeom>
                <a:avLst/>
                <a:gdLst>
                  <a:gd name="connsiteX0" fmla="*/ 182083 w 205438"/>
                  <a:gd name="connsiteY0" fmla="*/ 390483 h 730215"/>
                  <a:gd name="connsiteX1" fmla="*/ 168592 w 205438"/>
                  <a:gd name="connsiteY1" fmla="*/ 721602 h 730215"/>
                  <a:gd name="connsiteX2" fmla="*/ 135114 w 205438"/>
                  <a:gd name="connsiteY2" fmla="*/ 730215 h 730215"/>
                  <a:gd name="connsiteX3" fmla="*/ 99757 w 205438"/>
                  <a:gd name="connsiteY3" fmla="*/ 721297 h 730215"/>
                  <a:gd name="connsiteX4" fmla="*/ 43016 w 205438"/>
                  <a:gd name="connsiteY4" fmla="*/ 393816 h 730215"/>
                  <a:gd name="connsiteX5" fmla="*/ 15206 w 205438"/>
                  <a:gd name="connsiteY5" fmla="*/ 198065 h 730215"/>
                  <a:gd name="connsiteX6" fmla="*/ 1542 w 205438"/>
                  <a:gd name="connsiteY6" fmla="*/ 70020 h 730215"/>
                  <a:gd name="connsiteX7" fmla="*/ 741 w 205438"/>
                  <a:gd name="connsiteY7" fmla="*/ 55506 h 730215"/>
                  <a:gd name="connsiteX8" fmla="*/ 116 w 205438"/>
                  <a:gd name="connsiteY8" fmla="*/ 37307 h 730215"/>
                  <a:gd name="connsiteX9" fmla="*/ 23 w 205438"/>
                  <a:gd name="connsiteY9" fmla="*/ 20022 h 730215"/>
                  <a:gd name="connsiteX10" fmla="*/ 872 w 205438"/>
                  <a:gd name="connsiteY10" fmla="*/ 19940 h 730215"/>
                  <a:gd name="connsiteX11" fmla="*/ 50050 w 205438"/>
                  <a:gd name="connsiteY11" fmla="*/ 15153 h 730215"/>
                  <a:gd name="connsiteX12" fmla="*/ 205438 w 205438"/>
                  <a:gd name="connsiteY12" fmla="*/ 0 h 730215"/>
                  <a:gd name="connsiteX13" fmla="*/ 182083 w 205438"/>
                  <a:gd name="connsiteY13" fmla="*/ 390483 h 730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05438" h="730215">
                    <a:moveTo>
                      <a:pt x="182083" y="390483"/>
                    </a:moveTo>
                    <a:cubicBezTo>
                      <a:pt x="182676" y="468368"/>
                      <a:pt x="178731" y="647447"/>
                      <a:pt x="168592" y="721602"/>
                    </a:cubicBezTo>
                    <a:cubicBezTo>
                      <a:pt x="168592" y="721602"/>
                      <a:pt x="158971" y="730113"/>
                      <a:pt x="135114" y="730215"/>
                    </a:cubicBezTo>
                    <a:cubicBezTo>
                      <a:pt x="110685" y="730314"/>
                      <a:pt x="99757" y="721297"/>
                      <a:pt x="99757" y="721297"/>
                    </a:cubicBezTo>
                    <a:cubicBezTo>
                      <a:pt x="74303" y="592391"/>
                      <a:pt x="56203" y="485736"/>
                      <a:pt x="43016" y="393816"/>
                    </a:cubicBezTo>
                    <a:cubicBezTo>
                      <a:pt x="32206" y="318398"/>
                      <a:pt x="22593" y="253730"/>
                      <a:pt x="15206" y="198065"/>
                    </a:cubicBezTo>
                    <a:cubicBezTo>
                      <a:pt x="8653" y="148739"/>
                      <a:pt x="3846" y="106461"/>
                      <a:pt x="1542" y="70020"/>
                    </a:cubicBezTo>
                    <a:cubicBezTo>
                      <a:pt x="1240" y="65066"/>
                      <a:pt x="966" y="60232"/>
                      <a:pt x="741" y="55506"/>
                    </a:cubicBezTo>
                    <a:cubicBezTo>
                      <a:pt x="456" y="49259"/>
                      <a:pt x="228" y="43186"/>
                      <a:pt x="116" y="37307"/>
                    </a:cubicBezTo>
                    <a:cubicBezTo>
                      <a:pt x="6" y="31379"/>
                      <a:pt x="-27" y="25613"/>
                      <a:pt x="23" y="20022"/>
                    </a:cubicBezTo>
                    <a:lnTo>
                      <a:pt x="872" y="19940"/>
                    </a:lnTo>
                    <a:lnTo>
                      <a:pt x="50050" y="15153"/>
                    </a:lnTo>
                    <a:lnTo>
                      <a:pt x="205438" y="0"/>
                    </a:lnTo>
                    <a:cubicBezTo>
                      <a:pt x="202843" y="136485"/>
                      <a:pt x="181745" y="345213"/>
                      <a:pt x="182083" y="390483"/>
                    </a:cubicBezTo>
                    <a:close/>
                  </a:path>
                </a:pathLst>
              </a:custGeom>
              <a:solidFill>
                <a:srgbClr val="A53D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F9BADA88-9140-4854-6B05-2AB8CA7553EA}"/>
                  </a:ext>
                </a:extLst>
              </p:cNvPr>
              <p:cNvSpPr/>
              <p:nvPr/>
            </p:nvSpPr>
            <p:spPr>
              <a:xfrm>
                <a:off x="6556437" y="3615606"/>
                <a:ext cx="135124" cy="747200"/>
              </a:xfrm>
              <a:custGeom>
                <a:avLst/>
                <a:gdLst>
                  <a:gd name="connsiteX0" fmla="*/ 135125 w 135124"/>
                  <a:gd name="connsiteY0" fmla="*/ 747102 h 747200"/>
                  <a:gd name="connsiteX1" fmla="*/ 99768 w 135124"/>
                  <a:gd name="connsiteY1" fmla="*/ 738184 h 747200"/>
                  <a:gd name="connsiteX2" fmla="*/ 43027 w 135124"/>
                  <a:gd name="connsiteY2" fmla="*/ 410703 h 747200"/>
                  <a:gd name="connsiteX3" fmla="*/ 15217 w 135124"/>
                  <a:gd name="connsiteY3" fmla="*/ 214952 h 747200"/>
                  <a:gd name="connsiteX4" fmla="*/ 1553 w 135124"/>
                  <a:gd name="connsiteY4" fmla="*/ 86907 h 747200"/>
                  <a:gd name="connsiteX5" fmla="*/ 883 w 135124"/>
                  <a:gd name="connsiteY5" fmla="*/ 36827 h 747200"/>
                  <a:gd name="connsiteX6" fmla="*/ 0 w 135124"/>
                  <a:gd name="connsiteY6" fmla="*/ 0 h 747200"/>
                  <a:gd name="connsiteX7" fmla="*/ 50061 w 135124"/>
                  <a:gd name="connsiteY7" fmla="*/ 32040 h 747200"/>
                  <a:gd name="connsiteX8" fmla="*/ 102733 w 135124"/>
                  <a:gd name="connsiteY8" fmla="*/ 65727 h 747200"/>
                  <a:gd name="connsiteX9" fmla="*/ 46377 w 135124"/>
                  <a:gd name="connsiteY9" fmla="*/ 262187 h 747200"/>
                  <a:gd name="connsiteX10" fmla="*/ 135125 w 135124"/>
                  <a:gd name="connsiteY10" fmla="*/ 747102 h 74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5124" h="747200">
                    <a:moveTo>
                      <a:pt x="135125" y="747102"/>
                    </a:moveTo>
                    <a:cubicBezTo>
                      <a:pt x="114342" y="748301"/>
                      <a:pt x="99768" y="738184"/>
                      <a:pt x="99768" y="738184"/>
                    </a:cubicBezTo>
                    <a:cubicBezTo>
                      <a:pt x="74314" y="609278"/>
                      <a:pt x="56214" y="502623"/>
                      <a:pt x="43027" y="410703"/>
                    </a:cubicBezTo>
                    <a:cubicBezTo>
                      <a:pt x="32217" y="335285"/>
                      <a:pt x="22604" y="270617"/>
                      <a:pt x="15217" y="214952"/>
                    </a:cubicBezTo>
                    <a:cubicBezTo>
                      <a:pt x="8663" y="165626"/>
                      <a:pt x="3857" y="123348"/>
                      <a:pt x="1553" y="86907"/>
                    </a:cubicBezTo>
                    <a:cubicBezTo>
                      <a:pt x="1279" y="68948"/>
                      <a:pt x="1086" y="51745"/>
                      <a:pt x="883" y="36827"/>
                    </a:cubicBezTo>
                    <a:cubicBezTo>
                      <a:pt x="658" y="21707"/>
                      <a:pt x="420" y="8907"/>
                      <a:pt x="0" y="0"/>
                    </a:cubicBezTo>
                    <a:lnTo>
                      <a:pt x="50061" y="32040"/>
                    </a:lnTo>
                    <a:lnTo>
                      <a:pt x="102733" y="65727"/>
                    </a:lnTo>
                    <a:cubicBezTo>
                      <a:pt x="102733" y="65727"/>
                      <a:pt x="28019" y="133695"/>
                      <a:pt x="46377" y="262187"/>
                    </a:cubicBezTo>
                    <a:cubicBezTo>
                      <a:pt x="64720" y="390678"/>
                      <a:pt x="109572" y="728904"/>
                      <a:pt x="135125" y="747102"/>
                    </a:cubicBezTo>
                    <a:close/>
                  </a:path>
                </a:pathLst>
              </a:custGeom>
              <a:solidFill>
                <a:srgbClr val="912F2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18F74DE8-60B5-24E9-8187-DB8B4A24152B}"/>
                  </a:ext>
                </a:extLst>
              </p:cNvPr>
              <p:cNvSpPr/>
              <p:nvPr/>
            </p:nvSpPr>
            <p:spPr>
              <a:xfrm>
                <a:off x="6732277" y="3141249"/>
                <a:ext cx="198788" cy="262757"/>
              </a:xfrm>
              <a:custGeom>
                <a:avLst/>
                <a:gdLst>
                  <a:gd name="connsiteX0" fmla="*/ 0 w 198788"/>
                  <a:gd name="connsiteY0" fmla="*/ 3009 h 262757"/>
                  <a:gd name="connsiteX1" fmla="*/ 106650 w 198788"/>
                  <a:gd name="connsiteY1" fmla="*/ 16999 h 262757"/>
                  <a:gd name="connsiteX2" fmla="*/ 198717 w 198788"/>
                  <a:gd name="connsiteY2" fmla="*/ 258401 h 262757"/>
                  <a:gd name="connsiteX3" fmla="*/ 154261 w 198788"/>
                  <a:gd name="connsiteY3" fmla="*/ 251118 h 262757"/>
                  <a:gd name="connsiteX4" fmla="*/ 0 w 198788"/>
                  <a:gd name="connsiteY4" fmla="*/ 3009 h 262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8788" h="262757">
                    <a:moveTo>
                      <a:pt x="0" y="3009"/>
                    </a:moveTo>
                    <a:cubicBezTo>
                      <a:pt x="0" y="3009"/>
                      <a:pt x="79846" y="-9662"/>
                      <a:pt x="106650" y="16999"/>
                    </a:cubicBezTo>
                    <a:cubicBezTo>
                      <a:pt x="139500" y="49676"/>
                      <a:pt x="201167" y="237018"/>
                      <a:pt x="198717" y="258401"/>
                    </a:cubicBezTo>
                    <a:cubicBezTo>
                      <a:pt x="197782" y="266562"/>
                      <a:pt x="165371" y="262765"/>
                      <a:pt x="154261" y="251118"/>
                    </a:cubicBezTo>
                    <a:cubicBezTo>
                      <a:pt x="98878" y="193041"/>
                      <a:pt x="19468" y="46467"/>
                      <a:pt x="0" y="3009"/>
                    </a:cubicBezTo>
                    <a:close/>
                  </a:path>
                </a:pathLst>
              </a:custGeom>
              <a:solidFill>
                <a:srgbClr val="BC3F3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7" name="Freeform: Shape 306">
                <a:extLst>
                  <a:ext uri="{FF2B5EF4-FFF2-40B4-BE49-F238E27FC236}">
                    <a16:creationId xmlns:a16="http://schemas.microsoft.com/office/drawing/2014/main" id="{EFF60203-89C3-D36D-BDDB-BA8972A1B5E8}"/>
                  </a:ext>
                </a:extLst>
              </p:cNvPr>
              <p:cNvSpPr/>
              <p:nvPr/>
            </p:nvSpPr>
            <p:spPr>
              <a:xfrm>
                <a:off x="6546981" y="3139485"/>
                <a:ext cx="352236" cy="548070"/>
              </a:xfrm>
              <a:custGeom>
                <a:avLst/>
                <a:gdLst>
                  <a:gd name="connsiteX0" fmla="*/ 340399 w 352236"/>
                  <a:gd name="connsiteY0" fmla="*/ 527882 h 548070"/>
                  <a:gd name="connsiteX1" fmla="*/ 230 w 352236"/>
                  <a:gd name="connsiteY1" fmla="*/ 504285 h 548070"/>
                  <a:gd name="connsiteX2" fmla="*/ 1575 w 352236"/>
                  <a:gd name="connsiteY2" fmla="*/ 444549 h 548070"/>
                  <a:gd name="connsiteX3" fmla="*/ 22434 w 352236"/>
                  <a:gd name="connsiteY3" fmla="*/ 243892 h 548070"/>
                  <a:gd name="connsiteX4" fmla="*/ 22996 w 352236"/>
                  <a:gd name="connsiteY4" fmla="*/ 74025 h 548070"/>
                  <a:gd name="connsiteX5" fmla="*/ 26837 w 352236"/>
                  <a:gd name="connsiteY5" fmla="*/ 54016 h 548070"/>
                  <a:gd name="connsiteX6" fmla="*/ 120550 w 352236"/>
                  <a:gd name="connsiteY6" fmla="*/ 2853 h 548070"/>
                  <a:gd name="connsiteX7" fmla="*/ 204171 w 352236"/>
                  <a:gd name="connsiteY7" fmla="*/ 0 h 548070"/>
                  <a:gd name="connsiteX8" fmla="*/ 302542 w 352236"/>
                  <a:gd name="connsiteY8" fmla="*/ 126105 h 548070"/>
                  <a:gd name="connsiteX9" fmla="*/ 327821 w 352236"/>
                  <a:gd name="connsiteY9" fmla="*/ 306319 h 548070"/>
                  <a:gd name="connsiteX10" fmla="*/ 340399 w 352236"/>
                  <a:gd name="connsiteY10" fmla="*/ 527882 h 5480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2236" h="548070">
                    <a:moveTo>
                      <a:pt x="340399" y="527882"/>
                    </a:moveTo>
                    <a:cubicBezTo>
                      <a:pt x="280792" y="543373"/>
                      <a:pt x="2634" y="573951"/>
                      <a:pt x="230" y="504285"/>
                    </a:cubicBezTo>
                    <a:cubicBezTo>
                      <a:pt x="-364" y="487288"/>
                      <a:pt x="230" y="466766"/>
                      <a:pt x="1575" y="444549"/>
                    </a:cubicBezTo>
                    <a:cubicBezTo>
                      <a:pt x="5726" y="375730"/>
                      <a:pt x="17019" y="290686"/>
                      <a:pt x="22434" y="243892"/>
                    </a:cubicBezTo>
                    <a:cubicBezTo>
                      <a:pt x="24914" y="222446"/>
                      <a:pt x="16668" y="126374"/>
                      <a:pt x="22996" y="74025"/>
                    </a:cubicBezTo>
                    <a:cubicBezTo>
                      <a:pt x="23924" y="66273"/>
                      <a:pt x="25172" y="59461"/>
                      <a:pt x="26837" y="54016"/>
                    </a:cubicBezTo>
                    <a:cubicBezTo>
                      <a:pt x="38850" y="14514"/>
                      <a:pt x="92838" y="3799"/>
                      <a:pt x="120550" y="2853"/>
                    </a:cubicBezTo>
                    <a:lnTo>
                      <a:pt x="204171" y="0"/>
                    </a:lnTo>
                    <a:cubicBezTo>
                      <a:pt x="204171" y="0"/>
                      <a:pt x="290530" y="96467"/>
                      <a:pt x="302542" y="126105"/>
                    </a:cubicBezTo>
                    <a:cubicBezTo>
                      <a:pt x="314558" y="155742"/>
                      <a:pt x="318486" y="257191"/>
                      <a:pt x="327821" y="306319"/>
                    </a:cubicBezTo>
                    <a:cubicBezTo>
                      <a:pt x="337164" y="355450"/>
                      <a:pt x="369397" y="520349"/>
                      <a:pt x="340399" y="527882"/>
                    </a:cubicBezTo>
                    <a:close/>
                  </a:path>
                </a:pathLst>
              </a:custGeom>
              <a:solidFill>
                <a:srgbClr val="BC3F3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8" name="Freeform: Shape 307">
                <a:extLst>
                  <a:ext uri="{FF2B5EF4-FFF2-40B4-BE49-F238E27FC236}">
                    <a16:creationId xmlns:a16="http://schemas.microsoft.com/office/drawing/2014/main" id="{9D8AAA99-FC79-FE6C-03FF-FBC8C16C4E11}"/>
                  </a:ext>
                </a:extLst>
              </p:cNvPr>
              <p:cNvSpPr/>
              <p:nvPr/>
            </p:nvSpPr>
            <p:spPr>
              <a:xfrm>
                <a:off x="6548559" y="3213510"/>
                <a:ext cx="177814" cy="370523"/>
              </a:xfrm>
              <a:custGeom>
                <a:avLst/>
                <a:gdLst>
                  <a:gd name="connsiteX0" fmla="*/ 174547 w 177814"/>
                  <a:gd name="connsiteY0" fmla="*/ 218405 h 370523"/>
                  <a:gd name="connsiteX1" fmla="*/ 0 w 177814"/>
                  <a:gd name="connsiteY1" fmla="*/ 370524 h 370523"/>
                  <a:gd name="connsiteX2" fmla="*/ 20859 w 177814"/>
                  <a:gd name="connsiteY2" fmla="*/ 169867 h 370523"/>
                  <a:gd name="connsiteX3" fmla="*/ 21421 w 177814"/>
                  <a:gd name="connsiteY3" fmla="*/ 0 h 370523"/>
                  <a:gd name="connsiteX4" fmla="*/ 26337 w 177814"/>
                  <a:gd name="connsiteY4" fmla="*/ 1618 h 370523"/>
                  <a:gd name="connsiteX5" fmla="*/ 174547 w 177814"/>
                  <a:gd name="connsiteY5" fmla="*/ 218405 h 370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814" h="370523">
                    <a:moveTo>
                      <a:pt x="174547" y="218405"/>
                    </a:moveTo>
                    <a:cubicBezTo>
                      <a:pt x="174547" y="218405"/>
                      <a:pt x="128060" y="361186"/>
                      <a:pt x="0" y="370524"/>
                    </a:cubicBezTo>
                    <a:cubicBezTo>
                      <a:pt x="4150" y="301705"/>
                      <a:pt x="15444" y="216661"/>
                      <a:pt x="20859" y="169867"/>
                    </a:cubicBezTo>
                    <a:cubicBezTo>
                      <a:pt x="23339" y="148421"/>
                      <a:pt x="15093" y="52349"/>
                      <a:pt x="21421" y="0"/>
                    </a:cubicBezTo>
                    <a:cubicBezTo>
                      <a:pt x="23083" y="351"/>
                      <a:pt x="24595" y="1284"/>
                      <a:pt x="26337" y="1618"/>
                    </a:cubicBezTo>
                    <a:cubicBezTo>
                      <a:pt x="167346" y="28850"/>
                      <a:pt x="187360" y="188639"/>
                      <a:pt x="174547" y="218405"/>
                    </a:cubicBezTo>
                    <a:close/>
                  </a:path>
                </a:pathLst>
              </a:custGeom>
              <a:solidFill>
                <a:srgbClr val="A53D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9" name="Freeform: Shape 308">
                <a:extLst>
                  <a:ext uri="{FF2B5EF4-FFF2-40B4-BE49-F238E27FC236}">
                    <a16:creationId xmlns:a16="http://schemas.microsoft.com/office/drawing/2014/main" id="{2E9B0AF5-D0AC-8B85-7ACA-C839C8798ED9}"/>
                  </a:ext>
                </a:extLst>
              </p:cNvPr>
              <p:cNvSpPr/>
              <p:nvPr/>
            </p:nvSpPr>
            <p:spPr>
              <a:xfrm>
                <a:off x="6699062" y="3350275"/>
                <a:ext cx="227907" cy="61366"/>
              </a:xfrm>
              <a:custGeom>
                <a:avLst/>
                <a:gdLst>
                  <a:gd name="connsiteX0" fmla="*/ 227907 w 227907"/>
                  <a:gd name="connsiteY0" fmla="*/ 52889 h 61366"/>
                  <a:gd name="connsiteX1" fmla="*/ 41685 w 227907"/>
                  <a:gd name="connsiteY1" fmla="*/ 36265 h 61366"/>
                  <a:gd name="connsiteX2" fmla="*/ 0 w 227907"/>
                  <a:gd name="connsiteY2" fmla="*/ 37149 h 61366"/>
                  <a:gd name="connsiteX3" fmla="*/ 16492 w 227907"/>
                  <a:gd name="connsiteY3" fmla="*/ 2000 h 61366"/>
                  <a:gd name="connsiteX4" fmla="*/ 105539 w 227907"/>
                  <a:gd name="connsiteY4" fmla="*/ 8354 h 61366"/>
                  <a:gd name="connsiteX5" fmla="*/ 227907 w 227907"/>
                  <a:gd name="connsiteY5" fmla="*/ 52889 h 61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7907" h="61366">
                    <a:moveTo>
                      <a:pt x="227907" y="52889"/>
                    </a:moveTo>
                    <a:cubicBezTo>
                      <a:pt x="227907" y="52889"/>
                      <a:pt x="143963" y="80414"/>
                      <a:pt x="41685" y="36265"/>
                    </a:cubicBezTo>
                    <a:cubicBezTo>
                      <a:pt x="41685" y="36265"/>
                      <a:pt x="13822" y="33632"/>
                      <a:pt x="0" y="37149"/>
                    </a:cubicBezTo>
                    <a:cubicBezTo>
                      <a:pt x="0" y="37149"/>
                      <a:pt x="2971" y="9519"/>
                      <a:pt x="16492" y="2000"/>
                    </a:cubicBezTo>
                    <a:cubicBezTo>
                      <a:pt x="30013" y="-5516"/>
                      <a:pt x="88149" y="10745"/>
                      <a:pt x="105539" y="8354"/>
                    </a:cubicBezTo>
                    <a:cubicBezTo>
                      <a:pt x="143532" y="3128"/>
                      <a:pt x="209723" y="-960"/>
                      <a:pt x="227907" y="52889"/>
                    </a:cubicBezTo>
                    <a:close/>
                  </a:path>
                </a:pathLst>
              </a:custGeom>
              <a:solidFill>
                <a:srgbClr val="EF9E67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0" name="Freeform: Shape 309">
                <a:extLst>
                  <a:ext uri="{FF2B5EF4-FFF2-40B4-BE49-F238E27FC236}">
                    <a16:creationId xmlns:a16="http://schemas.microsoft.com/office/drawing/2014/main" id="{C7623A98-2171-EFE6-82E6-F3B4228CABA3}"/>
                  </a:ext>
                </a:extLst>
              </p:cNvPr>
              <p:cNvSpPr/>
              <p:nvPr/>
            </p:nvSpPr>
            <p:spPr>
              <a:xfrm>
                <a:off x="6833333" y="3229091"/>
                <a:ext cx="53667" cy="128790"/>
              </a:xfrm>
              <a:custGeom>
                <a:avLst/>
                <a:gdLst>
                  <a:gd name="connsiteX0" fmla="*/ 18821 w 53667"/>
                  <a:gd name="connsiteY0" fmla="*/ 109784 h 128790"/>
                  <a:gd name="connsiteX1" fmla="*/ 0 w 53667"/>
                  <a:gd name="connsiteY1" fmla="*/ 451 h 128790"/>
                  <a:gd name="connsiteX2" fmla="*/ 16193 w 53667"/>
                  <a:gd name="connsiteY2" fmla="*/ 7926 h 128790"/>
                  <a:gd name="connsiteX3" fmla="*/ 47655 w 53667"/>
                  <a:gd name="connsiteY3" fmla="*/ 127403 h 128790"/>
                  <a:gd name="connsiteX4" fmla="*/ 18821 w 53667"/>
                  <a:gd name="connsiteY4" fmla="*/ 109784 h 128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667" h="128790">
                    <a:moveTo>
                      <a:pt x="18821" y="109784"/>
                    </a:moveTo>
                    <a:cubicBezTo>
                      <a:pt x="18821" y="109784"/>
                      <a:pt x="26697" y="41566"/>
                      <a:pt x="0" y="451"/>
                    </a:cubicBezTo>
                    <a:cubicBezTo>
                      <a:pt x="0" y="451"/>
                      <a:pt x="9428" y="-2754"/>
                      <a:pt x="16193" y="7926"/>
                    </a:cubicBezTo>
                    <a:cubicBezTo>
                      <a:pt x="22958" y="18605"/>
                      <a:pt x="70103" y="119942"/>
                      <a:pt x="47655" y="127403"/>
                    </a:cubicBezTo>
                    <a:cubicBezTo>
                      <a:pt x="25211" y="134867"/>
                      <a:pt x="18821" y="109784"/>
                      <a:pt x="18821" y="109784"/>
                    </a:cubicBezTo>
                    <a:close/>
                  </a:path>
                </a:pathLst>
              </a:custGeom>
              <a:solidFill>
                <a:srgbClr val="A53D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" name="Freeform: Shape 310">
                <a:extLst>
                  <a:ext uri="{FF2B5EF4-FFF2-40B4-BE49-F238E27FC236}">
                    <a16:creationId xmlns:a16="http://schemas.microsoft.com/office/drawing/2014/main" id="{05B7A55A-D3ED-D6FE-DDC5-35D36899A17F}"/>
                  </a:ext>
                </a:extLst>
              </p:cNvPr>
              <p:cNvSpPr/>
              <p:nvPr/>
            </p:nvSpPr>
            <p:spPr>
              <a:xfrm>
                <a:off x="6680315" y="3350272"/>
                <a:ext cx="49295" cy="33109"/>
              </a:xfrm>
              <a:custGeom>
                <a:avLst/>
                <a:gdLst>
                  <a:gd name="connsiteX0" fmla="*/ 49295 w 49295"/>
                  <a:gd name="connsiteY0" fmla="*/ 0 h 33109"/>
                  <a:gd name="connsiteX1" fmla="*/ 2836 w 49295"/>
                  <a:gd name="connsiteY1" fmla="*/ 9826 h 33109"/>
                  <a:gd name="connsiteX2" fmla="*/ 14854 w 49295"/>
                  <a:gd name="connsiteY2" fmla="*/ 33055 h 33109"/>
                  <a:gd name="connsiteX3" fmla="*/ 49295 w 49295"/>
                  <a:gd name="connsiteY3" fmla="*/ 0 h 33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295" h="33109">
                    <a:moveTo>
                      <a:pt x="49295" y="0"/>
                    </a:moveTo>
                    <a:cubicBezTo>
                      <a:pt x="48090" y="5"/>
                      <a:pt x="9650" y="5023"/>
                      <a:pt x="2836" y="9826"/>
                    </a:cubicBezTo>
                    <a:cubicBezTo>
                      <a:pt x="-3970" y="14635"/>
                      <a:pt x="2035" y="31453"/>
                      <a:pt x="14854" y="33055"/>
                    </a:cubicBezTo>
                    <a:cubicBezTo>
                      <a:pt x="27668" y="34660"/>
                      <a:pt x="49295" y="0"/>
                      <a:pt x="49295" y="0"/>
                    </a:cubicBezTo>
                    <a:close/>
                  </a:path>
                </a:pathLst>
              </a:custGeom>
              <a:solidFill>
                <a:srgbClr val="EF9E67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" name="Freeform: Shape 311">
                <a:extLst>
                  <a:ext uri="{FF2B5EF4-FFF2-40B4-BE49-F238E27FC236}">
                    <a16:creationId xmlns:a16="http://schemas.microsoft.com/office/drawing/2014/main" id="{9962CEEF-B9D2-421C-BF7A-573BDEC0378A}"/>
                  </a:ext>
                </a:extLst>
              </p:cNvPr>
              <p:cNvSpPr/>
              <p:nvPr/>
            </p:nvSpPr>
            <p:spPr>
              <a:xfrm>
                <a:off x="6624521" y="3352892"/>
                <a:ext cx="225007" cy="105713"/>
              </a:xfrm>
              <a:custGeom>
                <a:avLst/>
                <a:gdLst>
                  <a:gd name="connsiteX0" fmla="*/ 0 w 225007"/>
                  <a:gd name="connsiteY0" fmla="*/ 23227 h 105713"/>
                  <a:gd name="connsiteX1" fmla="*/ 208812 w 225007"/>
                  <a:gd name="connsiteY1" fmla="*/ 0 h 105713"/>
                  <a:gd name="connsiteX2" fmla="*/ 224833 w 225007"/>
                  <a:gd name="connsiteY2" fmla="*/ 16020 h 105713"/>
                  <a:gd name="connsiteX3" fmla="*/ 15310 w 225007"/>
                  <a:gd name="connsiteY3" fmla="*/ 103539 h 105713"/>
                  <a:gd name="connsiteX4" fmla="*/ 0 w 225007"/>
                  <a:gd name="connsiteY4" fmla="*/ 23227 h 105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5007" h="105713">
                    <a:moveTo>
                      <a:pt x="0" y="23227"/>
                    </a:moveTo>
                    <a:cubicBezTo>
                      <a:pt x="0" y="23227"/>
                      <a:pt x="109492" y="19225"/>
                      <a:pt x="208812" y="0"/>
                    </a:cubicBezTo>
                    <a:cubicBezTo>
                      <a:pt x="208812" y="0"/>
                      <a:pt x="226967" y="162"/>
                      <a:pt x="224833" y="16020"/>
                    </a:cubicBezTo>
                    <a:cubicBezTo>
                      <a:pt x="222698" y="31876"/>
                      <a:pt x="52689" y="120627"/>
                      <a:pt x="15310" y="103539"/>
                    </a:cubicBezTo>
                    <a:lnTo>
                      <a:pt x="0" y="23227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" name="Freeform: Shape 312">
                <a:extLst>
                  <a:ext uri="{FF2B5EF4-FFF2-40B4-BE49-F238E27FC236}">
                    <a16:creationId xmlns:a16="http://schemas.microsoft.com/office/drawing/2014/main" id="{BB788128-63C7-8D83-A5EC-263FB65F675C}"/>
                  </a:ext>
                </a:extLst>
              </p:cNvPr>
              <p:cNvSpPr/>
              <p:nvPr/>
            </p:nvSpPr>
            <p:spPr>
              <a:xfrm>
                <a:off x="6833333" y="3338877"/>
                <a:ext cx="47872" cy="32326"/>
              </a:xfrm>
              <a:custGeom>
                <a:avLst/>
                <a:gdLst>
                  <a:gd name="connsiteX0" fmla="*/ 0 w 47872"/>
                  <a:gd name="connsiteY0" fmla="*/ 14015 h 32326"/>
                  <a:gd name="connsiteX1" fmla="*/ 18821 w 47872"/>
                  <a:gd name="connsiteY1" fmla="*/ 0 h 32326"/>
                  <a:gd name="connsiteX2" fmla="*/ 47655 w 47872"/>
                  <a:gd name="connsiteY2" fmla="*/ 17620 h 32326"/>
                  <a:gd name="connsiteX3" fmla="*/ 16021 w 47872"/>
                  <a:gd name="connsiteY3" fmla="*/ 30035 h 32326"/>
                  <a:gd name="connsiteX4" fmla="*/ 0 w 47872"/>
                  <a:gd name="connsiteY4" fmla="*/ 14015 h 32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872" h="32326">
                    <a:moveTo>
                      <a:pt x="0" y="14015"/>
                    </a:moveTo>
                    <a:cubicBezTo>
                      <a:pt x="0" y="14015"/>
                      <a:pt x="11615" y="0"/>
                      <a:pt x="18821" y="0"/>
                    </a:cubicBezTo>
                    <a:cubicBezTo>
                      <a:pt x="26028" y="0"/>
                      <a:pt x="44852" y="9209"/>
                      <a:pt x="47655" y="17620"/>
                    </a:cubicBezTo>
                    <a:cubicBezTo>
                      <a:pt x="50459" y="26030"/>
                      <a:pt x="25381" y="20023"/>
                      <a:pt x="16021" y="30035"/>
                    </a:cubicBezTo>
                    <a:cubicBezTo>
                      <a:pt x="6658" y="40045"/>
                      <a:pt x="0" y="14015"/>
                      <a:pt x="0" y="1401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" name="Freeform: Shape 313">
                <a:extLst>
                  <a:ext uri="{FF2B5EF4-FFF2-40B4-BE49-F238E27FC236}">
                    <a16:creationId xmlns:a16="http://schemas.microsoft.com/office/drawing/2014/main" id="{11EF05B8-A6BA-E9B3-BF7B-D5A9F0B3F9CE}"/>
                  </a:ext>
                </a:extLst>
              </p:cNvPr>
              <p:cNvSpPr/>
              <p:nvPr/>
            </p:nvSpPr>
            <p:spPr>
              <a:xfrm>
                <a:off x="6557483" y="3142335"/>
                <a:ext cx="134081" cy="316498"/>
              </a:xfrm>
              <a:custGeom>
                <a:avLst/>
                <a:gdLst>
                  <a:gd name="connsiteX0" fmla="*/ 110057 w 134081"/>
                  <a:gd name="connsiteY0" fmla="*/ 0 h 316498"/>
                  <a:gd name="connsiteX1" fmla="*/ 4592 w 134081"/>
                  <a:gd name="connsiteY1" fmla="*/ 33275 h 316498"/>
                  <a:gd name="connsiteX2" fmla="*/ 82351 w 134081"/>
                  <a:gd name="connsiteY2" fmla="*/ 314096 h 316498"/>
                  <a:gd name="connsiteX3" fmla="*/ 134082 w 134081"/>
                  <a:gd name="connsiteY3" fmla="*/ 251403 h 316498"/>
                  <a:gd name="connsiteX4" fmla="*/ 110057 w 134081"/>
                  <a:gd name="connsiteY4" fmla="*/ 0 h 316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81" h="316498">
                    <a:moveTo>
                      <a:pt x="110057" y="0"/>
                    </a:moveTo>
                    <a:cubicBezTo>
                      <a:pt x="110057" y="0"/>
                      <a:pt x="18047" y="219"/>
                      <a:pt x="4592" y="33275"/>
                    </a:cubicBezTo>
                    <a:cubicBezTo>
                      <a:pt x="-19971" y="93614"/>
                      <a:pt x="60992" y="293802"/>
                      <a:pt x="82351" y="314096"/>
                    </a:cubicBezTo>
                    <a:cubicBezTo>
                      <a:pt x="91540" y="322823"/>
                      <a:pt x="134082" y="309065"/>
                      <a:pt x="134082" y="251403"/>
                    </a:cubicBezTo>
                    <a:cubicBezTo>
                      <a:pt x="134079" y="221502"/>
                      <a:pt x="131934" y="46799"/>
                      <a:pt x="110057" y="0"/>
                    </a:cubicBezTo>
                    <a:close/>
                  </a:path>
                </a:pathLst>
              </a:custGeom>
              <a:solidFill>
                <a:srgbClr val="BC3F3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15" name="Graphic 4">
              <a:extLst>
                <a:ext uri="{FF2B5EF4-FFF2-40B4-BE49-F238E27FC236}">
                  <a16:creationId xmlns:a16="http://schemas.microsoft.com/office/drawing/2014/main" id="{C9003554-4099-F070-02F1-0D2CE02A76CC}"/>
                </a:ext>
              </a:extLst>
            </p:cNvPr>
            <p:cNvGrpSpPr/>
            <p:nvPr/>
          </p:nvGrpSpPr>
          <p:grpSpPr>
            <a:xfrm>
              <a:off x="5961706" y="2886980"/>
              <a:ext cx="710902" cy="1627445"/>
              <a:chOff x="5961706" y="2886980"/>
              <a:chExt cx="710902" cy="1627445"/>
            </a:xfrm>
          </p:grpSpPr>
          <p:grpSp>
            <p:nvGrpSpPr>
              <p:cNvPr id="316" name="Graphic 4">
                <a:extLst>
                  <a:ext uri="{FF2B5EF4-FFF2-40B4-BE49-F238E27FC236}">
                    <a16:creationId xmlns:a16="http://schemas.microsoft.com/office/drawing/2014/main" id="{EE2612B2-3218-962A-2A3F-C23361402B8D}"/>
                  </a:ext>
                </a:extLst>
              </p:cNvPr>
              <p:cNvGrpSpPr/>
              <p:nvPr/>
            </p:nvGrpSpPr>
            <p:grpSpPr>
              <a:xfrm>
                <a:off x="5961706" y="2886980"/>
                <a:ext cx="710902" cy="1627445"/>
                <a:chOff x="5961706" y="2886980"/>
                <a:chExt cx="710902" cy="1627445"/>
              </a:xfrm>
            </p:grpSpPr>
            <p:sp>
              <p:nvSpPr>
                <p:cNvPr id="317" name="Freeform: Shape 316">
                  <a:extLst>
                    <a:ext uri="{FF2B5EF4-FFF2-40B4-BE49-F238E27FC236}">
                      <a16:creationId xmlns:a16="http://schemas.microsoft.com/office/drawing/2014/main" id="{F274F6F2-A155-649E-B1A8-7B75742BE511}"/>
                    </a:ext>
                  </a:extLst>
                </p:cNvPr>
                <p:cNvSpPr/>
                <p:nvPr/>
              </p:nvSpPr>
              <p:spPr>
                <a:xfrm>
                  <a:off x="6578117" y="3648368"/>
                  <a:ext cx="94491" cy="107197"/>
                </a:xfrm>
                <a:custGeom>
                  <a:avLst/>
                  <a:gdLst>
                    <a:gd name="connsiteX0" fmla="*/ 42808 w 94491"/>
                    <a:gd name="connsiteY0" fmla="*/ 0 h 107197"/>
                    <a:gd name="connsiteX1" fmla="*/ 93689 w 94491"/>
                    <a:gd name="connsiteY1" fmla="*/ 88657 h 107197"/>
                    <a:gd name="connsiteX2" fmla="*/ 71178 w 94491"/>
                    <a:gd name="connsiteY2" fmla="*/ 104058 h 107197"/>
                    <a:gd name="connsiteX3" fmla="*/ 37777 w 94491"/>
                    <a:gd name="connsiteY3" fmla="*/ 77259 h 107197"/>
                    <a:gd name="connsiteX4" fmla="*/ 313 w 94491"/>
                    <a:gd name="connsiteY4" fmla="*/ 12981 h 107197"/>
                    <a:gd name="connsiteX5" fmla="*/ 42808 w 94491"/>
                    <a:gd name="connsiteY5" fmla="*/ 0 h 107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4491" h="107197">
                      <a:moveTo>
                        <a:pt x="42808" y="0"/>
                      </a:moveTo>
                      <a:cubicBezTo>
                        <a:pt x="42808" y="0"/>
                        <a:pt x="102017" y="20453"/>
                        <a:pt x="93689" y="88657"/>
                      </a:cubicBezTo>
                      <a:cubicBezTo>
                        <a:pt x="93689" y="88657"/>
                        <a:pt x="88221" y="116334"/>
                        <a:pt x="71178" y="104058"/>
                      </a:cubicBezTo>
                      <a:cubicBezTo>
                        <a:pt x="54131" y="91779"/>
                        <a:pt x="62120" y="94048"/>
                        <a:pt x="37777" y="77259"/>
                      </a:cubicBezTo>
                      <a:cubicBezTo>
                        <a:pt x="13433" y="60477"/>
                        <a:pt x="-2458" y="34007"/>
                        <a:pt x="313" y="12981"/>
                      </a:cubicBezTo>
                      <a:lnTo>
                        <a:pt x="42808" y="0"/>
                      </a:ln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8" name="Freeform: Shape 317">
                  <a:extLst>
                    <a:ext uri="{FF2B5EF4-FFF2-40B4-BE49-F238E27FC236}">
                      <a16:creationId xmlns:a16="http://schemas.microsoft.com/office/drawing/2014/main" id="{4E388517-0BE3-7F8D-CF3F-83DD0DEF946E}"/>
                    </a:ext>
                  </a:extLst>
                </p:cNvPr>
                <p:cNvSpPr/>
                <p:nvPr/>
              </p:nvSpPr>
              <p:spPr>
                <a:xfrm>
                  <a:off x="6258391" y="3189417"/>
                  <a:ext cx="367080" cy="508430"/>
                </a:xfrm>
                <a:custGeom>
                  <a:avLst/>
                  <a:gdLst>
                    <a:gd name="connsiteX0" fmla="*/ 365241 w 367080"/>
                    <a:gd name="connsiteY0" fmla="*/ 463327 h 508430"/>
                    <a:gd name="connsiteX1" fmla="*/ 330172 w 367080"/>
                    <a:gd name="connsiteY1" fmla="*/ 505879 h 508430"/>
                    <a:gd name="connsiteX2" fmla="*/ 323432 w 367080"/>
                    <a:gd name="connsiteY2" fmla="*/ 508310 h 508430"/>
                    <a:gd name="connsiteX3" fmla="*/ 140351 w 367080"/>
                    <a:gd name="connsiteY3" fmla="*/ 399580 h 508430"/>
                    <a:gd name="connsiteX4" fmla="*/ 131186 w 367080"/>
                    <a:gd name="connsiteY4" fmla="*/ 391567 h 508430"/>
                    <a:gd name="connsiteX5" fmla="*/ 35892 w 367080"/>
                    <a:gd name="connsiteY5" fmla="*/ 246147 h 508430"/>
                    <a:gd name="connsiteX6" fmla="*/ 354 w 367080"/>
                    <a:gd name="connsiteY6" fmla="*/ 158853 h 508430"/>
                    <a:gd name="connsiteX7" fmla="*/ 30979 w 367080"/>
                    <a:gd name="connsiteY7" fmla="*/ 0 h 508430"/>
                    <a:gd name="connsiteX8" fmla="*/ 144880 w 367080"/>
                    <a:gd name="connsiteY8" fmla="*/ 118152 h 508430"/>
                    <a:gd name="connsiteX9" fmla="*/ 202018 w 367080"/>
                    <a:gd name="connsiteY9" fmla="*/ 330792 h 508430"/>
                    <a:gd name="connsiteX10" fmla="*/ 363845 w 367080"/>
                    <a:gd name="connsiteY10" fmla="*/ 451748 h 508430"/>
                    <a:gd name="connsiteX11" fmla="*/ 365241 w 367080"/>
                    <a:gd name="connsiteY11" fmla="*/ 463327 h 508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7080" h="508430">
                      <a:moveTo>
                        <a:pt x="365241" y="463327"/>
                      </a:moveTo>
                      <a:lnTo>
                        <a:pt x="330172" y="505879"/>
                      </a:lnTo>
                      <a:cubicBezTo>
                        <a:pt x="328539" y="507871"/>
                        <a:pt x="325961" y="508779"/>
                        <a:pt x="323432" y="508310"/>
                      </a:cubicBezTo>
                      <a:cubicBezTo>
                        <a:pt x="290560" y="502272"/>
                        <a:pt x="177412" y="429344"/>
                        <a:pt x="140351" y="399580"/>
                      </a:cubicBezTo>
                      <a:cubicBezTo>
                        <a:pt x="136329" y="396357"/>
                        <a:pt x="133216" y="393638"/>
                        <a:pt x="131186" y="391567"/>
                      </a:cubicBezTo>
                      <a:cubicBezTo>
                        <a:pt x="117365" y="377489"/>
                        <a:pt x="69713" y="308020"/>
                        <a:pt x="35892" y="246147"/>
                      </a:cubicBezTo>
                      <a:cubicBezTo>
                        <a:pt x="16419" y="210513"/>
                        <a:pt x="1534" y="177406"/>
                        <a:pt x="354" y="158853"/>
                      </a:cubicBezTo>
                      <a:cubicBezTo>
                        <a:pt x="-3862" y="92619"/>
                        <a:pt x="30979" y="0"/>
                        <a:pt x="30979" y="0"/>
                      </a:cubicBezTo>
                      <a:cubicBezTo>
                        <a:pt x="134039" y="35868"/>
                        <a:pt x="144880" y="118152"/>
                        <a:pt x="144880" y="118152"/>
                      </a:cubicBezTo>
                      <a:lnTo>
                        <a:pt x="202018" y="330792"/>
                      </a:lnTo>
                      <a:lnTo>
                        <a:pt x="363845" y="451748"/>
                      </a:lnTo>
                      <a:cubicBezTo>
                        <a:pt x="367534" y="454510"/>
                        <a:pt x="368165" y="459788"/>
                        <a:pt x="365241" y="463327"/>
                      </a:cubicBezTo>
                      <a:close/>
                    </a:path>
                  </a:pathLst>
                </a:custGeom>
                <a:solidFill>
                  <a:srgbClr val="739AF0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9" name="Freeform: Shape 318">
                  <a:extLst>
                    <a:ext uri="{FF2B5EF4-FFF2-40B4-BE49-F238E27FC236}">
                      <a16:creationId xmlns:a16="http://schemas.microsoft.com/office/drawing/2014/main" id="{F3880C84-FA15-B3D7-0507-F5E6D072F77B}"/>
                    </a:ext>
                  </a:extLst>
                </p:cNvPr>
                <p:cNvSpPr/>
                <p:nvPr/>
              </p:nvSpPr>
              <p:spPr>
                <a:xfrm>
                  <a:off x="6292447" y="3338581"/>
                  <a:ext cx="106292" cy="250415"/>
                </a:xfrm>
                <a:custGeom>
                  <a:avLst/>
                  <a:gdLst>
                    <a:gd name="connsiteX0" fmla="*/ 106293 w 106292"/>
                    <a:gd name="connsiteY0" fmla="*/ 250416 h 250415"/>
                    <a:gd name="connsiteX1" fmla="*/ 97127 w 106292"/>
                    <a:gd name="connsiteY1" fmla="*/ 242403 h 250415"/>
                    <a:gd name="connsiteX2" fmla="*/ 1834 w 106292"/>
                    <a:gd name="connsiteY2" fmla="*/ 96983 h 250415"/>
                    <a:gd name="connsiteX3" fmla="*/ 15871 w 106292"/>
                    <a:gd name="connsiteY3" fmla="*/ 0 h 250415"/>
                    <a:gd name="connsiteX4" fmla="*/ 106293 w 106292"/>
                    <a:gd name="connsiteY4" fmla="*/ 250416 h 2504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6292" h="250415">
                      <a:moveTo>
                        <a:pt x="106293" y="250416"/>
                      </a:moveTo>
                      <a:cubicBezTo>
                        <a:pt x="102271" y="247193"/>
                        <a:pt x="99157" y="244474"/>
                        <a:pt x="97127" y="242403"/>
                      </a:cubicBezTo>
                      <a:cubicBezTo>
                        <a:pt x="83307" y="228325"/>
                        <a:pt x="35655" y="158856"/>
                        <a:pt x="1834" y="96983"/>
                      </a:cubicBezTo>
                      <a:cubicBezTo>
                        <a:pt x="-2547" y="59593"/>
                        <a:pt x="460" y="24522"/>
                        <a:pt x="15871" y="0"/>
                      </a:cubicBezTo>
                      <a:cubicBezTo>
                        <a:pt x="15871" y="3"/>
                        <a:pt x="103481" y="154160"/>
                        <a:pt x="106293" y="250416"/>
                      </a:cubicBezTo>
                      <a:close/>
                    </a:path>
                  </a:pathLst>
                </a:custGeom>
                <a:solidFill>
                  <a:srgbClr val="4A82D3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0" name="Freeform: Shape 319">
                  <a:extLst>
                    <a:ext uri="{FF2B5EF4-FFF2-40B4-BE49-F238E27FC236}">
                      <a16:creationId xmlns:a16="http://schemas.microsoft.com/office/drawing/2014/main" id="{49882C91-2792-0EE0-D57F-391BF375BFED}"/>
                    </a:ext>
                  </a:extLst>
                </p:cNvPr>
                <p:cNvSpPr/>
                <p:nvPr/>
              </p:nvSpPr>
              <p:spPr>
                <a:xfrm>
                  <a:off x="6199657" y="4165926"/>
                  <a:ext cx="139708" cy="308745"/>
                </a:xfrm>
                <a:custGeom>
                  <a:avLst/>
                  <a:gdLst>
                    <a:gd name="connsiteX0" fmla="*/ 139708 w 139708"/>
                    <a:gd name="connsiteY0" fmla="*/ 35707 h 308745"/>
                    <a:gd name="connsiteX1" fmla="*/ 122184 w 139708"/>
                    <a:gd name="connsiteY1" fmla="*/ 108766 h 308745"/>
                    <a:gd name="connsiteX2" fmla="*/ 111343 w 139708"/>
                    <a:gd name="connsiteY2" fmla="*/ 153990 h 308745"/>
                    <a:gd name="connsiteX3" fmla="*/ 75249 w 139708"/>
                    <a:gd name="connsiteY3" fmla="*/ 304513 h 308745"/>
                    <a:gd name="connsiteX4" fmla="*/ 12243 w 139708"/>
                    <a:gd name="connsiteY4" fmla="*/ 304513 h 308745"/>
                    <a:gd name="connsiteX5" fmla="*/ 8 w 139708"/>
                    <a:gd name="connsiteY5" fmla="*/ 192574 h 308745"/>
                    <a:gd name="connsiteX6" fmla="*/ 12298 w 139708"/>
                    <a:gd name="connsiteY6" fmla="*/ 90335 h 308745"/>
                    <a:gd name="connsiteX7" fmla="*/ 27341 w 139708"/>
                    <a:gd name="connsiteY7" fmla="*/ 50355 h 308745"/>
                    <a:gd name="connsiteX8" fmla="*/ 139708 w 139708"/>
                    <a:gd name="connsiteY8" fmla="*/ 35707 h 308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9708" h="308745">
                      <a:moveTo>
                        <a:pt x="139708" y="35707"/>
                      </a:moveTo>
                      <a:lnTo>
                        <a:pt x="122184" y="108766"/>
                      </a:lnTo>
                      <a:lnTo>
                        <a:pt x="111343" y="153990"/>
                      </a:lnTo>
                      <a:lnTo>
                        <a:pt x="75249" y="304513"/>
                      </a:lnTo>
                      <a:cubicBezTo>
                        <a:pt x="75249" y="304513"/>
                        <a:pt x="44352" y="314037"/>
                        <a:pt x="12243" y="304513"/>
                      </a:cubicBezTo>
                      <a:cubicBezTo>
                        <a:pt x="12243" y="304513"/>
                        <a:pt x="348" y="254705"/>
                        <a:pt x="8" y="192574"/>
                      </a:cubicBezTo>
                      <a:cubicBezTo>
                        <a:pt x="-178" y="160081"/>
                        <a:pt x="2806" y="124205"/>
                        <a:pt x="12298" y="90335"/>
                      </a:cubicBezTo>
                      <a:cubicBezTo>
                        <a:pt x="16149" y="76553"/>
                        <a:pt x="21103" y="63117"/>
                        <a:pt x="27341" y="50355"/>
                      </a:cubicBezTo>
                      <a:cubicBezTo>
                        <a:pt x="78269" y="-53653"/>
                        <a:pt x="139708" y="35707"/>
                        <a:pt x="139708" y="35707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1" name="Freeform: Shape 320">
                  <a:extLst>
                    <a:ext uri="{FF2B5EF4-FFF2-40B4-BE49-F238E27FC236}">
                      <a16:creationId xmlns:a16="http://schemas.microsoft.com/office/drawing/2014/main" id="{EB8A3A7F-F3AA-0D53-9504-BBC0127F41C3}"/>
                    </a:ext>
                  </a:extLst>
                </p:cNvPr>
                <p:cNvSpPr/>
                <p:nvPr/>
              </p:nvSpPr>
              <p:spPr>
                <a:xfrm>
                  <a:off x="6199183" y="4453417"/>
                  <a:ext cx="170097" cy="61003"/>
                </a:xfrm>
                <a:custGeom>
                  <a:avLst/>
                  <a:gdLst>
                    <a:gd name="connsiteX0" fmla="*/ 170097 w 170097"/>
                    <a:gd name="connsiteY0" fmla="*/ 61003 h 61003"/>
                    <a:gd name="connsiteX1" fmla="*/ 469 w 170097"/>
                    <a:gd name="connsiteY1" fmla="*/ 61003 h 61003"/>
                    <a:gd name="connsiteX2" fmla="*/ 5258 w 170097"/>
                    <a:gd name="connsiteY2" fmla="*/ 10784 h 61003"/>
                    <a:gd name="connsiteX3" fmla="*/ 9285 w 170097"/>
                    <a:gd name="connsiteY3" fmla="*/ 0 h 61003"/>
                    <a:gd name="connsiteX4" fmla="*/ 79807 w 170097"/>
                    <a:gd name="connsiteY4" fmla="*/ 0 h 61003"/>
                    <a:gd name="connsiteX5" fmla="*/ 129078 w 170097"/>
                    <a:gd name="connsiteY5" fmla="*/ 34164 h 61003"/>
                    <a:gd name="connsiteX6" fmla="*/ 170097 w 170097"/>
                    <a:gd name="connsiteY6" fmla="*/ 61003 h 610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70097" h="61003">
                      <a:moveTo>
                        <a:pt x="170097" y="61003"/>
                      </a:moveTo>
                      <a:lnTo>
                        <a:pt x="469" y="61003"/>
                      </a:lnTo>
                      <a:cubicBezTo>
                        <a:pt x="469" y="61003"/>
                        <a:pt x="-2214" y="35338"/>
                        <a:pt x="5258" y="10784"/>
                      </a:cubicBezTo>
                      <a:cubicBezTo>
                        <a:pt x="6356" y="7135"/>
                        <a:pt x="7689" y="3517"/>
                        <a:pt x="9285" y="0"/>
                      </a:cubicBezTo>
                      <a:cubicBezTo>
                        <a:pt x="9285" y="0"/>
                        <a:pt x="47158" y="8584"/>
                        <a:pt x="79807" y="0"/>
                      </a:cubicBezTo>
                      <a:cubicBezTo>
                        <a:pt x="79807" y="0"/>
                        <a:pt x="110512" y="26148"/>
                        <a:pt x="129078" y="34164"/>
                      </a:cubicBezTo>
                      <a:cubicBezTo>
                        <a:pt x="147622" y="42190"/>
                        <a:pt x="168130" y="37829"/>
                        <a:pt x="170097" y="61003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2" name="Freeform: Shape 321">
                  <a:extLst>
                    <a:ext uri="{FF2B5EF4-FFF2-40B4-BE49-F238E27FC236}">
                      <a16:creationId xmlns:a16="http://schemas.microsoft.com/office/drawing/2014/main" id="{04A7AA3B-B4EA-2C9B-DEA4-218E1493AFC4}"/>
                    </a:ext>
                  </a:extLst>
                </p:cNvPr>
                <p:cNvSpPr/>
                <p:nvPr/>
              </p:nvSpPr>
              <p:spPr>
                <a:xfrm>
                  <a:off x="6199657" y="4245902"/>
                  <a:ext cx="122184" cy="112597"/>
                </a:xfrm>
                <a:custGeom>
                  <a:avLst/>
                  <a:gdLst>
                    <a:gd name="connsiteX0" fmla="*/ 122184 w 122184"/>
                    <a:gd name="connsiteY0" fmla="*/ 28790 h 112597"/>
                    <a:gd name="connsiteX1" fmla="*/ 111343 w 122184"/>
                    <a:gd name="connsiteY1" fmla="*/ 74015 h 112597"/>
                    <a:gd name="connsiteX2" fmla="*/ 8 w 122184"/>
                    <a:gd name="connsiteY2" fmla="*/ 112598 h 112597"/>
                    <a:gd name="connsiteX3" fmla="*/ 12298 w 122184"/>
                    <a:gd name="connsiteY3" fmla="*/ 10359 h 112597"/>
                    <a:gd name="connsiteX4" fmla="*/ 57300 w 122184"/>
                    <a:gd name="connsiteY4" fmla="*/ 659 h 112597"/>
                    <a:gd name="connsiteX5" fmla="*/ 122184 w 122184"/>
                    <a:gd name="connsiteY5" fmla="*/ 28790 h 1125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184" h="112597">
                      <a:moveTo>
                        <a:pt x="122184" y="28790"/>
                      </a:moveTo>
                      <a:lnTo>
                        <a:pt x="111343" y="74015"/>
                      </a:lnTo>
                      <a:cubicBezTo>
                        <a:pt x="92901" y="85778"/>
                        <a:pt x="53113" y="107095"/>
                        <a:pt x="8" y="112598"/>
                      </a:cubicBezTo>
                      <a:cubicBezTo>
                        <a:pt x="-178" y="80105"/>
                        <a:pt x="2806" y="44229"/>
                        <a:pt x="12298" y="10359"/>
                      </a:cubicBezTo>
                      <a:cubicBezTo>
                        <a:pt x="27901" y="2447"/>
                        <a:pt x="43784" y="-1700"/>
                        <a:pt x="57300" y="659"/>
                      </a:cubicBezTo>
                      <a:cubicBezTo>
                        <a:pt x="90964" y="6540"/>
                        <a:pt x="110981" y="18844"/>
                        <a:pt x="122184" y="28790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3" name="Freeform: Shape 322">
                  <a:extLst>
                    <a:ext uri="{FF2B5EF4-FFF2-40B4-BE49-F238E27FC236}">
                      <a16:creationId xmlns:a16="http://schemas.microsoft.com/office/drawing/2014/main" id="{CBA3389A-9A42-40AA-4DDB-875B9BCEE537}"/>
                    </a:ext>
                  </a:extLst>
                </p:cNvPr>
                <p:cNvSpPr/>
                <p:nvPr/>
              </p:nvSpPr>
              <p:spPr>
                <a:xfrm>
                  <a:off x="6199183" y="4464201"/>
                  <a:ext cx="81990" cy="50219"/>
                </a:xfrm>
                <a:custGeom>
                  <a:avLst/>
                  <a:gdLst>
                    <a:gd name="connsiteX0" fmla="*/ 81991 w 81990"/>
                    <a:gd name="connsiteY0" fmla="*/ 50220 h 50219"/>
                    <a:gd name="connsiteX1" fmla="*/ 469 w 81990"/>
                    <a:gd name="connsiteY1" fmla="*/ 50220 h 50219"/>
                    <a:gd name="connsiteX2" fmla="*/ 5258 w 81990"/>
                    <a:gd name="connsiteY2" fmla="*/ 0 h 50219"/>
                    <a:gd name="connsiteX3" fmla="*/ 81991 w 81990"/>
                    <a:gd name="connsiteY3" fmla="*/ 50220 h 5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990" h="50219">
                      <a:moveTo>
                        <a:pt x="81991" y="50220"/>
                      </a:moveTo>
                      <a:lnTo>
                        <a:pt x="469" y="50220"/>
                      </a:lnTo>
                      <a:cubicBezTo>
                        <a:pt x="469" y="50220"/>
                        <a:pt x="-2214" y="24555"/>
                        <a:pt x="5258" y="0"/>
                      </a:cubicBezTo>
                      <a:cubicBezTo>
                        <a:pt x="25722" y="6372"/>
                        <a:pt x="67373" y="22357"/>
                        <a:pt x="81991" y="50220"/>
                      </a:cubicBezTo>
                      <a:close/>
                    </a:path>
                  </a:pathLst>
                </a:custGeom>
                <a:solidFill>
                  <a:srgbClr val="1F396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4" name="Freeform: Shape 323">
                  <a:extLst>
                    <a:ext uri="{FF2B5EF4-FFF2-40B4-BE49-F238E27FC236}">
                      <a16:creationId xmlns:a16="http://schemas.microsoft.com/office/drawing/2014/main" id="{23798A65-0EE4-9A64-BAE7-DE7AF8E683EB}"/>
                    </a:ext>
                  </a:extLst>
                </p:cNvPr>
                <p:cNvSpPr/>
                <p:nvPr/>
              </p:nvSpPr>
              <p:spPr>
                <a:xfrm>
                  <a:off x="6064439" y="4165926"/>
                  <a:ext cx="139708" cy="308745"/>
                </a:xfrm>
                <a:custGeom>
                  <a:avLst/>
                  <a:gdLst>
                    <a:gd name="connsiteX0" fmla="*/ 139708 w 139708"/>
                    <a:gd name="connsiteY0" fmla="*/ 35707 h 308745"/>
                    <a:gd name="connsiteX1" fmla="*/ 122185 w 139708"/>
                    <a:gd name="connsiteY1" fmla="*/ 108766 h 308745"/>
                    <a:gd name="connsiteX2" fmla="*/ 111346 w 139708"/>
                    <a:gd name="connsiteY2" fmla="*/ 153990 h 308745"/>
                    <a:gd name="connsiteX3" fmla="*/ 75252 w 139708"/>
                    <a:gd name="connsiteY3" fmla="*/ 304513 h 308745"/>
                    <a:gd name="connsiteX4" fmla="*/ 12243 w 139708"/>
                    <a:gd name="connsiteY4" fmla="*/ 304513 h 308745"/>
                    <a:gd name="connsiteX5" fmla="*/ 8 w 139708"/>
                    <a:gd name="connsiteY5" fmla="*/ 192574 h 308745"/>
                    <a:gd name="connsiteX6" fmla="*/ 12298 w 139708"/>
                    <a:gd name="connsiteY6" fmla="*/ 90335 h 308745"/>
                    <a:gd name="connsiteX7" fmla="*/ 27344 w 139708"/>
                    <a:gd name="connsiteY7" fmla="*/ 50355 h 308745"/>
                    <a:gd name="connsiteX8" fmla="*/ 139708 w 139708"/>
                    <a:gd name="connsiteY8" fmla="*/ 35707 h 308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9708" h="308745">
                      <a:moveTo>
                        <a:pt x="139708" y="35707"/>
                      </a:moveTo>
                      <a:lnTo>
                        <a:pt x="122185" y="108766"/>
                      </a:lnTo>
                      <a:lnTo>
                        <a:pt x="111346" y="153990"/>
                      </a:lnTo>
                      <a:lnTo>
                        <a:pt x="75252" y="304513"/>
                      </a:lnTo>
                      <a:cubicBezTo>
                        <a:pt x="75252" y="304513"/>
                        <a:pt x="44355" y="314037"/>
                        <a:pt x="12243" y="304513"/>
                      </a:cubicBezTo>
                      <a:cubicBezTo>
                        <a:pt x="12243" y="304513"/>
                        <a:pt x="346" y="254705"/>
                        <a:pt x="8" y="192574"/>
                      </a:cubicBezTo>
                      <a:cubicBezTo>
                        <a:pt x="-181" y="160081"/>
                        <a:pt x="2809" y="124205"/>
                        <a:pt x="12298" y="90335"/>
                      </a:cubicBezTo>
                      <a:cubicBezTo>
                        <a:pt x="16152" y="76553"/>
                        <a:pt x="21101" y="63117"/>
                        <a:pt x="27344" y="50355"/>
                      </a:cubicBezTo>
                      <a:cubicBezTo>
                        <a:pt x="78269" y="-53653"/>
                        <a:pt x="139708" y="35707"/>
                        <a:pt x="139708" y="35707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5" name="Freeform: Shape 324">
                  <a:extLst>
                    <a:ext uri="{FF2B5EF4-FFF2-40B4-BE49-F238E27FC236}">
                      <a16:creationId xmlns:a16="http://schemas.microsoft.com/office/drawing/2014/main" id="{C46EC9B0-0487-AFF8-9EB5-C8456A8AE4CA}"/>
                    </a:ext>
                  </a:extLst>
                </p:cNvPr>
                <p:cNvSpPr/>
                <p:nvPr/>
              </p:nvSpPr>
              <p:spPr>
                <a:xfrm>
                  <a:off x="6063962" y="4453415"/>
                  <a:ext cx="170094" cy="61011"/>
                </a:xfrm>
                <a:custGeom>
                  <a:avLst/>
                  <a:gdLst>
                    <a:gd name="connsiteX0" fmla="*/ 9291 w 170094"/>
                    <a:gd name="connsiteY0" fmla="*/ 0 h 61011"/>
                    <a:gd name="connsiteX1" fmla="*/ 79813 w 170094"/>
                    <a:gd name="connsiteY1" fmla="*/ 0 h 61011"/>
                    <a:gd name="connsiteX2" fmla="*/ 129075 w 170094"/>
                    <a:gd name="connsiteY2" fmla="*/ 34172 h 61011"/>
                    <a:gd name="connsiteX3" fmla="*/ 170094 w 170094"/>
                    <a:gd name="connsiteY3" fmla="*/ 61011 h 61011"/>
                    <a:gd name="connsiteX4" fmla="*/ 468 w 170094"/>
                    <a:gd name="connsiteY4" fmla="*/ 61011 h 61011"/>
                    <a:gd name="connsiteX5" fmla="*/ 9291 w 170094"/>
                    <a:gd name="connsiteY5" fmla="*/ 0 h 610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70094" h="61011">
                      <a:moveTo>
                        <a:pt x="9291" y="0"/>
                      </a:moveTo>
                      <a:cubicBezTo>
                        <a:pt x="9291" y="0"/>
                        <a:pt x="47155" y="8595"/>
                        <a:pt x="79813" y="0"/>
                      </a:cubicBezTo>
                      <a:cubicBezTo>
                        <a:pt x="79813" y="0"/>
                        <a:pt x="110520" y="26157"/>
                        <a:pt x="129075" y="34172"/>
                      </a:cubicBezTo>
                      <a:cubicBezTo>
                        <a:pt x="147633" y="42190"/>
                        <a:pt x="168141" y="37834"/>
                        <a:pt x="170094" y="61011"/>
                      </a:cubicBezTo>
                      <a:lnTo>
                        <a:pt x="468" y="61011"/>
                      </a:lnTo>
                      <a:cubicBezTo>
                        <a:pt x="468" y="61011"/>
                        <a:pt x="-3067" y="27149"/>
                        <a:pt x="9291" y="0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6" name="Freeform: Shape 325">
                  <a:extLst>
                    <a:ext uri="{FF2B5EF4-FFF2-40B4-BE49-F238E27FC236}">
                      <a16:creationId xmlns:a16="http://schemas.microsoft.com/office/drawing/2014/main" id="{156F090F-7E7D-874D-BA5B-1D4FF927022A}"/>
                    </a:ext>
                  </a:extLst>
                </p:cNvPr>
                <p:cNvSpPr/>
                <p:nvPr/>
              </p:nvSpPr>
              <p:spPr>
                <a:xfrm>
                  <a:off x="6064439" y="4245902"/>
                  <a:ext cx="122184" cy="112597"/>
                </a:xfrm>
                <a:custGeom>
                  <a:avLst/>
                  <a:gdLst>
                    <a:gd name="connsiteX0" fmla="*/ 122185 w 122184"/>
                    <a:gd name="connsiteY0" fmla="*/ 28790 h 112597"/>
                    <a:gd name="connsiteX1" fmla="*/ 111346 w 122184"/>
                    <a:gd name="connsiteY1" fmla="*/ 74015 h 112597"/>
                    <a:gd name="connsiteX2" fmla="*/ 8 w 122184"/>
                    <a:gd name="connsiteY2" fmla="*/ 112598 h 112597"/>
                    <a:gd name="connsiteX3" fmla="*/ 12298 w 122184"/>
                    <a:gd name="connsiteY3" fmla="*/ 10359 h 112597"/>
                    <a:gd name="connsiteX4" fmla="*/ 57300 w 122184"/>
                    <a:gd name="connsiteY4" fmla="*/ 659 h 112597"/>
                    <a:gd name="connsiteX5" fmla="*/ 122185 w 122184"/>
                    <a:gd name="connsiteY5" fmla="*/ 28790 h 1125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184" h="112597">
                      <a:moveTo>
                        <a:pt x="122185" y="28790"/>
                      </a:moveTo>
                      <a:lnTo>
                        <a:pt x="111346" y="74015"/>
                      </a:lnTo>
                      <a:cubicBezTo>
                        <a:pt x="92904" y="85778"/>
                        <a:pt x="53114" y="107095"/>
                        <a:pt x="8" y="112598"/>
                      </a:cubicBezTo>
                      <a:cubicBezTo>
                        <a:pt x="-181" y="80105"/>
                        <a:pt x="2809" y="44229"/>
                        <a:pt x="12298" y="10359"/>
                      </a:cubicBezTo>
                      <a:cubicBezTo>
                        <a:pt x="27901" y="2447"/>
                        <a:pt x="43781" y="-1700"/>
                        <a:pt x="57300" y="659"/>
                      </a:cubicBezTo>
                      <a:cubicBezTo>
                        <a:pt x="90967" y="6540"/>
                        <a:pt x="110979" y="18844"/>
                        <a:pt x="122185" y="28790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7" name="Freeform: Shape 326">
                  <a:extLst>
                    <a:ext uri="{FF2B5EF4-FFF2-40B4-BE49-F238E27FC236}">
                      <a16:creationId xmlns:a16="http://schemas.microsoft.com/office/drawing/2014/main" id="{27848507-AD06-7B14-B723-C3B53EEE7CCC}"/>
                    </a:ext>
                  </a:extLst>
                </p:cNvPr>
                <p:cNvSpPr/>
                <p:nvPr/>
              </p:nvSpPr>
              <p:spPr>
                <a:xfrm>
                  <a:off x="6005564" y="3632235"/>
                  <a:ext cx="390542" cy="663157"/>
                </a:xfrm>
                <a:custGeom>
                  <a:avLst/>
                  <a:gdLst>
                    <a:gd name="connsiteX0" fmla="*/ 369191 w 390542"/>
                    <a:gd name="connsiteY0" fmla="*/ 637624 h 663157"/>
                    <a:gd name="connsiteX1" fmla="*/ 335823 w 390542"/>
                    <a:gd name="connsiteY1" fmla="*/ 663157 h 663157"/>
                    <a:gd name="connsiteX2" fmla="*/ 63837 w 390542"/>
                    <a:gd name="connsiteY2" fmla="*/ 663157 h 663157"/>
                    <a:gd name="connsiteX3" fmla="*/ 28796 w 390542"/>
                    <a:gd name="connsiteY3" fmla="*/ 625331 h 663157"/>
                    <a:gd name="connsiteX4" fmla="*/ 46303 w 390542"/>
                    <a:gd name="connsiteY4" fmla="*/ 486923 h 663157"/>
                    <a:gd name="connsiteX5" fmla="*/ 47930 w 390542"/>
                    <a:gd name="connsiteY5" fmla="*/ 449273 h 663157"/>
                    <a:gd name="connsiteX6" fmla="*/ 231 w 390542"/>
                    <a:gd name="connsiteY6" fmla="*/ 12742 h 663157"/>
                    <a:gd name="connsiteX7" fmla="*/ 903 w 390542"/>
                    <a:gd name="connsiteY7" fmla="*/ 4013 h 663157"/>
                    <a:gd name="connsiteX8" fmla="*/ 50846 w 390542"/>
                    <a:gd name="connsiteY8" fmla="*/ 1171 h 663157"/>
                    <a:gd name="connsiteX9" fmla="*/ 342330 w 390542"/>
                    <a:gd name="connsiteY9" fmla="*/ 55593 h 663157"/>
                    <a:gd name="connsiteX10" fmla="*/ 389790 w 390542"/>
                    <a:gd name="connsiteY10" fmla="*/ 501366 h 663157"/>
                    <a:gd name="connsiteX11" fmla="*/ 369191 w 390542"/>
                    <a:gd name="connsiteY11" fmla="*/ 637624 h 6631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90542" h="663157">
                      <a:moveTo>
                        <a:pt x="369191" y="637624"/>
                      </a:moveTo>
                      <a:cubicBezTo>
                        <a:pt x="365121" y="652698"/>
                        <a:pt x="351437" y="663157"/>
                        <a:pt x="335823" y="663157"/>
                      </a:cubicBezTo>
                      <a:lnTo>
                        <a:pt x="63837" y="663157"/>
                      </a:lnTo>
                      <a:cubicBezTo>
                        <a:pt x="43357" y="663157"/>
                        <a:pt x="27227" y="645738"/>
                        <a:pt x="28796" y="625331"/>
                      </a:cubicBezTo>
                      <a:cubicBezTo>
                        <a:pt x="31652" y="588284"/>
                        <a:pt x="41848" y="527778"/>
                        <a:pt x="46303" y="486923"/>
                      </a:cubicBezTo>
                      <a:cubicBezTo>
                        <a:pt x="48149" y="469948"/>
                        <a:pt x="48997" y="456364"/>
                        <a:pt x="47930" y="449273"/>
                      </a:cubicBezTo>
                      <a:cubicBezTo>
                        <a:pt x="20476" y="267618"/>
                        <a:pt x="-2567" y="53646"/>
                        <a:pt x="231" y="12742"/>
                      </a:cubicBezTo>
                      <a:cubicBezTo>
                        <a:pt x="626" y="6984"/>
                        <a:pt x="903" y="4013"/>
                        <a:pt x="903" y="4013"/>
                      </a:cubicBezTo>
                      <a:cubicBezTo>
                        <a:pt x="903" y="4013"/>
                        <a:pt x="20709" y="2342"/>
                        <a:pt x="50846" y="1171"/>
                      </a:cubicBezTo>
                      <a:cubicBezTo>
                        <a:pt x="138436" y="-2288"/>
                        <a:pt x="313276" y="-1687"/>
                        <a:pt x="342330" y="55593"/>
                      </a:cubicBezTo>
                      <a:cubicBezTo>
                        <a:pt x="371921" y="113944"/>
                        <a:pt x="389790" y="501366"/>
                        <a:pt x="389790" y="501366"/>
                      </a:cubicBezTo>
                      <a:cubicBezTo>
                        <a:pt x="394110" y="537568"/>
                        <a:pt x="378834" y="601951"/>
                        <a:pt x="369191" y="637624"/>
                      </a:cubicBezTo>
                      <a:close/>
                    </a:path>
                  </a:pathLst>
                </a:custGeom>
                <a:solidFill>
                  <a:srgbClr val="C65447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8" name="Freeform: Shape 327">
                  <a:extLst>
                    <a:ext uri="{FF2B5EF4-FFF2-40B4-BE49-F238E27FC236}">
                      <a16:creationId xmlns:a16="http://schemas.microsoft.com/office/drawing/2014/main" id="{9D69EA18-A52E-E0D4-4CA7-BF12D5501798}"/>
                    </a:ext>
                  </a:extLst>
                </p:cNvPr>
                <p:cNvSpPr/>
                <p:nvPr/>
              </p:nvSpPr>
              <p:spPr>
                <a:xfrm>
                  <a:off x="6005561" y="3633406"/>
                  <a:ext cx="125647" cy="485752"/>
                </a:xfrm>
                <a:custGeom>
                  <a:avLst/>
                  <a:gdLst>
                    <a:gd name="connsiteX0" fmla="*/ 46303 w 125647"/>
                    <a:gd name="connsiteY0" fmla="*/ 485752 h 485752"/>
                    <a:gd name="connsiteX1" fmla="*/ 47930 w 125647"/>
                    <a:gd name="connsiteY1" fmla="*/ 448102 h 485752"/>
                    <a:gd name="connsiteX2" fmla="*/ 231 w 125647"/>
                    <a:gd name="connsiteY2" fmla="*/ 11571 h 485752"/>
                    <a:gd name="connsiteX3" fmla="*/ 903 w 125647"/>
                    <a:gd name="connsiteY3" fmla="*/ 2842 h 485752"/>
                    <a:gd name="connsiteX4" fmla="*/ 50846 w 125647"/>
                    <a:gd name="connsiteY4" fmla="*/ 0 h 485752"/>
                    <a:gd name="connsiteX5" fmla="*/ 125647 w 125647"/>
                    <a:gd name="connsiteY5" fmla="*/ 72165 h 485752"/>
                    <a:gd name="connsiteX6" fmla="*/ 46303 w 125647"/>
                    <a:gd name="connsiteY6" fmla="*/ 485752 h 485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5647" h="485752">
                      <a:moveTo>
                        <a:pt x="46303" y="485752"/>
                      </a:moveTo>
                      <a:cubicBezTo>
                        <a:pt x="48149" y="468777"/>
                        <a:pt x="48997" y="455193"/>
                        <a:pt x="47930" y="448102"/>
                      </a:cubicBezTo>
                      <a:cubicBezTo>
                        <a:pt x="20476" y="266447"/>
                        <a:pt x="-2567" y="52474"/>
                        <a:pt x="231" y="11571"/>
                      </a:cubicBezTo>
                      <a:cubicBezTo>
                        <a:pt x="626" y="5813"/>
                        <a:pt x="903" y="2842"/>
                        <a:pt x="903" y="2842"/>
                      </a:cubicBezTo>
                      <a:cubicBezTo>
                        <a:pt x="903" y="2842"/>
                        <a:pt x="20709" y="1171"/>
                        <a:pt x="50846" y="0"/>
                      </a:cubicBezTo>
                      <a:cubicBezTo>
                        <a:pt x="96155" y="26689"/>
                        <a:pt x="125647" y="72165"/>
                        <a:pt x="125647" y="72165"/>
                      </a:cubicBezTo>
                      <a:cubicBezTo>
                        <a:pt x="125647" y="72165"/>
                        <a:pt x="116521" y="412108"/>
                        <a:pt x="46303" y="485752"/>
                      </a:cubicBezTo>
                      <a:close/>
                    </a:path>
                  </a:pathLst>
                </a:custGeom>
                <a:solidFill>
                  <a:srgbClr val="B2443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9" name="Freeform: Shape 328">
                  <a:extLst>
                    <a:ext uri="{FF2B5EF4-FFF2-40B4-BE49-F238E27FC236}">
                      <a16:creationId xmlns:a16="http://schemas.microsoft.com/office/drawing/2014/main" id="{7D39CE6B-C24A-2291-1D7C-CD9AAA84D7EC}"/>
                    </a:ext>
                  </a:extLst>
                </p:cNvPr>
                <p:cNvSpPr/>
                <p:nvPr/>
              </p:nvSpPr>
              <p:spPr>
                <a:xfrm>
                  <a:off x="6186402" y="2886980"/>
                  <a:ext cx="73005" cy="69363"/>
                </a:xfrm>
                <a:custGeom>
                  <a:avLst/>
                  <a:gdLst>
                    <a:gd name="connsiteX0" fmla="*/ 0 w 73005"/>
                    <a:gd name="connsiteY0" fmla="*/ 32859 h 69363"/>
                    <a:gd name="connsiteX1" fmla="*/ 34351 w 73005"/>
                    <a:gd name="connsiteY1" fmla="*/ 1019 h 69363"/>
                    <a:gd name="connsiteX2" fmla="*/ 73005 w 73005"/>
                    <a:gd name="connsiteY2" fmla="*/ 25848 h 69363"/>
                    <a:gd name="connsiteX3" fmla="*/ 36501 w 73005"/>
                    <a:gd name="connsiteY3" fmla="*/ 69363 h 69363"/>
                    <a:gd name="connsiteX4" fmla="*/ 0 w 73005"/>
                    <a:gd name="connsiteY4" fmla="*/ 32859 h 69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3005" h="69363">
                      <a:moveTo>
                        <a:pt x="0" y="32859"/>
                      </a:moveTo>
                      <a:cubicBezTo>
                        <a:pt x="0" y="12702"/>
                        <a:pt x="12624" y="-4415"/>
                        <a:pt x="34351" y="1019"/>
                      </a:cubicBezTo>
                      <a:cubicBezTo>
                        <a:pt x="53907" y="5908"/>
                        <a:pt x="73005" y="5688"/>
                        <a:pt x="73005" y="25848"/>
                      </a:cubicBezTo>
                      <a:cubicBezTo>
                        <a:pt x="73005" y="46008"/>
                        <a:pt x="56664" y="69363"/>
                        <a:pt x="36501" y="69363"/>
                      </a:cubicBezTo>
                      <a:cubicBezTo>
                        <a:pt x="16344" y="69361"/>
                        <a:pt x="0" y="53019"/>
                        <a:pt x="0" y="32859"/>
                      </a:cubicBezTo>
                      <a:close/>
                    </a:path>
                  </a:pathLst>
                </a:custGeom>
                <a:solidFill>
                  <a:srgbClr val="B2443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0" name="Freeform: Shape 329">
                  <a:extLst>
                    <a:ext uri="{FF2B5EF4-FFF2-40B4-BE49-F238E27FC236}">
                      <a16:creationId xmlns:a16="http://schemas.microsoft.com/office/drawing/2014/main" id="{295D9CBE-4BE6-3211-2C10-416332841FA5}"/>
                    </a:ext>
                  </a:extLst>
                </p:cNvPr>
                <p:cNvSpPr/>
                <p:nvPr/>
              </p:nvSpPr>
              <p:spPr>
                <a:xfrm>
                  <a:off x="6155900" y="2914185"/>
                  <a:ext cx="211061" cy="182834"/>
                </a:xfrm>
                <a:custGeom>
                  <a:avLst/>
                  <a:gdLst>
                    <a:gd name="connsiteX0" fmla="*/ 53641 w 211061"/>
                    <a:gd name="connsiteY0" fmla="*/ 182835 h 182834"/>
                    <a:gd name="connsiteX1" fmla="*/ 42918 w 211061"/>
                    <a:gd name="connsiteY1" fmla="*/ 8729 h 182834"/>
                    <a:gd name="connsiteX2" fmla="*/ 89036 w 211061"/>
                    <a:gd name="connsiteY2" fmla="*/ 3490 h 182834"/>
                    <a:gd name="connsiteX3" fmla="*/ 177329 w 211061"/>
                    <a:gd name="connsiteY3" fmla="*/ 25024 h 182834"/>
                    <a:gd name="connsiteX4" fmla="*/ 196144 w 211061"/>
                    <a:gd name="connsiteY4" fmla="*/ 123966 h 182834"/>
                    <a:gd name="connsiteX5" fmla="*/ 53641 w 211061"/>
                    <a:gd name="connsiteY5" fmla="*/ 182835 h 182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1061" h="182834">
                      <a:moveTo>
                        <a:pt x="53641" y="182835"/>
                      </a:moveTo>
                      <a:cubicBezTo>
                        <a:pt x="53641" y="182835"/>
                        <a:pt x="-59549" y="80898"/>
                        <a:pt x="42918" y="8729"/>
                      </a:cubicBezTo>
                      <a:cubicBezTo>
                        <a:pt x="42918" y="8729"/>
                        <a:pt x="73493" y="579"/>
                        <a:pt x="89036" y="3490"/>
                      </a:cubicBezTo>
                      <a:cubicBezTo>
                        <a:pt x="89036" y="3490"/>
                        <a:pt x="144734" y="-12805"/>
                        <a:pt x="177329" y="25024"/>
                      </a:cubicBezTo>
                      <a:cubicBezTo>
                        <a:pt x="209918" y="62856"/>
                        <a:pt x="224079" y="90211"/>
                        <a:pt x="196144" y="123966"/>
                      </a:cubicBezTo>
                      <a:cubicBezTo>
                        <a:pt x="168205" y="157721"/>
                        <a:pt x="53641" y="182835"/>
                        <a:pt x="53641" y="182835"/>
                      </a:cubicBezTo>
                      <a:close/>
                    </a:path>
                  </a:pathLst>
                </a:custGeom>
                <a:solidFill>
                  <a:srgbClr val="C65447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1" name="Freeform: Shape 330">
                  <a:extLst>
                    <a:ext uri="{FF2B5EF4-FFF2-40B4-BE49-F238E27FC236}">
                      <a16:creationId xmlns:a16="http://schemas.microsoft.com/office/drawing/2014/main" id="{509FC9BB-11CE-AA40-9D98-8B14E02C56E1}"/>
                    </a:ext>
                  </a:extLst>
                </p:cNvPr>
                <p:cNvSpPr/>
                <p:nvPr/>
              </p:nvSpPr>
              <p:spPr>
                <a:xfrm>
                  <a:off x="6020071" y="3692193"/>
                  <a:ext cx="66853" cy="125259"/>
                </a:xfrm>
                <a:custGeom>
                  <a:avLst/>
                  <a:gdLst>
                    <a:gd name="connsiteX0" fmla="*/ 59588 w 66853"/>
                    <a:gd name="connsiteY0" fmla="*/ 20489 h 125259"/>
                    <a:gd name="connsiteX1" fmla="*/ 33815 w 66853"/>
                    <a:gd name="connsiteY1" fmla="*/ 119406 h 125259"/>
                    <a:gd name="connsiteX2" fmla="*/ 6957 w 66853"/>
                    <a:gd name="connsiteY2" fmla="*/ 114636 h 125259"/>
                    <a:gd name="connsiteX3" fmla="*/ 1885 w 66853"/>
                    <a:gd name="connsiteY3" fmla="*/ 72116 h 125259"/>
                    <a:gd name="connsiteX4" fmla="*/ 20157 w 66853"/>
                    <a:gd name="connsiteY4" fmla="*/ 0 h 125259"/>
                    <a:gd name="connsiteX5" fmla="*/ 59588 w 66853"/>
                    <a:gd name="connsiteY5" fmla="*/ 20489 h 125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853" h="125259">
                      <a:moveTo>
                        <a:pt x="59588" y="20489"/>
                      </a:moveTo>
                      <a:cubicBezTo>
                        <a:pt x="59588" y="20489"/>
                        <a:pt x="87533" y="76557"/>
                        <a:pt x="33815" y="119406"/>
                      </a:cubicBezTo>
                      <a:cubicBezTo>
                        <a:pt x="33815" y="119406"/>
                        <a:pt x="10525" y="135336"/>
                        <a:pt x="6957" y="114636"/>
                      </a:cubicBezTo>
                      <a:cubicBezTo>
                        <a:pt x="3388" y="93936"/>
                        <a:pt x="7508" y="101150"/>
                        <a:pt x="1885" y="72116"/>
                      </a:cubicBezTo>
                      <a:cubicBezTo>
                        <a:pt x="-3734" y="43090"/>
                        <a:pt x="3457" y="13071"/>
                        <a:pt x="20157" y="0"/>
                      </a:cubicBezTo>
                      <a:lnTo>
                        <a:pt x="59588" y="20489"/>
                      </a:ln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2" name="Freeform: Shape 331">
                  <a:extLst>
                    <a:ext uri="{FF2B5EF4-FFF2-40B4-BE49-F238E27FC236}">
                      <a16:creationId xmlns:a16="http://schemas.microsoft.com/office/drawing/2014/main" id="{F75BF2AD-45AB-5BCB-388A-161D18590757}"/>
                    </a:ext>
                  </a:extLst>
                </p:cNvPr>
                <p:cNvSpPr/>
                <p:nvPr/>
              </p:nvSpPr>
              <p:spPr>
                <a:xfrm>
                  <a:off x="6172038" y="3070482"/>
                  <a:ext cx="130216" cy="237289"/>
                </a:xfrm>
                <a:custGeom>
                  <a:avLst/>
                  <a:gdLst>
                    <a:gd name="connsiteX0" fmla="*/ 130217 w 130216"/>
                    <a:gd name="connsiteY0" fmla="*/ 25591 h 237289"/>
                    <a:gd name="connsiteX1" fmla="*/ 126234 w 130216"/>
                    <a:gd name="connsiteY1" fmla="*/ 61483 h 237289"/>
                    <a:gd name="connsiteX2" fmla="*/ 121617 w 130216"/>
                    <a:gd name="connsiteY2" fmla="*/ 94415 h 237289"/>
                    <a:gd name="connsiteX3" fmla="*/ 117327 w 130216"/>
                    <a:gd name="connsiteY3" fmla="*/ 118937 h 237289"/>
                    <a:gd name="connsiteX4" fmla="*/ 82288 w 130216"/>
                    <a:gd name="connsiteY4" fmla="*/ 237289 h 237289"/>
                    <a:gd name="connsiteX5" fmla="*/ 0 w 130216"/>
                    <a:gd name="connsiteY5" fmla="*/ 104126 h 237289"/>
                    <a:gd name="connsiteX6" fmla="*/ 45545 w 130216"/>
                    <a:gd name="connsiteY6" fmla="*/ 1421 h 237289"/>
                    <a:gd name="connsiteX7" fmla="*/ 45971 w 130216"/>
                    <a:gd name="connsiteY7" fmla="*/ 0 h 237289"/>
                    <a:gd name="connsiteX8" fmla="*/ 130217 w 130216"/>
                    <a:gd name="connsiteY8" fmla="*/ 25591 h 2372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0216" h="237289">
                      <a:moveTo>
                        <a:pt x="130217" y="25591"/>
                      </a:moveTo>
                      <a:cubicBezTo>
                        <a:pt x="130217" y="25591"/>
                        <a:pt x="128829" y="40857"/>
                        <a:pt x="126234" y="61483"/>
                      </a:cubicBezTo>
                      <a:cubicBezTo>
                        <a:pt x="124975" y="71562"/>
                        <a:pt x="123436" y="82932"/>
                        <a:pt x="121617" y="94415"/>
                      </a:cubicBezTo>
                      <a:cubicBezTo>
                        <a:pt x="120328" y="102664"/>
                        <a:pt x="118893" y="110984"/>
                        <a:pt x="117327" y="118937"/>
                      </a:cubicBezTo>
                      <a:lnTo>
                        <a:pt x="82288" y="237289"/>
                      </a:lnTo>
                      <a:lnTo>
                        <a:pt x="0" y="104126"/>
                      </a:lnTo>
                      <a:cubicBezTo>
                        <a:pt x="0" y="104126"/>
                        <a:pt x="19337" y="88131"/>
                        <a:pt x="45545" y="1421"/>
                      </a:cubicBezTo>
                      <a:cubicBezTo>
                        <a:pt x="45798" y="499"/>
                        <a:pt x="45971" y="0"/>
                        <a:pt x="45971" y="0"/>
                      </a:cubicBezTo>
                      <a:lnTo>
                        <a:pt x="130217" y="25591"/>
                      </a:ln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3" name="Freeform: Shape 332">
                  <a:extLst>
                    <a:ext uri="{FF2B5EF4-FFF2-40B4-BE49-F238E27FC236}">
                      <a16:creationId xmlns:a16="http://schemas.microsoft.com/office/drawing/2014/main" id="{73D79A2B-566A-CED9-F862-310101EE509D}"/>
                    </a:ext>
                  </a:extLst>
                </p:cNvPr>
                <p:cNvSpPr/>
                <p:nvPr/>
              </p:nvSpPr>
              <p:spPr>
                <a:xfrm>
                  <a:off x="5987478" y="3174609"/>
                  <a:ext cx="418510" cy="534403"/>
                </a:xfrm>
                <a:custGeom>
                  <a:avLst/>
                  <a:gdLst>
                    <a:gd name="connsiteX0" fmla="*/ 362725 w 418510"/>
                    <a:gd name="connsiteY0" fmla="*/ 505355 h 534403"/>
                    <a:gd name="connsiteX1" fmla="*/ 360427 w 418510"/>
                    <a:gd name="connsiteY1" fmla="*/ 521071 h 534403"/>
                    <a:gd name="connsiteX2" fmla="*/ 182579 w 418510"/>
                    <a:gd name="connsiteY2" fmla="*/ 533070 h 534403"/>
                    <a:gd name="connsiteX3" fmla="*/ 143730 w 418510"/>
                    <a:gd name="connsiteY3" fmla="*/ 530960 h 534403"/>
                    <a:gd name="connsiteX4" fmla="*/ 17858 w 418510"/>
                    <a:gd name="connsiteY4" fmla="*/ 521071 h 534403"/>
                    <a:gd name="connsiteX5" fmla="*/ 76881 w 418510"/>
                    <a:gd name="connsiteY5" fmla="*/ 175019 h 534403"/>
                    <a:gd name="connsiteX6" fmla="*/ 127485 w 418510"/>
                    <a:gd name="connsiteY6" fmla="*/ 109023 h 534403"/>
                    <a:gd name="connsiteX7" fmla="*/ 160165 w 418510"/>
                    <a:gd name="connsiteY7" fmla="*/ 24892 h 534403"/>
                    <a:gd name="connsiteX8" fmla="*/ 159169 w 418510"/>
                    <a:gd name="connsiteY8" fmla="*/ 6507 h 534403"/>
                    <a:gd name="connsiteX9" fmla="*/ 184557 w 418510"/>
                    <a:gd name="connsiteY9" fmla="*/ 0 h 534403"/>
                    <a:gd name="connsiteX10" fmla="*/ 257658 w 418510"/>
                    <a:gd name="connsiteY10" fmla="*/ 38325 h 534403"/>
                    <a:gd name="connsiteX11" fmla="*/ 302029 w 418510"/>
                    <a:gd name="connsiteY11" fmla="*/ 15266 h 534403"/>
                    <a:gd name="connsiteX12" fmla="*/ 333853 w 418510"/>
                    <a:gd name="connsiteY12" fmla="*/ 30633 h 534403"/>
                    <a:gd name="connsiteX13" fmla="*/ 418511 w 418510"/>
                    <a:gd name="connsiteY13" fmla="*/ 140054 h 534403"/>
                    <a:gd name="connsiteX14" fmla="*/ 342829 w 418510"/>
                    <a:gd name="connsiteY14" fmla="*/ 403612 h 534403"/>
                    <a:gd name="connsiteX15" fmla="*/ 362725 w 418510"/>
                    <a:gd name="connsiteY15" fmla="*/ 505355 h 5344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18510" h="534403">
                      <a:moveTo>
                        <a:pt x="362725" y="505355"/>
                      </a:moveTo>
                      <a:cubicBezTo>
                        <a:pt x="363798" y="518654"/>
                        <a:pt x="360427" y="521071"/>
                        <a:pt x="360427" y="521071"/>
                      </a:cubicBezTo>
                      <a:cubicBezTo>
                        <a:pt x="360427" y="521071"/>
                        <a:pt x="309825" y="539415"/>
                        <a:pt x="182579" y="533070"/>
                      </a:cubicBezTo>
                      <a:cubicBezTo>
                        <a:pt x="168805" y="532378"/>
                        <a:pt x="155844" y="531679"/>
                        <a:pt x="143730" y="530960"/>
                      </a:cubicBezTo>
                      <a:cubicBezTo>
                        <a:pt x="61719" y="526124"/>
                        <a:pt x="17858" y="521071"/>
                        <a:pt x="17858" y="521071"/>
                      </a:cubicBezTo>
                      <a:cubicBezTo>
                        <a:pt x="17858" y="521071"/>
                        <a:pt x="-49309" y="366033"/>
                        <a:pt x="76881" y="175019"/>
                      </a:cubicBezTo>
                      <a:cubicBezTo>
                        <a:pt x="91151" y="153427"/>
                        <a:pt x="107893" y="131361"/>
                        <a:pt x="127485" y="109023"/>
                      </a:cubicBezTo>
                      <a:cubicBezTo>
                        <a:pt x="147916" y="85717"/>
                        <a:pt x="152431" y="54529"/>
                        <a:pt x="160165" y="24892"/>
                      </a:cubicBezTo>
                      <a:cubicBezTo>
                        <a:pt x="162378" y="16393"/>
                        <a:pt x="155975" y="14517"/>
                        <a:pt x="159169" y="6507"/>
                      </a:cubicBezTo>
                      <a:cubicBezTo>
                        <a:pt x="159169" y="6507"/>
                        <a:pt x="182184" y="0"/>
                        <a:pt x="184557" y="0"/>
                      </a:cubicBezTo>
                      <a:cubicBezTo>
                        <a:pt x="197626" y="11516"/>
                        <a:pt x="214869" y="33901"/>
                        <a:pt x="257658" y="38325"/>
                      </a:cubicBezTo>
                      <a:cubicBezTo>
                        <a:pt x="286593" y="41346"/>
                        <a:pt x="297914" y="25037"/>
                        <a:pt x="302029" y="15266"/>
                      </a:cubicBezTo>
                      <a:cubicBezTo>
                        <a:pt x="313062" y="19252"/>
                        <a:pt x="324490" y="26134"/>
                        <a:pt x="333853" y="30633"/>
                      </a:cubicBezTo>
                      <a:cubicBezTo>
                        <a:pt x="411392" y="67858"/>
                        <a:pt x="418511" y="140054"/>
                        <a:pt x="418511" y="140054"/>
                      </a:cubicBezTo>
                      <a:cubicBezTo>
                        <a:pt x="418511" y="140054"/>
                        <a:pt x="347254" y="374353"/>
                        <a:pt x="342829" y="403612"/>
                      </a:cubicBezTo>
                      <a:cubicBezTo>
                        <a:pt x="340854" y="416624"/>
                        <a:pt x="357203" y="436855"/>
                        <a:pt x="362725" y="505355"/>
                      </a:cubicBezTo>
                      <a:close/>
                    </a:path>
                  </a:pathLst>
                </a:custGeom>
                <a:solidFill>
                  <a:srgbClr val="739AF0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4" name="Freeform: Shape 333">
                  <a:extLst>
                    <a:ext uri="{FF2B5EF4-FFF2-40B4-BE49-F238E27FC236}">
                      <a16:creationId xmlns:a16="http://schemas.microsoft.com/office/drawing/2014/main" id="{91297605-3890-3B4C-9A98-13A086FF4632}"/>
                    </a:ext>
                  </a:extLst>
                </p:cNvPr>
                <p:cNvSpPr/>
                <p:nvPr/>
              </p:nvSpPr>
              <p:spPr>
                <a:xfrm>
                  <a:off x="6215783" y="3070480"/>
                  <a:ext cx="82486" cy="110635"/>
                </a:xfrm>
                <a:custGeom>
                  <a:avLst/>
                  <a:gdLst>
                    <a:gd name="connsiteX0" fmla="*/ 82486 w 82486"/>
                    <a:gd name="connsiteY0" fmla="*/ 61486 h 110635"/>
                    <a:gd name="connsiteX1" fmla="*/ 75145 w 82486"/>
                    <a:gd name="connsiteY1" fmla="*/ 110636 h 110635"/>
                    <a:gd name="connsiteX2" fmla="*/ 1795 w 82486"/>
                    <a:gd name="connsiteY2" fmla="*/ 1421 h 110635"/>
                    <a:gd name="connsiteX3" fmla="*/ 2220 w 82486"/>
                    <a:gd name="connsiteY3" fmla="*/ 0 h 110635"/>
                    <a:gd name="connsiteX4" fmla="*/ 82486 w 82486"/>
                    <a:gd name="connsiteY4" fmla="*/ 61486 h 1106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2486" h="110635">
                      <a:moveTo>
                        <a:pt x="82486" y="61486"/>
                      </a:moveTo>
                      <a:cubicBezTo>
                        <a:pt x="81226" y="71565"/>
                        <a:pt x="76961" y="99150"/>
                        <a:pt x="75145" y="110636"/>
                      </a:cubicBezTo>
                      <a:cubicBezTo>
                        <a:pt x="-11990" y="76661"/>
                        <a:pt x="-578" y="10460"/>
                        <a:pt x="1795" y="1421"/>
                      </a:cubicBezTo>
                      <a:cubicBezTo>
                        <a:pt x="2047" y="499"/>
                        <a:pt x="2220" y="0"/>
                        <a:pt x="2220" y="0"/>
                      </a:cubicBezTo>
                      <a:cubicBezTo>
                        <a:pt x="2220" y="0"/>
                        <a:pt x="48325" y="32729"/>
                        <a:pt x="82486" y="61486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5" name="Freeform: Shape 334">
                  <a:extLst>
                    <a:ext uri="{FF2B5EF4-FFF2-40B4-BE49-F238E27FC236}">
                      <a16:creationId xmlns:a16="http://schemas.microsoft.com/office/drawing/2014/main" id="{66B0D829-798B-2D58-E701-A75B5DE81E6F}"/>
                    </a:ext>
                  </a:extLst>
                </p:cNvPr>
                <p:cNvSpPr/>
                <p:nvPr/>
              </p:nvSpPr>
              <p:spPr>
                <a:xfrm>
                  <a:off x="6213341" y="2974365"/>
                  <a:ext cx="135398" cy="169340"/>
                </a:xfrm>
                <a:custGeom>
                  <a:avLst/>
                  <a:gdLst>
                    <a:gd name="connsiteX0" fmla="*/ 103607 w 135398"/>
                    <a:gd name="connsiteY0" fmla="*/ 169312 h 169340"/>
                    <a:gd name="connsiteX1" fmla="*/ 1922 w 135398"/>
                    <a:gd name="connsiteY1" fmla="*/ 109834 h 169340"/>
                    <a:gd name="connsiteX2" fmla="*/ 51393 w 135398"/>
                    <a:gd name="connsiteY2" fmla="*/ 605 h 169340"/>
                    <a:gd name="connsiteX3" fmla="*/ 133934 w 135398"/>
                    <a:gd name="connsiteY3" fmla="*/ 40456 h 169340"/>
                    <a:gd name="connsiteX4" fmla="*/ 103607 w 135398"/>
                    <a:gd name="connsiteY4" fmla="*/ 169312 h 1693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5398" h="169340">
                      <a:moveTo>
                        <a:pt x="103607" y="169312"/>
                      </a:moveTo>
                      <a:cubicBezTo>
                        <a:pt x="103607" y="169312"/>
                        <a:pt x="2964" y="172541"/>
                        <a:pt x="1922" y="109834"/>
                      </a:cubicBezTo>
                      <a:cubicBezTo>
                        <a:pt x="877" y="47135"/>
                        <a:pt x="-12814" y="5318"/>
                        <a:pt x="51393" y="605"/>
                      </a:cubicBezTo>
                      <a:cubicBezTo>
                        <a:pt x="115606" y="-4108"/>
                        <a:pt x="128491" y="19610"/>
                        <a:pt x="133934" y="40456"/>
                      </a:cubicBezTo>
                      <a:cubicBezTo>
                        <a:pt x="139373" y="61296"/>
                        <a:pt x="129758" y="166854"/>
                        <a:pt x="103607" y="169312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6" name="Freeform: Shape 335">
                  <a:extLst>
                    <a:ext uri="{FF2B5EF4-FFF2-40B4-BE49-F238E27FC236}">
                      <a16:creationId xmlns:a16="http://schemas.microsoft.com/office/drawing/2014/main" id="{453EAC26-4DB9-774E-E3B0-C2BE30951B81}"/>
                    </a:ext>
                  </a:extLst>
                </p:cNvPr>
                <p:cNvSpPr/>
                <p:nvPr/>
              </p:nvSpPr>
              <p:spPr>
                <a:xfrm>
                  <a:off x="6196735" y="2954499"/>
                  <a:ext cx="129004" cy="105374"/>
                </a:xfrm>
                <a:custGeom>
                  <a:avLst/>
                  <a:gdLst>
                    <a:gd name="connsiteX0" fmla="*/ 129004 w 129004"/>
                    <a:gd name="connsiteY0" fmla="*/ 11075 h 105374"/>
                    <a:gd name="connsiteX1" fmla="*/ 0 w 129004"/>
                    <a:gd name="connsiteY1" fmla="*/ 104530 h 105374"/>
                    <a:gd name="connsiteX2" fmla="*/ 129004 w 129004"/>
                    <a:gd name="connsiteY2" fmla="*/ 11075 h 105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9004" h="105374">
                      <a:moveTo>
                        <a:pt x="129004" y="11075"/>
                      </a:moveTo>
                      <a:cubicBezTo>
                        <a:pt x="129004" y="11075"/>
                        <a:pt x="122684" y="115767"/>
                        <a:pt x="0" y="104530"/>
                      </a:cubicBezTo>
                      <a:cubicBezTo>
                        <a:pt x="0" y="104533"/>
                        <a:pt x="2606" y="-40450"/>
                        <a:pt x="129004" y="11075"/>
                      </a:cubicBezTo>
                      <a:close/>
                    </a:path>
                  </a:pathLst>
                </a:custGeom>
                <a:solidFill>
                  <a:srgbClr val="C65447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7" name="Freeform: Shape 336">
                  <a:extLst>
                    <a:ext uri="{FF2B5EF4-FFF2-40B4-BE49-F238E27FC236}">
                      <a16:creationId xmlns:a16="http://schemas.microsoft.com/office/drawing/2014/main" id="{B576C400-E9FD-0676-EFCF-A3F124742C13}"/>
                    </a:ext>
                  </a:extLst>
                </p:cNvPr>
                <p:cNvSpPr/>
                <p:nvPr/>
              </p:nvSpPr>
              <p:spPr>
                <a:xfrm>
                  <a:off x="6302255" y="2975982"/>
                  <a:ext cx="58224" cy="56125"/>
                </a:xfrm>
                <a:custGeom>
                  <a:avLst/>
                  <a:gdLst>
                    <a:gd name="connsiteX0" fmla="*/ 0 w 58224"/>
                    <a:gd name="connsiteY0" fmla="*/ 0 h 56125"/>
                    <a:gd name="connsiteX1" fmla="*/ 49978 w 58224"/>
                    <a:gd name="connsiteY1" fmla="*/ 56126 h 56125"/>
                    <a:gd name="connsiteX2" fmla="*/ 0 w 58224"/>
                    <a:gd name="connsiteY2" fmla="*/ 0 h 5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8224" h="56125">
                      <a:moveTo>
                        <a:pt x="0" y="0"/>
                      </a:moveTo>
                      <a:cubicBezTo>
                        <a:pt x="0" y="0"/>
                        <a:pt x="34380" y="42555"/>
                        <a:pt x="49978" y="56126"/>
                      </a:cubicBezTo>
                      <a:cubicBezTo>
                        <a:pt x="49976" y="56126"/>
                        <a:pt x="88221" y="1251"/>
                        <a:pt x="0" y="0"/>
                      </a:cubicBezTo>
                      <a:close/>
                    </a:path>
                  </a:pathLst>
                </a:custGeom>
                <a:solidFill>
                  <a:srgbClr val="C65447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8" name="Freeform: Shape 337">
                  <a:extLst>
                    <a:ext uri="{FF2B5EF4-FFF2-40B4-BE49-F238E27FC236}">
                      <a16:creationId xmlns:a16="http://schemas.microsoft.com/office/drawing/2014/main" id="{19BB685E-26ED-6EDD-FBDF-D72491145C49}"/>
                    </a:ext>
                  </a:extLst>
                </p:cNvPr>
                <p:cNvSpPr/>
                <p:nvPr/>
              </p:nvSpPr>
              <p:spPr>
                <a:xfrm>
                  <a:off x="6302255" y="2975982"/>
                  <a:ext cx="56349" cy="65740"/>
                </a:xfrm>
                <a:custGeom>
                  <a:avLst/>
                  <a:gdLst>
                    <a:gd name="connsiteX0" fmla="*/ 0 w 56349"/>
                    <a:gd name="connsiteY0" fmla="*/ 0 h 65740"/>
                    <a:gd name="connsiteX1" fmla="*/ 46484 w 56349"/>
                    <a:gd name="connsiteY1" fmla="*/ 65741 h 65740"/>
                    <a:gd name="connsiteX2" fmla="*/ 0 w 56349"/>
                    <a:gd name="connsiteY2" fmla="*/ 0 h 65740"/>
                    <a:gd name="connsiteX3" fmla="*/ 0 w 56349"/>
                    <a:gd name="connsiteY3" fmla="*/ 0 h 657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6349" h="65740">
                      <a:moveTo>
                        <a:pt x="0" y="0"/>
                      </a:moveTo>
                      <a:cubicBezTo>
                        <a:pt x="0" y="0"/>
                        <a:pt x="30891" y="52165"/>
                        <a:pt x="46484" y="65741"/>
                      </a:cubicBezTo>
                      <a:cubicBezTo>
                        <a:pt x="46484" y="65741"/>
                        <a:pt x="88221" y="1251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65447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39" name="Freeform: Shape 338">
                  <a:extLst>
                    <a:ext uri="{FF2B5EF4-FFF2-40B4-BE49-F238E27FC236}">
                      <a16:creationId xmlns:a16="http://schemas.microsoft.com/office/drawing/2014/main" id="{555CD104-5FD1-240D-AF31-F4B94BA1B931}"/>
                    </a:ext>
                  </a:extLst>
                </p:cNvPr>
                <p:cNvSpPr/>
                <p:nvPr/>
              </p:nvSpPr>
              <p:spPr>
                <a:xfrm>
                  <a:off x="5987478" y="3349631"/>
                  <a:ext cx="147357" cy="355941"/>
                </a:xfrm>
                <a:custGeom>
                  <a:avLst/>
                  <a:gdLst>
                    <a:gd name="connsiteX0" fmla="*/ 143730 w 147357"/>
                    <a:gd name="connsiteY0" fmla="*/ 355941 h 355941"/>
                    <a:gd name="connsiteX1" fmla="*/ 17858 w 147357"/>
                    <a:gd name="connsiteY1" fmla="*/ 346052 h 355941"/>
                    <a:gd name="connsiteX2" fmla="*/ 76881 w 147357"/>
                    <a:gd name="connsiteY2" fmla="*/ 0 h 355941"/>
                    <a:gd name="connsiteX3" fmla="*/ 143730 w 147357"/>
                    <a:gd name="connsiteY3" fmla="*/ 355941 h 355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7357" h="355941">
                      <a:moveTo>
                        <a:pt x="143730" y="355941"/>
                      </a:moveTo>
                      <a:cubicBezTo>
                        <a:pt x="61719" y="351105"/>
                        <a:pt x="17858" y="346052"/>
                        <a:pt x="17858" y="346052"/>
                      </a:cubicBezTo>
                      <a:cubicBezTo>
                        <a:pt x="17858" y="346052"/>
                        <a:pt x="-49309" y="191014"/>
                        <a:pt x="76881" y="0"/>
                      </a:cubicBezTo>
                      <a:cubicBezTo>
                        <a:pt x="102431" y="59549"/>
                        <a:pt x="162685" y="218704"/>
                        <a:pt x="143730" y="355941"/>
                      </a:cubicBezTo>
                      <a:close/>
                    </a:path>
                  </a:pathLst>
                </a:custGeom>
                <a:solidFill>
                  <a:srgbClr val="4A82D3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0" name="Freeform: Shape 339">
                  <a:extLst>
                    <a:ext uri="{FF2B5EF4-FFF2-40B4-BE49-F238E27FC236}">
                      <a16:creationId xmlns:a16="http://schemas.microsoft.com/office/drawing/2014/main" id="{2471AF54-78C6-737B-5C41-2FA4A51A28B2}"/>
                    </a:ext>
                  </a:extLst>
                </p:cNvPr>
                <p:cNvSpPr/>
                <p:nvPr/>
              </p:nvSpPr>
              <p:spPr>
                <a:xfrm>
                  <a:off x="5961706" y="3174609"/>
                  <a:ext cx="232486" cy="548952"/>
                </a:xfrm>
                <a:custGeom>
                  <a:avLst/>
                  <a:gdLst>
                    <a:gd name="connsiteX0" fmla="*/ 210329 w 232486"/>
                    <a:gd name="connsiteY0" fmla="*/ 0 h 548952"/>
                    <a:gd name="connsiteX1" fmla="*/ 69595 w 232486"/>
                    <a:gd name="connsiteY1" fmla="*/ 70207 h 548952"/>
                    <a:gd name="connsiteX2" fmla="*/ 0 w 232486"/>
                    <a:gd name="connsiteY2" fmla="*/ 327955 h 548952"/>
                    <a:gd name="connsiteX3" fmla="*/ 55470 w 232486"/>
                    <a:gd name="connsiteY3" fmla="*/ 545919 h 548952"/>
                    <a:gd name="connsiteX4" fmla="*/ 61983 w 232486"/>
                    <a:gd name="connsiteY4" fmla="*/ 548914 h 548952"/>
                    <a:gd name="connsiteX5" fmla="*/ 116811 w 232486"/>
                    <a:gd name="connsiteY5" fmla="*/ 543099 h 548952"/>
                    <a:gd name="connsiteX6" fmla="*/ 123927 w 232486"/>
                    <a:gd name="connsiteY6" fmla="*/ 533860 h 548952"/>
                    <a:gd name="connsiteX7" fmla="*/ 93120 w 232486"/>
                    <a:gd name="connsiteY7" fmla="*/ 334171 h 548952"/>
                    <a:gd name="connsiteX8" fmla="*/ 201258 w 232486"/>
                    <a:gd name="connsiteY8" fmla="*/ 142378 h 548952"/>
                    <a:gd name="connsiteX9" fmla="*/ 210329 w 232486"/>
                    <a:gd name="connsiteY9" fmla="*/ 0 h 5489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2486" h="548952">
                      <a:moveTo>
                        <a:pt x="210329" y="0"/>
                      </a:moveTo>
                      <a:cubicBezTo>
                        <a:pt x="210329" y="0"/>
                        <a:pt x="112967" y="19979"/>
                        <a:pt x="69595" y="70207"/>
                      </a:cubicBezTo>
                      <a:cubicBezTo>
                        <a:pt x="36358" y="108694"/>
                        <a:pt x="0" y="296864"/>
                        <a:pt x="0" y="327955"/>
                      </a:cubicBezTo>
                      <a:cubicBezTo>
                        <a:pt x="0" y="357664"/>
                        <a:pt x="34153" y="515634"/>
                        <a:pt x="55470" y="545919"/>
                      </a:cubicBezTo>
                      <a:cubicBezTo>
                        <a:pt x="56952" y="548026"/>
                        <a:pt x="59420" y="549183"/>
                        <a:pt x="61983" y="548914"/>
                      </a:cubicBezTo>
                      <a:lnTo>
                        <a:pt x="116811" y="543099"/>
                      </a:lnTo>
                      <a:cubicBezTo>
                        <a:pt x="121387" y="542616"/>
                        <a:pt x="124632" y="538405"/>
                        <a:pt x="123927" y="533860"/>
                      </a:cubicBezTo>
                      <a:lnTo>
                        <a:pt x="93120" y="334171"/>
                      </a:lnTo>
                      <a:lnTo>
                        <a:pt x="201258" y="142378"/>
                      </a:lnTo>
                      <a:cubicBezTo>
                        <a:pt x="201255" y="142378"/>
                        <a:pt x="265018" y="66802"/>
                        <a:pt x="210329" y="0"/>
                      </a:cubicBezTo>
                      <a:close/>
                    </a:path>
                  </a:pathLst>
                </a:custGeom>
                <a:solidFill>
                  <a:srgbClr val="739AF0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1" name="Graphic 4">
                <a:extLst>
                  <a:ext uri="{FF2B5EF4-FFF2-40B4-BE49-F238E27FC236}">
                    <a16:creationId xmlns:a16="http://schemas.microsoft.com/office/drawing/2014/main" id="{DD8E1147-2A2D-6353-0C1E-DF5092D2FC6E}"/>
                  </a:ext>
                </a:extLst>
              </p:cNvPr>
              <p:cNvGrpSpPr/>
              <p:nvPr/>
            </p:nvGrpSpPr>
            <p:grpSpPr>
              <a:xfrm>
                <a:off x="6258099" y="3279092"/>
                <a:ext cx="397192" cy="1235328"/>
                <a:chOff x="6258099" y="3279092"/>
                <a:chExt cx="397192" cy="1235328"/>
              </a:xfrm>
            </p:grpSpPr>
            <p:sp>
              <p:nvSpPr>
                <p:cNvPr id="342" name="Freeform: Shape 341">
                  <a:extLst>
                    <a:ext uri="{FF2B5EF4-FFF2-40B4-BE49-F238E27FC236}">
                      <a16:creationId xmlns:a16="http://schemas.microsoft.com/office/drawing/2014/main" id="{F4F3EDCB-0B92-0C0C-4F48-0F85B6E0C1EC}"/>
                    </a:ext>
                  </a:extLst>
                </p:cNvPr>
                <p:cNvSpPr/>
                <p:nvPr/>
              </p:nvSpPr>
              <p:spPr>
                <a:xfrm>
                  <a:off x="6529019" y="4454556"/>
                  <a:ext cx="116818" cy="59864"/>
                </a:xfrm>
                <a:custGeom>
                  <a:avLst/>
                  <a:gdLst>
                    <a:gd name="connsiteX0" fmla="*/ 60699 w 116818"/>
                    <a:gd name="connsiteY0" fmla="*/ 5805 h 59864"/>
                    <a:gd name="connsiteX1" fmla="*/ 87222 w 116818"/>
                    <a:gd name="connsiteY1" fmla="*/ 25882 h 59864"/>
                    <a:gd name="connsiteX2" fmla="*/ 114721 w 116818"/>
                    <a:gd name="connsiteY2" fmla="*/ 42780 h 59864"/>
                    <a:gd name="connsiteX3" fmla="*/ 106099 w 116818"/>
                    <a:gd name="connsiteY3" fmla="*/ 59865 h 59864"/>
                    <a:gd name="connsiteX4" fmla="*/ 13340 w 116818"/>
                    <a:gd name="connsiteY4" fmla="*/ 59865 h 59864"/>
                    <a:gd name="connsiteX5" fmla="*/ 68 w 116818"/>
                    <a:gd name="connsiteY5" fmla="*/ 45189 h 59864"/>
                    <a:gd name="connsiteX6" fmla="*/ 1797 w 116818"/>
                    <a:gd name="connsiteY6" fmla="*/ 24178 h 59864"/>
                    <a:gd name="connsiteX7" fmla="*/ 15905 w 116818"/>
                    <a:gd name="connsiteY7" fmla="*/ 0 h 59864"/>
                    <a:gd name="connsiteX8" fmla="*/ 60699 w 116818"/>
                    <a:gd name="connsiteY8" fmla="*/ 5805 h 598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6818" h="59864">
                      <a:moveTo>
                        <a:pt x="60699" y="5805"/>
                      </a:moveTo>
                      <a:cubicBezTo>
                        <a:pt x="60699" y="5805"/>
                        <a:pt x="68945" y="21899"/>
                        <a:pt x="87222" y="25882"/>
                      </a:cubicBezTo>
                      <a:cubicBezTo>
                        <a:pt x="98733" y="28389"/>
                        <a:pt x="108587" y="34380"/>
                        <a:pt x="114721" y="42780"/>
                      </a:cubicBezTo>
                      <a:cubicBezTo>
                        <a:pt x="119908" y="49880"/>
                        <a:pt x="114890" y="59865"/>
                        <a:pt x="106099" y="59865"/>
                      </a:cubicBezTo>
                      <a:lnTo>
                        <a:pt x="13340" y="59865"/>
                      </a:lnTo>
                      <a:cubicBezTo>
                        <a:pt x="5442" y="59865"/>
                        <a:pt x="-721" y="53051"/>
                        <a:pt x="68" y="45189"/>
                      </a:cubicBezTo>
                      <a:cubicBezTo>
                        <a:pt x="759" y="38317"/>
                        <a:pt x="1481" y="30315"/>
                        <a:pt x="1797" y="24178"/>
                      </a:cubicBezTo>
                      <a:cubicBezTo>
                        <a:pt x="2485" y="10781"/>
                        <a:pt x="15905" y="0"/>
                        <a:pt x="15905" y="0"/>
                      </a:cubicBezTo>
                      <a:lnTo>
                        <a:pt x="60699" y="5805"/>
                      </a:lnTo>
                      <a:close/>
                    </a:path>
                  </a:pathLst>
                </a:custGeom>
                <a:solidFill>
                  <a:srgbClr val="2C3A64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3" name="Freeform: Shape 342">
                  <a:extLst>
                    <a:ext uri="{FF2B5EF4-FFF2-40B4-BE49-F238E27FC236}">
                      <a16:creationId xmlns:a16="http://schemas.microsoft.com/office/drawing/2014/main" id="{EAB1B962-3B74-BB8B-CD4A-C5C9DF4F0ABF}"/>
                    </a:ext>
                  </a:extLst>
                </p:cNvPr>
                <p:cNvSpPr/>
                <p:nvPr/>
              </p:nvSpPr>
              <p:spPr>
                <a:xfrm>
                  <a:off x="6423137" y="3920962"/>
                  <a:ext cx="199027" cy="559002"/>
                </a:xfrm>
                <a:custGeom>
                  <a:avLst/>
                  <a:gdLst>
                    <a:gd name="connsiteX0" fmla="*/ 187588 w 199027"/>
                    <a:gd name="connsiteY0" fmla="*/ 305469 h 559002"/>
                    <a:gd name="connsiteX1" fmla="*/ 181839 w 199027"/>
                    <a:gd name="connsiteY1" fmla="*/ 536318 h 559002"/>
                    <a:gd name="connsiteX2" fmla="*/ 134535 w 199027"/>
                    <a:gd name="connsiteY2" fmla="*/ 558461 h 559002"/>
                    <a:gd name="connsiteX3" fmla="*/ 92965 w 199027"/>
                    <a:gd name="connsiteY3" fmla="*/ 555067 h 559002"/>
                    <a:gd name="connsiteX4" fmla="*/ 70086 w 199027"/>
                    <a:gd name="connsiteY4" fmla="*/ 446415 h 559002"/>
                    <a:gd name="connsiteX5" fmla="*/ 0 w 199027"/>
                    <a:gd name="connsiteY5" fmla="*/ 46261 h 559002"/>
                    <a:gd name="connsiteX6" fmla="*/ 199027 w 199027"/>
                    <a:gd name="connsiteY6" fmla="*/ 0 h 559002"/>
                    <a:gd name="connsiteX7" fmla="*/ 187745 w 199027"/>
                    <a:gd name="connsiteY7" fmla="*/ 234878 h 559002"/>
                    <a:gd name="connsiteX8" fmla="*/ 187588 w 199027"/>
                    <a:gd name="connsiteY8" fmla="*/ 305469 h 559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99027" h="559002">
                      <a:moveTo>
                        <a:pt x="187588" y="305469"/>
                      </a:moveTo>
                      <a:cubicBezTo>
                        <a:pt x="191462" y="376005"/>
                        <a:pt x="181839" y="536318"/>
                        <a:pt x="181839" y="536318"/>
                      </a:cubicBezTo>
                      <a:cubicBezTo>
                        <a:pt x="181839" y="536318"/>
                        <a:pt x="175376" y="554195"/>
                        <a:pt x="134535" y="558461"/>
                      </a:cubicBezTo>
                      <a:cubicBezTo>
                        <a:pt x="112655" y="560746"/>
                        <a:pt x="92965" y="555067"/>
                        <a:pt x="92965" y="555067"/>
                      </a:cubicBezTo>
                      <a:cubicBezTo>
                        <a:pt x="84724" y="517118"/>
                        <a:pt x="77104" y="480856"/>
                        <a:pt x="70086" y="446415"/>
                      </a:cubicBezTo>
                      <a:cubicBezTo>
                        <a:pt x="19667" y="199055"/>
                        <a:pt x="0" y="46261"/>
                        <a:pt x="0" y="46261"/>
                      </a:cubicBezTo>
                      <a:lnTo>
                        <a:pt x="199027" y="0"/>
                      </a:lnTo>
                      <a:cubicBezTo>
                        <a:pt x="199027" y="0"/>
                        <a:pt x="190307" y="139648"/>
                        <a:pt x="187745" y="234878"/>
                      </a:cubicBezTo>
                      <a:cubicBezTo>
                        <a:pt x="186938" y="264604"/>
                        <a:pt x="186744" y="290003"/>
                        <a:pt x="187588" y="305469"/>
                      </a:cubicBez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4" name="Freeform: Shape 343">
                  <a:extLst>
                    <a:ext uri="{FF2B5EF4-FFF2-40B4-BE49-F238E27FC236}">
                      <a16:creationId xmlns:a16="http://schemas.microsoft.com/office/drawing/2014/main" id="{2FA760FC-48FC-349D-ABB6-6B436118CC12}"/>
                    </a:ext>
                  </a:extLst>
                </p:cNvPr>
                <p:cNvSpPr/>
                <p:nvPr/>
              </p:nvSpPr>
              <p:spPr>
                <a:xfrm>
                  <a:off x="6423137" y="3920962"/>
                  <a:ext cx="199027" cy="446414"/>
                </a:xfrm>
                <a:custGeom>
                  <a:avLst/>
                  <a:gdLst>
                    <a:gd name="connsiteX0" fmla="*/ 199027 w 199027"/>
                    <a:gd name="connsiteY0" fmla="*/ 0 h 446414"/>
                    <a:gd name="connsiteX1" fmla="*/ 187745 w 199027"/>
                    <a:gd name="connsiteY1" fmla="*/ 234878 h 446414"/>
                    <a:gd name="connsiteX2" fmla="*/ 70086 w 199027"/>
                    <a:gd name="connsiteY2" fmla="*/ 446415 h 446414"/>
                    <a:gd name="connsiteX3" fmla="*/ 0 w 199027"/>
                    <a:gd name="connsiteY3" fmla="*/ 46261 h 446414"/>
                    <a:gd name="connsiteX4" fmla="*/ 199027 w 199027"/>
                    <a:gd name="connsiteY4" fmla="*/ 0 h 446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9027" h="446414">
                      <a:moveTo>
                        <a:pt x="199027" y="0"/>
                      </a:moveTo>
                      <a:cubicBezTo>
                        <a:pt x="199027" y="0"/>
                        <a:pt x="190307" y="139648"/>
                        <a:pt x="187745" y="234878"/>
                      </a:cubicBezTo>
                      <a:lnTo>
                        <a:pt x="70086" y="446415"/>
                      </a:lnTo>
                      <a:cubicBezTo>
                        <a:pt x="19667" y="199055"/>
                        <a:pt x="0" y="46261"/>
                        <a:pt x="0" y="46261"/>
                      </a:cubicBezTo>
                      <a:lnTo>
                        <a:pt x="199027" y="0"/>
                      </a:lnTo>
                      <a:close/>
                    </a:path>
                  </a:pathLst>
                </a:custGeom>
                <a:solidFill>
                  <a:srgbClr val="2C3A64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5" name="Freeform: Shape 344">
                  <a:extLst>
                    <a:ext uri="{FF2B5EF4-FFF2-40B4-BE49-F238E27FC236}">
                      <a16:creationId xmlns:a16="http://schemas.microsoft.com/office/drawing/2014/main" id="{B9D609D3-FCBE-72E5-C782-E9592D3B63E5}"/>
                    </a:ext>
                  </a:extLst>
                </p:cNvPr>
                <p:cNvSpPr/>
                <p:nvPr/>
              </p:nvSpPr>
              <p:spPr>
                <a:xfrm>
                  <a:off x="6258099" y="3584163"/>
                  <a:ext cx="187520" cy="323310"/>
                </a:xfrm>
                <a:custGeom>
                  <a:avLst/>
                  <a:gdLst>
                    <a:gd name="connsiteX0" fmla="*/ 163965 w 187520"/>
                    <a:gd name="connsiteY0" fmla="*/ 16967 h 323310"/>
                    <a:gd name="connsiteX1" fmla="*/ 28687 w 187520"/>
                    <a:gd name="connsiteY1" fmla="*/ 12578 h 323310"/>
                    <a:gd name="connsiteX2" fmla="*/ 89364 w 187520"/>
                    <a:gd name="connsiteY2" fmla="*/ 320894 h 323310"/>
                    <a:gd name="connsiteX3" fmla="*/ 89364 w 187520"/>
                    <a:gd name="connsiteY3" fmla="*/ 320894 h 323310"/>
                    <a:gd name="connsiteX4" fmla="*/ 163965 w 187520"/>
                    <a:gd name="connsiteY4" fmla="*/ 16967 h 3233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7520" h="323310">
                      <a:moveTo>
                        <a:pt x="163965" y="16967"/>
                      </a:moveTo>
                      <a:cubicBezTo>
                        <a:pt x="163965" y="16967"/>
                        <a:pt x="86953" y="-18089"/>
                        <a:pt x="28687" y="12578"/>
                      </a:cubicBezTo>
                      <a:cubicBezTo>
                        <a:pt x="-29578" y="43244"/>
                        <a:pt x="6042" y="296353"/>
                        <a:pt x="89364" y="320894"/>
                      </a:cubicBezTo>
                      <a:lnTo>
                        <a:pt x="89364" y="320894"/>
                      </a:lnTo>
                      <a:cubicBezTo>
                        <a:pt x="89364" y="320894"/>
                        <a:pt x="245452" y="370801"/>
                        <a:pt x="163965" y="16967"/>
                      </a:cubicBez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6" name="Freeform: Shape 345">
                  <a:extLst>
                    <a:ext uri="{FF2B5EF4-FFF2-40B4-BE49-F238E27FC236}">
                      <a16:creationId xmlns:a16="http://schemas.microsoft.com/office/drawing/2014/main" id="{D582A4EB-6B0B-D731-00E4-EA9467006262}"/>
                    </a:ext>
                  </a:extLst>
                </p:cNvPr>
                <p:cNvSpPr/>
                <p:nvPr/>
              </p:nvSpPr>
              <p:spPr>
                <a:xfrm>
                  <a:off x="6615946" y="3956772"/>
                  <a:ext cx="30391" cy="55607"/>
                </a:xfrm>
                <a:custGeom>
                  <a:avLst/>
                  <a:gdLst>
                    <a:gd name="connsiteX0" fmla="*/ 28894 w 30391"/>
                    <a:gd name="connsiteY0" fmla="*/ 23199 h 55607"/>
                    <a:gd name="connsiteX1" fmla="*/ 28894 w 30391"/>
                    <a:gd name="connsiteY1" fmla="*/ 23199 h 55607"/>
                    <a:gd name="connsiteX2" fmla="*/ 28894 w 30391"/>
                    <a:gd name="connsiteY2" fmla="*/ 23199 h 55607"/>
                    <a:gd name="connsiteX3" fmla="*/ 28143 w 30391"/>
                    <a:gd name="connsiteY3" fmla="*/ 22214 h 55607"/>
                    <a:gd name="connsiteX4" fmla="*/ 18020 w 30391"/>
                    <a:gd name="connsiteY4" fmla="*/ 0 h 55607"/>
                    <a:gd name="connsiteX5" fmla="*/ 5527 w 30391"/>
                    <a:gd name="connsiteY5" fmla="*/ 16361 h 55607"/>
                    <a:gd name="connsiteX6" fmla="*/ 0 w 30391"/>
                    <a:gd name="connsiteY6" fmla="*/ 13277 h 55607"/>
                    <a:gd name="connsiteX7" fmla="*/ 1226 w 30391"/>
                    <a:gd name="connsiteY7" fmla="*/ 55607 h 55607"/>
                    <a:gd name="connsiteX8" fmla="*/ 13650 w 30391"/>
                    <a:gd name="connsiteY8" fmla="*/ 52672 h 55607"/>
                    <a:gd name="connsiteX9" fmla="*/ 15200 w 30391"/>
                    <a:gd name="connsiteY9" fmla="*/ 52121 h 55607"/>
                    <a:gd name="connsiteX10" fmla="*/ 15200 w 30391"/>
                    <a:gd name="connsiteY10" fmla="*/ 52121 h 55607"/>
                    <a:gd name="connsiteX11" fmla="*/ 15200 w 30391"/>
                    <a:gd name="connsiteY11" fmla="*/ 52121 h 55607"/>
                    <a:gd name="connsiteX12" fmla="*/ 18988 w 30391"/>
                    <a:gd name="connsiteY12" fmla="*/ 48804 h 55607"/>
                    <a:gd name="connsiteX13" fmla="*/ 29023 w 30391"/>
                    <a:gd name="connsiteY13" fmla="*/ 32910 h 55607"/>
                    <a:gd name="connsiteX14" fmla="*/ 28894 w 30391"/>
                    <a:gd name="connsiteY14" fmla="*/ 23199 h 55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391" h="55607">
                      <a:moveTo>
                        <a:pt x="28894" y="23199"/>
                      </a:moveTo>
                      <a:lnTo>
                        <a:pt x="28894" y="23199"/>
                      </a:lnTo>
                      <a:lnTo>
                        <a:pt x="28894" y="23199"/>
                      </a:lnTo>
                      <a:cubicBezTo>
                        <a:pt x="28666" y="22854"/>
                        <a:pt x="28414" y="22527"/>
                        <a:pt x="28143" y="22214"/>
                      </a:cubicBezTo>
                      <a:cubicBezTo>
                        <a:pt x="24957" y="17373"/>
                        <a:pt x="18020" y="0"/>
                        <a:pt x="18020" y="0"/>
                      </a:cubicBezTo>
                      <a:lnTo>
                        <a:pt x="5527" y="16361"/>
                      </a:lnTo>
                      <a:cubicBezTo>
                        <a:pt x="5209" y="16720"/>
                        <a:pt x="266" y="12860"/>
                        <a:pt x="0" y="13277"/>
                      </a:cubicBezTo>
                      <a:lnTo>
                        <a:pt x="1226" y="55607"/>
                      </a:lnTo>
                      <a:lnTo>
                        <a:pt x="13650" y="52672"/>
                      </a:lnTo>
                      <a:cubicBezTo>
                        <a:pt x="14179" y="52532"/>
                        <a:pt x="14700" y="52354"/>
                        <a:pt x="15200" y="52121"/>
                      </a:cubicBezTo>
                      <a:lnTo>
                        <a:pt x="15200" y="52121"/>
                      </a:lnTo>
                      <a:lnTo>
                        <a:pt x="15200" y="52121"/>
                      </a:lnTo>
                      <a:cubicBezTo>
                        <a:pt x="16712" y="51421"/>
                        <a:pt x="18042" y="50305"/>
                        <a:pt x="18988" y="48804"/>
                      </a:cubicBezTo>
                      <a:lnTo>
                        <a:pt x="29023" y="32910"/>
                      </a:lnTo>
                      <a:cubicBezTo>
                        <a:pt x="30954" y="29846"/>
                        <a:pt x="30779" y="26036"/>
                        <a:pt x="28894" y="23199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7" name="Freeform: Shape 346">
                  <a:extLst>
                    <a:ext uri="{FF2B5EF4-FFF2-40B4-BE49-F238E27FC236}">
                      <a16:creationId xmlns:a16="http://schemas.microsoft.com/office/drawing/2014/main" id="{232E1E46-DD92-CF9A-D306-EB0A0E931996}"/>
                    </a:ext>
                  </a:extLst>
                </p:cNvPr>
                <p:cNvSpPr/>
                <p:nvPr/>
              </p:nvSpPr>
              <p:spPr>
                <a:xfrm>
                  <a:off x="6587433" y="3561795"/>
                  <a:ext cx="58927" cy="413984"/>
                </a:xfrm>
                <a:custGeom>
                  <a:avLst/>
                  <a:gdLst>
                    <a:gd name="connsiteX0" fmla="*/ 0 w 58927"/>
                    <a:gd name="connsiteY0" fmla="*/ 0 h 413984"/>
                    <a:gd name="connsiteX1" fmla="*/ 39173 w 58927"/>
                    <a:gd name="connsiteY1" fmla="*/ 34539 h 413984"/>
                    <a:gd name="connsiteX2" fmla="*/ 54508 w 58927"/>
                    <a:gd name="connsiteY2" fmla="*/ 282330 h 413984"/>
                    <a:gd name="connsiteX3" fmla="*/ 49441 w 58927"/>
                    <a:gd name="connsiteY3" fmla="*/ 402024 h 413984"/>
                    <a:gd name="connsiteX4" fmla="*/ 29248 w 58927"/>
                    <a:gd name="connsiteY4" fmla="*/ 413984 h 413984"/>
                    <a:gd name="connsiteX5" fmla="*/ 1950 w 58927"/>
                    <a:gd name="connsiteY5" fmla="*/ 84699 h 413984"/>
                    <a:gd name="connsiteX6" fmla="*/ 0 w 58927"/>
                    <a:gd name="connsiteY6" fmla="*/ 0 h 413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8927" h="413984">
                      <a:moveTo>
                        <a:pt x="0" y="0"/>
                      </a:moveTo>
                      <a:cubicBezTo>
                        <a:pt x="0" y="0"/>
                        <a:pt x="24524" y="58"/>
                        <a:pt x="39173" y="34539"/>
                      </a:cubicBezTo>
                      <a:cubicBezTo>
                        <a:pt x="69532" y="106000"/>
                        <a:pt x="56345" y="260247"/>
                        <a:pt x="54508" y="282330"/>
                      </a:cubicBezTo>
                      <a:cubicBezTo>
                        <a:pt x="54508" y="282330"/>
                        <a:pt x="64931" y="326180"/>
                        <a:pt x="49441" y="402024"/>
                      </a:cubicBezTo>
                      <a:lnTo>
                        <a:pt x="29248" y="413984"/>
                      </a:lnTo>
                      <a:cubicBezTo>
                        <a:pt x="29248" y="413984"/>
                        <a:pt x="-1846" y="114309"/>
                        <a:pt x="1950" y="84699"/>
                      </a:cubicBezTo>
                      <a:cubicBezTo>
                        <a:pt x="5747" y="55086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8" name="Freeform: Shape 347">
                  <a:extLst>
                    <a:ext uri="{FF2B5EF4-FFF2-40B4-BE49-F238E27FC236}">
                      <a16:creationId xmlns:a16="http://schemas.microsoft.com/office/drawing/2014/main" id="{76325146-5ED7-7AA8-D37C-6793006151D9}"/>
                    </a:ext>
                  </a:extLst>
                </p:cNvPr>
                <p:cNvSpPr/>
                <p:nvPr/>
              </p:nvSpPr>
              <p:spPr>
                <a:xfrm>
                  <a:off x="6367543" y="4454556"/>
                  <a:ext cx="116815" cy="59864"/>
                </a:xfrm>
                <a:custGeom>
                  <a:avLst/>
                  <a:gdLst>
                    <a:gd name="connsiteX0" fmla="*/ 60696 w 116815"/>
                    <a:gd name="connsiteY0" fmla="*/ 5805 h 59864"/>
                    <a:gd name="connsiteX1" fmla="*/ 87220 w 116815"/>
                    <a:gd name="connsiteY1" fmla="*/ 25882 h 59864"/>
                    <a:gd name="connsiteX2" fmla="*/ 114718 w 116815"/>
                    <a:gd name="connsiteY2" fmla="*/ 42780 h 59864"/>
                    <a:gd name="connsiteX3" fmla="*/ 106096 w 116815"/>
                    <a:gd name="connsiteY3" fmla="*/ 59865 h 59864"/>
                    <a:gd name="connsiteX4" fmla="*/ 13338 w 116815"/>
                    <a:gd name="connsiteY4" fmla="*/ 59865 h 59864"/>
                    <a:gd name="connsiteX5" fmla="*/ 69 w 116815"/>
                    <a:gd name="connsiteY5" fmla="*/ 45189 h 59864"/>
                    <a:gd name="connsiteX6" fmla="*/ 1797 w 116815"/>
                    <a:gd name="connsiteY6" fmla="*/ 24178 h 59864"/>
                    <a:gd name="connsiteX7" fmla="*/ 15900 w 116815"/>
                    <a:gd name="connsiteY7" fmla="*/ 0 h 59864"/>
                    <a:gd name="connsiteX8" fmla="*/ 60696 w 116815"/>
                    <a:gd name="connsiteY8" fmla="*/ 5805 h 598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6815" h="59864">
                      <a:moveTo>
                        <a:pt x="60696" y="5805"/>
                      </a:moveTo>
                      <a:cubicBezTo>
                        <a:pt x="60696" y="5805"/>
                        <a:pt x="68943" y="21899"/>
                        <a:pt x="87220" y="25882"/>
                      </a:cubicBezTo>
                      <a:cubicBezTo>
                        <a:pt x="98731" y="28389"/>
                        <a:pt x="108584" y="34380"/>
                        <a:pt x="114718" y="42780"/>
                      </a:cubicBezTo>
                      <a:cubicBezTo>
                        <a:pt x="119903" y="49880"/>
                        <a:pt x="114888" y="59865"/>
                        <a:pt x="106096" y="59865"/>
                      </a:cubicBezTo>
                      <a:lnTo>
                        <a:pt x="13338" y="59865"/>
                      </a:lnTo>
                      <a:cubicBezTo>
                        <a:pt x="5440" y="59865"/>
                        <a:pt x="-724" y="53051"/>
                        <a:pt x="69" y="45189"/>
                      </a:cubicBezTo>
                      <a:cubicBezTo>
                        <a:pt x="754" y="38317"/>
                        <a:pt x="1479" y="30315"/>
                        <a:pt x="1797" y="24178"/>
                      </a:cubicBezTo>
                      <a:cubicBezTo>
                        <a:pt x="2480" y="10781"/>
                        <a:pt x="15900" y="0"/>
                        <a:pt x="15900" y="0"/>
                      </a:cubicBezTo>
                      <a:lnTo>
                        <a:pt x="60696" y="5805"/>
                      </a:lnTo>
                      <a:close/>
                    </a:path>
                  </a:pathLst>
                </a:custGeom>
                <a:solidFill>
                  <a:srgbClr val="2C3A64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9" name="Freeform: Shape 348">
                  <a:extLst>
                    <a:ext uri="{FF2B5EF4-FFF2-40B4-BE49-F238E27FC236}">
                      <a16:creationId xmlns:a16="http://schemas.microsoft.com/office/drawing/2014/main" id="{BC5F30E1-2B84-7CDB-82C6-2A5251FC7CC2}"/>
                    </a:ext>
                  </a:extLst>
                </p:cNvPr>
                <p:cNvSpPr/>
                <p:nvPr/>
              </p:nvSpPr>
              <p:spPr>
                <a:xfrm>
                  <a:off x="6380932" y="3279092"/>
                  <a:ext cx="219549" cy="221741"/>
                </a:xfrm>
                <a:custGeom>
                  <a:avLst/>
                  <a:gdLst>
                    <a:gd name="connsiteX0" fmla="*/ 111835 w 219549"/>
                    <a:gd name="connsiteY0" fmla="*/ 0 h 221741"/>
                    <a:gd name="connsiteX1" fmla="*/ 53710 w 219549"/>
                    <a:gd name="connsiteY1" fmla="*/ 21534 h 221741"/>
                    <a:gd name="connsiteX2" fmla="*/ 14211 w 219549"/>
                    <a:gd name="connsiteY2" fmla="*/ 52335 h 221741"/>
                    <a:gd name="connsiteX3" fmla="*/ 1954 w 219549"/>
                    <a:gd name="connsiteY3" fmla="*/ 110869 h 221741"/>
                    <a:gd name="connsiteX4" fmla="*/ 23151 w 219549"/>
                    <a:gd name="connsiteY4" fmla="*/ 181394 h 221741"/>
                    <a:gd name="connsiteX5" fmla="*/ 53712 w 219549"/>
                    <a:gd name="connsiteY5" fmla="*/ 200671 h 221741"/>
                    <a:gd name="connsiteX6" fmla="*/ 111838 w 219549"/>
                    <a:gd name="connsiteY6" fmla="*/ 221741 h 221741"/>
                    <a:gd name="connsiteX7" fmla="*/ 200166 w 219549"/>
                    <a:gd name="connsiteY7" fmla="*/ 166674 h 221741"/>
                    <a:gd name="connsiteX8" fmla="*/ 217756 w 219549"/>
                    <a:gd name="connsiteY8" fmla="*/ 104763 h 221741"/>
                    <a:gd name="connsiteX9" fmla="*/ 111835 w 219549"/>
                    <a:gd name="connsiteY9" fmla="*/ 0 h 221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19549" h="221741">
                      <a:moveTo>
                        <a:pt x="111835" y="0"/>
                      </a:moveTo>
                      <a:cubicBezTo>
                        <a:pt x="92002" y="0"/>
                        <a:pt x="67080" y="8539"/>
                        <a:pt x="53710" y="21534"/>
                      </a:cubicBezTo>
                      <a:cubicBezTo>
                        <a:pt x="39505" y="35335"/>
                        <a:pt x="24731" y="36040"/>
                        <a:pt x="14211" y="52335"/>
                      </a:cubicBezTo>
                      <a:cubicBezTo>
                        <a:pt x="3240" y="69321"/>
                        <a:pt x="-3557" y="86970"/>
                        <a:pt x="1954" y="110869"/>
                      </a:cubicBezTo>
                      <a:cubicBezTo>
                        <a:pt x="7972" y="136976"/>
                        <a:pt x="6752" y="162230"/>
                        <a:pt x="23151" y="181394"/>
                      </a:cubicBezTo>
                      <a:cubicBezTo>
                        <a:pt x="31268" y="190883"/>
                        <a:pt x="44490" y="191958"/>
                        <a:pt x="53712" y="200671"/>
                      </a:cubicBezTo>
                      <a:cubicBezTo>
                        <a:pt x="70644" y="216674"/>
                        <a:pt x="89887" y="221741"/>
                        <a:pt x="111838" y="221741"/>
                      </a:cubicBezTo>
                      <a:cubicBezTo>
                        <a:pt x="153225" y="221741"/>
                        <a:pt x="178983" y="197222"/>
                        <a:pt x="200166" y="166674"/>
                      </a:cubicBezTo>
                      <a:cubicBezTo>
                        <a:pt x="217136" y="142199"/>
                        <a:pt x="213776" y="125699"/>
                        <a:pt x="217756" y="104763"/>
                      </a:cubicBezTo>
                      <a:cubicBezTo>
                        <a:pt x="230281" y="38860"/>
                        <a:pt x="175313" y="0"/>
                        <a:pt x="111835" y="0"/>
                      </a:cubicBez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0" name="Freeform: Shape 349">
                  <a:extLst>
                    <a:ext uri="{FF2B5EF4-FFF2-40B4-BE49-F238E27FC236}">
                      <a16:creationId xmlns:a16="http://schemas.microsoft.com/office/drawing/2014/main" id="{4E81048C-C0AB-0C3A-31E4-B67973A0DDC7}"/>
                    </a:ext>
                  </a:extLst>
                </p:cNvPr>
                <p:cNvSpPr/>
                <p:nvPr/>
              </p:nvSpPr>
              <p:spPr>
                <a:xfrm>
                  <a:off x="6456072" y="3434999"/>
                  <a:ext cx="94963" cy="150171"/>
                </a:xfrm>
                <a:custGeom>
                  <a:avLst/>
                  <a:gdLst>
                    <a:gd name="connsiteX0" fmla="*/ 94964 w 94963"/>
                    <a:gd name="connsiteY0" fmla="*/ 109739 h 150171"/>
                    <a:gd name="connsiteX1" fmla="*/ 15853 w 94963"/>
                    <a:gd name="connsiteY1" fmla="*/ 150171 h 150171"/>
                    <a:gd name="connsiteX2" fmla="*/ 0 w 94963"/>
                    <a:gd name="connsiteY2" fmla="*/ 95285 h 150171"/>
                    <a:gd name="connsiteX3" fmla="*/ 14638 w 94963"/>
                    <a:gd name="connsiteY3" fmla="*/ 45178 h 150171"/>
                    <a:gd name="connsiteX4" fmla="*/ 16276 w 94963"/>
                    <a:gd name="connsiteY4" fmla="*/ 0 h 150171"/>
                    <a:gd name="connsiteX5" fmla="*/ 80732 w 94963"/>
                    <a:gd name="connsiteY5" fmla="*/ 33003 h 150171"/>
                    <a:gd name="connsiteX6" fmla="*/ 78167 w 94963"/>
                    <a:gd name="connsiteY6" fmla="*/ 47759 h 150171"/>
                    <a:gd name="connsiteX7" fmla="*/ 79278 w 94963"/>
                    <a:gd name="connsiteY7" fmla="*/ 82249 h 150171"/>
                    <a:gd name="connsiteX8" fmla="*/ 94964 w 94963"/>
                    <a:gd name="connsiteY8" fmla="*/ 109739 h 1501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4963" h="150171">
                      <a:moveTo>
                        <a:pt x="94964" y="109739"/>
                      </a:moveTo>
                      <a:lnTo>
                        <a:pt x="15853" y="150171"/>
                      </a:lnTo>
                      <a:lnTo>
                        <a:pt x="0" y="95285"/>
                      </a:lnTo>
                      <a:cubicBezTo>
                        <a:pt x="0" y="95285"/>
                        <a:pt x="10079" y="76291"/>
                        <a:pt x="14638" y="45178"/>
                      </a:cubicBezTo>
                      <a:cubicBezTo>
                        <a:pt x="16544" y="32090"/>
                        <a:pt x="17491" y="16865"/>
                        <a:pt x="16276" y="0"/>
                      </a:cubicBezTo>
                      <a:lnTo>
                        <a:pt x="80732" y="33003"/>
                      </a:lnTo>
                      <a:cubicBezTo>
                        <a:pt x="80732" y="33003"/>
                        <a:pt x="79196" y="38964"/>
                        <a:pt x="78167" y="47759"/>
                      </a:cubicBezTo>
                      <a:cubicBezTo>
                        <a:pt x="77070" y="57264"/>
                        <a:pt x="76579" y="70078"/>
                        <a:pt x="79278" y="82249"/>
                      </a:cubicBezTo>
                      <a:cubicBezTo>
                        <a:pt x="81610" y="92704"/>
                        <a:pt x="86288" y="102683"/>
                        <a:pt x="94964" y="109739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1" name="Freeform: Shape 350">
                  <a:extLst>
                    <a:ext uri="{FF2B5EF4-FFF2-40B4-BE49-F238E27FC236}">
                      <a16:creationId xmlns:a16="http://schemas.microsoft.com/office/drawing/2014/main" id="{6B38009C-EC7C-0872-61D8-3DA601F57B47}"/>
                    </a:ext>
                  </a:extLst>
                </p:cNvPr>
                <p:cNvSpPr/>
                <p:nvPr/>
              </p:nvSpPr>
              <p:spPr>
                <a:xfrm>
                  <a:off x="6355579" y="3937312"/>
                  <a:ext cx="216431" cy="534591"/>
                </a:xfrm>
                <a:custGeom>
                  <a:avLst/>
                  <a:gdLst>
                    <a:gd name="connsiteX0" fmla="*/ 12173 w 216431"/>
                    <a:gd name="connsiteY0" fmla="*/ 5127 h 534591"/>
                    <a:gd name="connsiteX1" fmla="*/ 487 w 216431"/>
                    <a:gd name="connsiteY1" fmla="*/ 522220 h 534591"/>
                    <a:gd name="connsiteX2" fmla="*/ 40513 w 216431"/>
                    <a:gd name="connsiteY2" fmla="*/ 533937 h 534591"/>
                    <a:gd name="connsiteX3" fmla="*/ 91325 w 216431"/>
                    <a:gd name="connsiteY3" fmla="*/ 521806 h 534591"/>
                    <a:gd name="connsiteX4" fmla="*/ 143558 w 216431"/>
                    <a:gd name="connsiteY4" fmla="*/ 296864 h 534591"/>
                    <a:gd name="connsiteX5" fmla="*/ 216431 w 216431"/>
                    <a:gd name="connsiteY5" fmla="*/ 0 h 534591"/>
                    <a:gd name="connsiteX6" fmla="*/ 12173 w 216431"/>
                    <a:gd name="connsiteY6" fmla="*/ 5127 h 534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6431" h="534591">
                      <a:moveTo>
                        <a:pt x="12173" y="5127"/>
                      </a:moveTo>
                      <a:cubicBezTo>
                        <a:pt x="12173" y="5127"/>
                        <a:pt x="-2863" y="204492"/>
                        <a:pt x="487" y="522220"/>
                      </a:cubicBezTo>
                      <a:cubicBezTo>
                        <a:pt x="487" y="522220"/>
                        <a:pt x="18633" y="531761"/>
                        <a:pt x="40513" y="533937"/>
                      </a:cubicBezTo>
                      <a:cubicBezTo>
                        <a:pt x="81376" y="538005"/>
                        <a:pt x="91325" y="521806"/>
                        <a:pt x="91325" y="521806"/>
                      </a:cubicBezTo>
                      <a:cubicBezTo>
                        <a:pt x="91325" y="521806"/>
                        <a:pt x="133109" y="366739"/>
                        <a:pt x="143558" y="296864"/>
                      </a:cubicBezTo>
                      <a:cubicBezTo>
                        <a:pt x="153190" y="232451"/>
                        <a:pt x="216431" y="0"/>
                        <a:pt x="216431" y="0"/>
                      </a:cubicBezTo>
                      <a:lnTo>
                        <a:pt x="12173" y="5127"/>
                      </a:ln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2" name="Freeform: Shape 351">
                  <a:extLst>
                    <a:ext uri="{FF2B5EF4-FFF2-40B4-BE49-F238E27FC236}">
                      <a16:creationId xmlns:a16="http://schemas.microsoft.com/office/drawing/2014/main" id="{FCBBF020-10D8-3E0B-83D7-C80BE0B8C271}"/>
                    </a:ext>
                  </a:extLst>
                </p:cNvPr>
                <p:cNvSpPr/>
                <p:nvPr/>
              </p:nvSpPr>
              <p:spPr>
                <a:xfrm>
                  <a:off x="6298673" y="3530287"/>
                  <a:ext cx="356618" cy="420343"/>
                </a:xfrm>
                <a:custGeom>
                  <a:avLst/>
                  <a:gdLst>
                    <a:gd name="connsiteX0" fmla="*/ 304657 w 356618"/>
                    <a:gd name="connsiteY0" fmla="*/ 19984 h 420343"/>
                    <a:gd name="connsiteX1" fmla="*/ 242361 w 356618"/>
                    <a:gd name="connsiteY1" fmla="*/ 2387 h 420343"/>
                    <a:gd name="connsiteX2" fmla="*/ 219717 w 356618"/>
                    <a:gd name="connsiteY2" fmla="*/ 26985 h 420343"/>
                    <a:gd name="connsiteX3" fmla="*/ 157396 w 356618"/>
                    <a:gd name="connsiteY3" fmla="*/ 6 h 420343"/>
                    <a:gd name="connsiteX4" fmla="*/ 157394 w 356618"/>
                    <a:gd name="connsiteY4" fmla="*/ 8 h 420343"/>
                    <a:gd name="connsiteX5" fmla="*/ 157396 w 356618"/>
                    <a:gd name="connsiteY5" fmla="*/ 0 h 420343"/>
                    <a:gd name="connsiteX6" fmla="*/ 116847 w 356618"/>
                    <a:gd name="connsiteY6" fmla="*/ 6789 h 420343"/>
                    <a:gd name="connsiteX7" fmla="*/ 83706 w 356618"/>
                    <a:gd name="connsiteY7" fmla="*/ 16177 h 420343"/>
                    <a:gd name="connsiteX8" fmla="*/ 54054 w 356618"/>
                    <a:gd name="connsiteY8" fmla="*/ 33925 h 420343"/>
                    <a:gd name="connsiteX9" fmla="*/ 54038 w 356618"/>
                    <a:gd name="connsiteY9" fmla="*/ 33928 h 420343"/>
                    <a:gd name="connsiteX10" fmla="*/ 54041 w 356618"/>
                    <a:gd name="connsiteY10" fmla="*/ 33942 h 420343"/>
                    <a:gd name="connsiteX11" fmla="*/ 0 w 356618"/>
                    <a:gd name="connsiteY11" fmla="*/ 134521 h 420343"/>
                    <a:gd name="connsiteX12" fmla="*/ 70069 w 356618"/>
                    <a:gd name="connsiteY12" fmla="*/ 167371 h 420343"/>
                    <a:gd name="connsiteX13" fmla="*/ 70390 w 356618"/>
                    <a:gd name="connsiteY13" fmla="*/ 170065 h 420343"/>
                    <a:gd name="connsiteX14" fmla="*/ 79150 w 356618"/>
                    <a:gd name="connsiteY14" fmla="*/ 242784 h 420343"/>
                    <a:gd name="connsiteX15" fmla="*/ 53067 w 356618"/>
                    <a:gd name="connsiteY15" fmla="*/ 387631 h 420343"/>
                    <a:gd name="connsiteX16" fmla="*/ 52719 w 356618"/>
                    <a:gd name="connsiteY16" fmla="*/ 391416 h 420343"/>
                    <a:gd name="connsiteX17" fmla="*/ 69068 w 356618"/>
                    <a:gd name="connsiteY17" fmla="*/ 412147 h 420343"/>
                    <a:gd name="connsiteX18" fmla="*/ 75441 w 356618"/>
                    <a:gd name="connsiteY18" fmla="*/ 413093 h 420343"/>
                    <a:gd name="connsiteX19" fmla="*/ 303335 w 356618"/>
                    <a:gd name="connsiteY19" fmla="*/ 406474 h 420343"/>
                    <a:gd name="connsiteX20" fmla="*/ 334516 w 356618"/>
                    <a:gd name="connsiteY20" fmla="*/ 361748 h 420343"/>
                    <a:gd name="connsiteX21" fmla="*/ 320169 w 356618"/>
                    <a:gd name="connsiteY21" fmla="*/ 181715 h 420343"/>
                    <a:gd name="connsiteX22" fmla="*/ 343852 w 356618"/>
                    <a:gd name="connsiteY22" fmla="*/ 178209 h 420343"/>
                    <a:gd name="connsiteX23" fmla="*/ 356619 w 356618"/>
                    <a:gd name="connsiteY23" fmla="*/ 177932 h 420343"/>
                    <a:gd name="connsiteX24" fmla="*/ 304657 w 356618"/>
                    <a:gd name="connsiteY24" fmla="*/ 19984 h 4203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356618" h="420343">
                      <a:moveTo>
                        <a:pt x="304657" y="19984"/>
                      </a:moveTo>
                      <a:cubicBezTo>
                        <a:pt x="297626" y="16693"/>
                        <a:pt x="275560" y="7851"/>
                        <a:pt x="242361" y="2387"/>
                      </a:cubicBezTo>
                      <a:cubicBezTo>
                        <a:pt x="242713" y="13760"/>
                        <a:pt x="239676" y="24373"/>
                        <a:pt x="219717" y="26985"/>
                      </a:cubicBezTo>
                      <a:cubicBezTo>
                        <a:pt x="193163" y="30447"/>
                        <a:pt x="169420" y="12323"/>
                        <a:pt x="157396" y="6"/>
                      </a:cubicBezTo>
                      <a:lnTo>
                        <a:pt x="157394" y="8"/>
                      </a:lnTo>
                      <a:lnTo>
                        <a:pt x="157396" y="0"/>
                      </a:lnTo>
                      <a:cubicBezTo>
                        <a:pt x="157396" y="0"/>
                        <a:pt x="138677" y="2008"/>
                        <a:pt x="116847" y="6789"/>
                      </a:cubicBezTo>
                      <a:cubicBezTo>
                        <a:pt x="105926" y="9187"/>
                        <a:pt x="94223" y="12276"/>
                        <a:pt x="83706" y="16177"/>
                      </a:cubicBezTo>
                      <a:cubicBezTo>
                        <a:pt x="70953" y="20865"/>
                        <a:pt x="59933" y="26719"/>
                        <a:pt x="54054" y="33925"/>
                      </a:cubicBezTo>
                      <a:cubicBezTo>
                        <a:pt x="54049" y="33925"/>
                        <a:pt x="54046" y="33925"/>
                        <a:pt x="54038" y="33928"/>
                      </a:cubicBezTo>
                      <a:lnTo>
                        <a:pt x="54041" y="33942"/>
                      </a:lnTo>
                      <a:cubicBezTo>
                        <a:pt x="33612" y="59012"/>
                        <a:pt x="0" y="134521"/>
                        <a:pt x="0" y="134521"/>
                      </a:cubicBezTo>
                      <a:cubicBezTo>
                        <a:pt x="0" y="134521"/>
                        <a:pt x="55961" y="155268"/>
                        <a:pt x="70069" y="167371"/>
                      </a:cubicBezTo>
                      <a:lnTo>
                        <a:pt x="70390" y="170065"/>
                      </a:lnTo>
                      <a:lnTo>
                        <a:pt x="79150" y="242784"/>
                      </a:lnTo>
                      <a:lnTo>
                        <a:pt x="53067" y="387631"/>
                      </a:lnTo>
                      <a:cubicBezTo>
                        <a:pt x="52845" y="388904"/>
                        <a:pt x="52719" y="390171"/>
                        <a:pt x="52719" y="391416"/>
                      </a:cubicBezTo>
                      <a:cubicBezTo>
                        <a:pt x="52719" y="401097"/>
                        <a:pt x="59340" y="409807"/>
                        <a:pt x="69068" y="412147"/>
                      </a:cubicBezTo>
                      <a:cubicBezTo>
                        <a:pt x="69068" y="412147"/>
                        <a:pt x="71309" y="412522"/>
                        <a:pt x="75441" y="413093"/>
                      </a:cubicBezTo>
                      <a:cubicBezTo>
                        <a:pt x="103092" y="416975"/>
                        <a:pt x="215333" y="430364"/>
                        <a:pt x="303335" y="406474"/>
                      </a:cubicBezTo>
                      <a:cubicBezTo>
                        <a:pt x="323118" y="401100"/>
                        <a:pt x="336160" y="382207"/>
                        <a:pt x="334516" y="361748"/>
                      </a:cubicBezTo>
                      <a:lnTo>
                        <a:pt x="320169" y="181715"/>
                      </a:lnTo>
                      <a:cubicBezTo>
                        <a:pt x="327828" y="180401"/>
                        <a:pt x="336668" y="179008"/>
                        <a:pt x="343852" y="178209"/>
                      </a:cubicBezTo>
                      <a:cubicBezTo>
                        <a:pt x="349826" y="177559"/>
                        <a:pt x="354630" y="177340"/>
                        <a:pt x="356619" y="177932"/>
                      </a:cubicBezTo>
                      <a:cubicBezTo>
                        <a:pt x="356624" y="177927"/>
                        <a:pt x="346683" y="37341"/>
                        <a:pt x="304657" y="19984"/>
                      </a:cubicBezTo>
                      <a:close/>
                    </a:path>
                  </a:pathLst>
                </a:custGeom>
                <a:solidFill>
                  <a:srgbClr val="F99746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3" name="Freeform: Shape 352">
                  <a:extLst>
                    <a:ext uri="{FF2B5EF4-FFF2-40B4-BE49-F238E27FC236}">
                      <a16:creationId xmlns:a16="http://schemas.microsoft.com/office/drawing/2014/main" id="{29226DE0-0B25-27E3-57FA-97B59455A42D}"/>
                    </a:ext>
                  </a:extLst>
                </p:cNvPr>
                <p:cNvSpPr/>
                <p:nvPr/>
              </p:nvSpPr>
              <p:spPr>
                <a:xfrm>
                  <a:off x="6351394" y="3698401"/>
                  <a:ext cx="85913" cy="244970"/>
                </a:xfrm>
                <a:custGeom>
                  <a:avLst/>
                  <a:gdLst>
                    <a:gd name="connsiteX0" fmla="*/ 85873 w 85913"/>
                    <a:gd name="connsiteY0" fmla="*/ 119049 h 244970"/>
                    <a:gd name="connsiteX1" fmla="*/ 22722 w 85913"/>
                    <a:gd name="connsiteY1" fmla="*/ 244971 h 244970"/>
                    <a:gd name="connsiteX2" fmla="*/ 16349 w 85913"/>
                    <a:gd name="connsiteY2" fmla="*/ 244024 h 244970"/>
                    <a:gd name="connsiteX3" fmla="*/ 0 w 85913"/>
                    <a:gd name="connsiteY3" fmla="*/ 223294 h 244970"/>
                    <a:gd name="connsiteX4" fmla="*/ 348 w 85913"/>
                    <a:gd name="connsiteY4" fmla="*/ 219508 h 244970"/>
                    <a:gd name="connsiteX5" fmla="*/ 26431 w 85913"/>
                    <a:gd name="connsiteY5" fmla="*/ 74661 h 244970"/>
                    <a:gd name="connsiteX6" fmla="*/ 17671 w 85913"/>
                    <a:gd name="connsiteY6" fmla="*/ 1942 h 244970"/>
                    <a:gd name="connsiteX7" fmla="*/ 18319 w 85913"/>
                    <a:gd name="connsiteY7" fmla="*/ 0 h 244970"/>
                    <a:gd name="connsiteX8" fmla="*/ 85873 w 85913"/>
                    <a:gd name="connsiteY8" fmla="*/ 119049 h 2449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5913" h="244970">
                      <a:moveTo>
                        <a:pt x="85873" y="119049"/>
                      </a:moveTo>
                      <a:cubicBezTo>
                        <a:pt x="84759" y="169590"/>
                        <a:pt x="51641" y="228969"/>
                        <a:pt x="22722" y="244971"/>
                      </a:cubicBezTo>
                      <a:cubicBezTo>
                        <a:pt x="18590" y="244400"/>
                        <a:pt x="16349" y="244024"/>
                        <a:pt x="16349" y="244024"/>
                      </a:cubicBezTo>
                      <a:cubicBezTo>
                        <a:pt x="6622" y="241684"/>
                        <a:pt x="0" y="232977"/>
                        <a:pt x="0" y="223294"/>
                      </a:cubicBezTo>
                      <a:cubicBezTo>
                        <a:pt x="0" y="222048"/>
                        <a:pt x="126" y="220781"/>
                        <a:pt x="348" y="219508"/>
                      </a:cubicBezTo>
                      <a:lnTo>
                        <a:pt x="26431" y="74661"/>
                      </a:lnTo>
                      <a:lnTo>
                        <a:pt x="17671" y="1942"/>
                      </a:lnTo>
                      <a:cubicBezTo>
                        <a:pt x="18094" y="672"/>
                        <a:pt x="18319" y="0"/>
                        <a:pt x="18319" y="0"/>
                      </a:cubicBezTo>
                      <a:cubicBezTo>
                        <a:pt x="18319" y="0"/>
                        <a:pt x="87840" y="29769"/>
                        <a:pt x="85873" y="119049"/>
                      </a:cubicBezTo>
                      <a:close/>
                    </a:path>
                  </a:pathLst>
                </a:custGeom>
                <a:solidFill>
                  <a:srgbClr val="ED7D2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4" name="Freeform: Shape 353">
                  <a:extLst>
                    <a:ext uri="{FF2B5EF4-FFF2-40B4-BE49-F238E27FC236}">
                      <a16:creationId xmlns:a16="http://schemas.microsoft.com/office/drawing/2014/main" id="{052F60FF-01D2-45B3-10E4-B0049315111C}"/>
                    </a:ext>
                  </a:extLst>
                </p:cNvPr>
                <p:cNvSpPr/>
                <p:nvPr/>
              </p:nvSpPr>
              <p:spPr>
                <a:xfrm>
                  <a:off x="6610520" y="3636588"/>
                  <a:ext cx="32007" cy="75413"/>
                </a:xfrm>
                <a:custGeom>
                  <a:avLst/>
                  <a:gdLst>
                    <a:gd name="connsiteX0" fmla="*/ 32008 w 32007"/>
                    <a:gd name="connsiteY0" fmla="*/ 71902 h 75413"/>
                    <a:gd name="connsiteX1" fmla="*/ 8287 w 32007"/>
                    <a:gd name="connsiteY1" fmla="*/ 75414 h 75413"/>
                    <a:gd name="connsiteX2" fmla="*/ 0 w 32007"/>
                    <a:gd name="connsiteY2" fmla="*/ 0 h 75413"/>
                    <a:gd name="connsiteX3" fmla="*/ 32008 w 32007"/>
                    <a:gd name="connsiteY3" fmla="*/ 71902 h 75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007" h="75413">
                      <a:moveTo>
                        <a:pt x="32008" y="71902"/>
                      </a:moveTo>
                      <a:cubicBezTo>
                        <a:pt x="24642" y="72722"/>
                        <a:pt x="8287" y="75414"/>
                        <a:pt x="8287" y="75414"/>
                      </a:cubicBezTo>
                      <a:lnTo>
                        <a:pt x="0" y="0"/>
                      </a:lnTo>
                      <a:cubicBezTo>
                        <a:pt x="3" y="0"/>
                        <a:pt x="27679" y="53158"/>
                        <a:pt x="32008" y="71902"/>
                      </a:cubicBezTo>
                      <a:close/>
                    </a:path>
                  </a:pathLst>
                </a:custGeom>
                <a:solidFill>
                  <a:srgbClr val="ED7D2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5" name="Freeform: Shape 354">
                  <a:extLst>
                    <a:ext uri="{FF2B5EF4-FFF2-40B4-BE49-F238E27FC236}">
                      <a16:creationId xmlns:a16="http://schemas.microsoft.com/office/drawing/2014/main" id="{FB9605D9-FA4E-B7A5-0D65-84E5B6F173C7}"/>
                    </a:ext>
                  </a:extLst>
                </p:cNvPr>
                <p:cNvSpPr/>
                <p:nvPr/>
              </p:nvSpPr>
              <p:spPr>
                <a:xfrm>
                  <a:off x="6356403" y="3537073"/>
                  <a:ext cx="140526" cy="354975"/>
                </a:xfrm>
                <a:custGeom>
                  <a:avLst/>
                  <a:gdLst>
                    <a:gd name="connsiteX0" fmla="*/ 0 w 140526"/>
                    <a:gd name="connsiteY0" fmla="*/ 354976 h 354975"/>
                    <a:gd name="connsiteX1" fmla="*/ 6776 w 140526"/>
                    <a:gd name="connsiteY1" fmla="*/ 317353 h 354975"/>
                    <a:gd name="connsiteX2" fmla="*/ 78584 w 140526"/>
                    <a:gd name="connsiteY2" fmla="*/ 47090 h 354975"/>
                    <a:gd name="connsiteX3" fmla="*/ 25978 w 140526"/>
                    <a:gd name="connsiteY3" fmla="*/ 9387 h 354975"/>
                    <a:gd name="connsiteX4" fmla="*/ 59119 w 140526"/>
                    <a:gd name="connsiteY4" fmla="*/ 0 h 354975"/>
                    <a:gd name="connsiteX5" fmla="*/ 87785 w 140526"/>
                    <a:gd name="connsiteY5" fmla="*/ 16862 h 354975"/>
                    <a:gd name="connsiteX6" fmla="*/ 0 w 140526"/>
                    <a:gd name="connsiteY6" fmla="*/ 354976 h 35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0526" h="354975">
                      <a:moveTo>
                        <a:pt x="0" y="354976"/>
                      </a:moveTo>
                      <a:lnTo>
                        <a:pt x="6776" y="317353"/>
                      </a:lnTo>
                      <a:cubicBezTo>
                        <a:pt x="121491" y="151381"/>
                        <a:pt x="130170" y="121609"/>
                        <a:pt x="78584" y="47090"/>
                      </a:cubicBezTo>
                      <a:cubicBezTo>
                        <a:pt x="63810" y="25748"/>
                        <a:pt x="36935" y="12405"/>
                        <a:pt x="25978" y="9387"/>
                      </a:cubicBezTo>
                      <a:cubicBezTo>
                        <a:pt x="36495" y="5486"/>
                        <a:pt x="48198" y="2398"/>
                        <a:pt x="59119" y="0"/>
                      </a:cubicBezTo>
                      <a:cubicBezTo>
                        <a:pt x="70007" y="5113"/>
                        <a:pt x="80022" y="10142"/>
                        <a:pt x="87785" y="16862"/>
                      </a:cubicBezTo>
                      <a:cubicBezTo>
                        <a:pt x="245231" y="153175"/>
                        <a:pt x="0" y="354976"/>
                        <a:pt x="0" y="354976"/>
                      </a:cubicBez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6" name="Freeform: Shape 355">
                  <a:extLst>
                    <a:ext uri="{FF2B5EF4-FFF2-40B4-BE49-F238E27FC236}">
                      <a16:creationId xmlns:a16="http://schemas.microsoft.com/office/drawing/2014/main" id="{2BF07807-34C9-23D6-F71B-BB6425000E7A}"/>
                    </a:ext>
                  </a:extLst>
                </p:cNvPr>
                <p:cNvSpPr/>
                <p:nvPr/>
              </p:nvSpPr>
              <p:spPr>
                <a:xfrm>
                  <a:off x="6422916" y="3679045"/>
                  <a:ext cx="82838" cy="74867"/>
                </a:xfrm>
                <a:custGeom>
                  <a:avLst/>
                  <a:gdLst>
                    <a:gd name="connsiteX0" fmla="*/ 1096 w 82838"/>
                    <a:gd name="connsiteY0" fmla="*/ 55536 h 74867"/>
                    <a:gd name="connsiteX1" fmla="*/ 16319 w 82838"/>
                    <a:gd name="connsiteY1" fmla="*/ 49122 h 74867"/>
                    <a:gd name="connsiteX2" fmla="*/ 67449 w 82838"/>
                    <a:gd name="connsiteY2" fmla="*/ 0 h 74867"/>
                    <a:gd name="connsiteX3" fmla="*/ 82319 w 82838"/>
                    <a:gd name="connsiteY3" fmla="*/ 12879 h 74867"/>
                    <a:gd name="connsiteX4" fmla="*/ 73072 w 82838"/>
                    <a:gd name="connsiteY4" fmla="*/ 38251 h 74867"/>
                    <a:gd name="connsiteX5" fmla="*/ 41125 w 82838"/>
                    <a:gd name="connsiteY5" fmla="*/ 71019 h 74867"/>
                    <a:gd name="connsiteX6" fmla="*/ 26893 w 82838"/>
                    <a:gd name="connsiteY6" fmla="*/ 74867 h 74867"/>
                    <a:gd name="connsiteX7" fmla="*/ 1096 w 82838"/>
                    <a:gd name="connsiteY7" fmla="*/ 55536 h 74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2838" h="74867">
                      <a:moveTo>
                        <a:pt x="1096" y="55536"/>
                      </a:moveTo>
                      <a:cubicBezTo>
                        <a:pt x="3944" y="55325"/>
                        <a:pt x="16319" y="49122"/>
                        <a:pt x="16319" y="49122"/>
                      </a:cubicBezTo>
                      <a:cubicBezTo>
                        <a:pt x="16319" y="49122"/>
                        <a:pt x="22537" y="3103"/>
                        <a:pt x="67449" y="0"/>
                      </a:cubicBezTo>
                      <a:cubicBezTo>
                        <a:pt x="67449" y="0"/>
                        <a:pt x="86158" y="113"/>
                        <a:pt x="82319" y="12879"/>
                      </a:cubicBezTo>
                      <a:cubicBezTo>
                        <a:pt x="78485" y="25652"/>
                        <a:pt x="78081" y="20105"/>
                        <a:pt x="73072" y="38251"/>
                      </a:cubicBezTo>
                      <a:cubicBezTo>
                        <a:pt x="68064" y="56395"/>
                        <a:pt x="55017" y="70196"/>
                        <a:pt x="41125" y="71019"/>
                      </a:cubicBezTo>
                      <a:lnTo>
                        <a:pt x="26893" y="74867"/>
                      </a:lnTo>
                      <a:cubicBezTo>
                        <a:pt x="26893" y="74870"/>
                        <a:pt x="-6387" y="56085"/>
                        <a:pt x="1096" y="55536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7" name="Freeform: Shape 356">
                  <a:extLst>
                    <a:ext uri="{FF2B5EF4-FFF2-40B4-BE49-F238E27FC236}">
                      <a16:creationId xmlns:a16="http://schemas.microsoft.com/office/drawing/2014/main" id="{36F84822-B760-4ED7-8D7C-B97F1689665D}"/>
                    </a:ext>
                  </a:extLst>
                </p:cNvPr>
                <p:cNvSpPr/>
                <p:nvPr/>
              </p:nvSpPr>
              <p:spPr>
                <a:xfrm>
                  <a:off x="6288537" y="3667768"/>
                  <a:ext cx="175451" cy="130174"/>
                </a:xfrm>
                <a:custGeom>
                  <a:avLst/>
                  <a:gdLst>
                    <a:gd name="connsiteX0" fmla="*/ 150697 w 175451"/>
                    <a:gd name="connsiteY0" fmla="*/ 60402 h 130174"/>
                    <a:gd name="connsiteX1" fmla="*/ 64179 w 175451"/>
                    <a:gd name="connsiteY1" fmla="*/ 72196 h 130174"/>
                    <a:gd name="connsiteX2" fmla="*/ 81171 w 175451"/>
                    <a:gd name="connsiteY2" fmla="*/ 30644 h 130174"/>
                    <a:gd name="connsiteX3" fmla="*/ 17655 w 175451"/>
                    <a:gd name="connsiteY3" fmla="*/ 0 h 130174"/>
                    <a:gd name="connsiteX4" fmla="*/ 4224 w 175451"/>
                    <a:gd name="connsiteY4" fmla="*/ 122519 h 130174"/>
                    <a:gd name="connsiteX5" fmla="*/ 13178 w 175451"/>
                    <a:gd name="connsiteY5" fmla="*/ 129915 h 130174"/>
                    <a:gd name="connsiteX6" fmla="*/ 175452 w 175451"/>
                    <a:gd name="connsiteY6" fmla="*/ 81775 h 130174"/>
                    <a:gd name="connsiteX7" fmla="*/ 150697 w 175451"/>
                    <a:gd name="connsiteY7" fmla="*/ 60402 h 1301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5451" h="130174">
                      <a:moveTo>
                        <a:pt x="150697" y="60402"/>
                      </a:moveTo>
                      <a:cubicBezTo>
                        <a:pt x="150697" y="60402"/>
                        <a:pt x="75320" y="67244"/>
                        <a:pt x="64179" y="72196"/>
                      </a:cubicBezTo>
                      <a:cubicBezTo>
                        <a:pt x="64179" y="72196"/>
                        <a:pt x="70297" y="55649"/>
                        <a:pt x="81171" y="30644"/>
                      </a:cubicBezTo>
                      <a:cubicBezTo>
                        <a:pt x="71342" y="20983"/>
                        <a:pt x="39043" y="6606"/>
                        <a:pt x="17655" y="0"/>
                      </a:cubicBezTo>
                      <a:cubicBezTo>
                        <a:pt x="1344" y="41614"/>
                        <a:pt x="-4924" y="82812"/>
                        <a:pt x="4224" y="122519"/>
                      </a:cubicBezTo>
                      <a:cubicBezTo>
                        <a:pt x="5190" y="126714"/>
                        <a:pt x="8877" y="129718"/>
                        <a:pt x="13178" y="129915"/>
                      </a:cubicBezTo>
                      <a:cubicBezTo>
                        <a:pt x="37301" y="131043"/>
                        <a:pt x="117329" y="130645"/>
                        <a:pt x="175452" y="81775"/>
                      </a:cubicBezTo>
                      <a:lnTo>
                        <a:pt x="150697" y="60402"/>
                      </a:ln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8" name="Freeform: Shape 357">
                  <a:extLst>
                    <a:ext uri="{FF2B5EF4-FFF2-40B4-BE49-F238E27FC236}">
                      <a16:creationId xmlns:a16="http://schemas.microsoft.com/office/drawing/2014/main" id="{6DC7F9DD-C6C7-679F-5C28-B296AE48FB88}"/>
                    </a:ext>
                  </a:extLst>
                </p:cNvPr>
                <p:cNvSpPr/>
                <p:nvPr/>
              </p:nvSpPr>
              <p:spPr>
                <a:xfrm>
                  <a:off x="6470710" y="3480179"/>
                  <a:ext cx="64640" cy="37074"/>
                </a:xfrm>
                <a:custGeom>
                  <a:avLst/>
                  <a:gdLst>
                    <a:gd name="connsiteX0" fmla="*/ 64641 w 64640"/>
                    <a:gd name="connsiteY0" fmla="*/ 37074 h 37074"/>
                    <a:gd name="connsiteX1" fmla="*/ 0 w 64640"/>
                    <a:gd name="connsiteY1" fmla="*/ 0 h 37074"/>
                    <a:gd name="connsiteX2" fmla="*/ 63530 w 64640"/>
                    <a:gd name="connsiteY2" fmla="*/ 2581 h 37074"/>
                    <a:gd name="connsiteX3" fmla="*/ 64641 w 64640"/>
                    <a:gd name="connsiteY3" fmla="*/ 37074 h 37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4640" h="37074">
                      <a:moveTo>
                        <a:pt x="64641" y="37074"/>
                      </a:moveTo>
                      <a:cubicBezTo>
                        <a:pt x="27992" y="36095"/>
                        <a:pt x="0" y="0"/>
                        <a:pt x="0" y="0"/>
                      </a:cubicBezTo>
                      <a:lnTo>
                        <a:pt x="63530" y="2581"/>
                      </a:lnTo>
                      <a:cubicBezTo>
                        <a:pt x="62430" y="12087"/>
                        <a:pt x="61942" y="24900"/>
                        <a:pt x="64641" y="37074"/>
                      </a:cubicBezTo>
                      <a:close/>
                    </a:path>
                  </a:pathLst>
                </a:custGeom>
                <a:solidFill>
                  <a:srgbClr val="E8945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9" name="Freeform: Shape 358">
                  <a:extLst>
                    <a:ext uri="{FF2B5EF4-FFF2-40B4-BE49-F238E27FC236}">
                      <a16:creationId xmlns:a16="http://schemas.microsoft.com/office/drawing/2014/main" id="{4DC160C9-B7D9-730B-E3A4-779C3B0425A1}"/>
                    </a:ext>
                  </a:extLst>
                </p:cNvPr>
                <p:cNvSpPr/>
                <p:nvPr/>
              </p:nvSpPr>
              <p:spPr>
                <a:xfrm>
                  <a:off x="6456066" y="3354340"/>
                  <a:ext cx="115168" cy="141428"/>
                </a:xfrm>
                <a:custGeom>
                  <a:avLst/>
                  <a:gdLst>
                    <a:gd name="connsiteX0" fmla="*/ 82777 w 115168"/>
                    <a:gd name="connsiteY0" fmla="*/ 140776 h 141428"/>
                    <a:gd name="connsiteX1" fmla="*/ 64 w 115168"/>
                    <a:gd name="connsiteY1" fmla="*/ 93593 h 141428"/>
                    <a:gd name="connsiteX2" fmla="*/ 54623 w 115168"/>
                    <a:gd name="connsiteY2" fmla="*/ 4 h 141428"/>
                    <a:gd name="connsiteX3" fmla="*/ 112172 w 115168"/>
                    <a:gd name="connsiteY3" fmla="*/ 37903 h 141428"/>
                    <a:gd name="connsiteX4" fmla="*/ 82777 w 115168"/>
                    <a:gd name="connsiteY4" fmla="*/ 140776 h 1414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168" h="141428">
                      <a:moveTo>
                        <a:pt x="82777" y="140776"/>
                      </a:moveTo>
                      <a:cubicBezTo>
                        <a:pt x="82777" y="140776"/>
                        <a:pt x="1795" y="150646"/>
                        <a:pt x="64" y="93593"/>
                      </a:cubicBezTo>
                      <a:cubicBezTo>
                        <a:pt x="-1662" y="36538"/>
                        <a:pt x="32093" y="-419"/>
                        <a:pt x="54623" y="4"/>
                      </a:cubicBezTo>
                      <a:cubicBezTo>
                        <a:pt x="99551" y="846"/>
                        <a:pt x="106961" y="19000"/>
                        <a:pt x="112172" y="37903"/>
                      </a:cubicBezTo>
                      <a:cubicBezTo>
                        <a:pt x="117376" y="56804"/>
                        <a:pt x="120054" y="136752"/>
                        <a:pt x="82777" y="140776"/>
                      </a:cubicBezTo>
                      <a:close/>
                    </a:path>
                  </a:pathLst>
                </a:custGeom>
                <a:solidFill>
                  <a:srgbClr val="FFB27D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0" name="Freeform: Shape 359">
                  <a:extLst>
                    <a:ext uri="{FF2B5EF4-FFF2-40B4-BE49-F238E27FC236}">
                      <a16:creationId xmlns:a16="http://schemas.microsoft.com/office/drawing/2014/main" id="{BEDFABCB-825D-F41B-9C04-C31B3DB4DFFC}"/>
                    </a:ext>
                  </a:extLst>
                </p:cNvPr>
                <p:cNvSpPr/>
                <p:nvPr/>
              </p:nvSpPr>
              <p:spPr>
                <a:xfrm>
                  <a:off x="6517182" y="3457412"/>
                  <a:ext cx="33854" cy="10781"/>
                </a:xfrm>
                <a:custGeom>
                  <a:avLst/>
                  <a:gdLst>
                    <a:gd name="connsiteX0" fmla="*/ 0 w 33854"/>
                    <a:gd name="connsiteY0" fmla="*/ 4819 h 10781"/>
                    <a:gd name="connsiteX1" fmla="*/ 19498 w 33854"/>
                    <a:gd name="connsiteY1" fmla="*/ 10621 h 10781"/>
                    <a:gd name="connsiteX2" fmla="*/ 33840 w 33854"/>
                    <a:gd name="connsiteY2" fmla="*/ 1686 h 10781"/>
                    <a:gd name="connsiteX3" fmla="*/ 0 w 33854"/>
                    <a:gd name="connsiteY3" fmla="*/ 4819 h 107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3854" h="10781">
                      <a:moveTo>
                        <a:pt x="0" y="4819"/>
                      </a:moveTo>
                      <a:cubicBezTo>
                        <a:pt x="0" y="4819"/>
                        <a:pt x="1763" y="11932"/>
                        <a:pt x="19498" y="10621"/>
                      </a:cubicBezTo>
                      <a:cubicBezTo>
                        <a:pt x="19498" y="10621"/>
                        <a:pt x="34391" y="9526"/>
                        <a:pt x="33840" y="1686"/>
                      </a:cubicBezTo>
                      <a:cubicBezTo>
                        <a:pt x="33840" y="1689"/>
                        <a:pt x="19326" y="-3718"/>
                        <a:pt x="0" y="481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1" name="Freeform: Shape 360">
                  <a:extLst>
                    <a:ext uri="{FF2B5EF4-FFF2-40B4-BE49-F238E27FC236}">
                      <a16:creationId xmlns:a16="http://schemas.microsoft.com/office/drawing/2014/main" id="{EAEC2B85-CC5F-421C-13AF-14199BCD972E}"/>
                    </a:ext>
                  </a:extLst>
                </p:cNvPr>
                <p:cNvSpPr/>
                <p:nvPr/>
              </p:nvSpPr>
              <p:spPr>
                <a:xfrm>
                  <a:off x="6438082" y="3351553"/>
                  <a:ext cx="92651" cy="85393"/>
                </a:xfrm>
                <a:custGeom>
                  <a:avLst/>
                  <a:gdLst>
                    <a:gd name="connsiteX0" fmla="*/ 92652 w 92651"/>
                    <a:gd name="connsiteY0" fmla="*/ 3319 h 85393"/>
                    <a:gd name="connsiteX1" fmla="*/ 39346 w 92651"/>
                    <a:gd name="connsiteY1" fmla="*/ 50790 h 85393"/>
                    <a:gd name="connsiteX2" fmla="*/ 16040 w 92651"/>
                    <a:gd name="connsiteY2" fmla="*/ 85393 h 85393"/>
                    <a:gd name="connsiteX3" fmla="*/ 0 w 92651"/>
                    <a:gd name="connsiteY3" fmla="*/ 37396 h 85393"/>
                    <a:gd name="connsiteX4" fmla="*/ 10049 w 92651"/>
                    <a:gd name="connsiteY4" fmla="*/ 0 h 85393"/>
                    <a:gd name="connsiteX5" fmla="*/ 92652 w 92651"/>
                    <a:gd name="connsiteY5" fmla="*/ 3319 h 853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2651" h="85393">
                      <a:moveTo>
                        <a:pt x="92652" y="3319"/>
                      </a:moveTo>
                      <a:cubicBezTo>
                        <a:pt x="92652" y="3319"/>
                        <a:pt x="23444" y="3276"/>
                        <a:pt x="39346" y="50790"/>
                      </a:cubicBezTo>
                      <a:cubicBezTo>
                        <a:pt x="49367" y="80738"/>
                        <a:pt x="16040" y="85393"/>
                        <a:pt x="16040" y="85393"/>
                      </a:cubicBezTo>
                      <a:lnTo>
                        <a:pt x="0" y="37396"/>
                      </a:lnTo>
                      <a:lnTo>
                        <a:pt x="10049" y="0"/>
                      </a:lnTo>
                      <a:lnTo>
                        <a:pt x="92652" y="3319"/>
                      </a:lnTo>
                      <a:close/>
                    </a:path>
                  </a:pathLst>
                </a:custGeom>
                <a:solidFill>
                  <a:srgbClr val="3548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62" name="Graphic 4">
              <a:extLst>
                <a:ext uri="{FF2B5EF4-FFF2-40B4-BE49-F238E27FC236}">
                  <a16:creationId xmlns:a16="http://schemas.microsoft.com/office/drawing/2014/main" id="{D2824658-DC47-EA8F-4B72-E4B998D71677}"/>
                </a:ext>
              </a:extLst>
            </p:cNvPr>
            <p:cNvGrpSpPr/>
            <p:nvPr/>
          </p:nvGrpSpPr>
          <p:grpSpPr>
            <a:xfrm>
              <a:off x="8721281" y="2926452"/>
              <a:ext cx="604889" cy="1577184"/>
              <a:chOff x="8721281" y="2926452"/>
              <a:chExt cx="604889" cy="1577184"/>
            </a:xfrm>
          </p:grpSpPr>
          <p:grpSp>
            <p:nvGrpSpPr>
              <p:cNvPr id="363" name="Graphic 4">
                <a:extLst>
                  <a:ext uri="{FF2B5EF4-FFF2-40B4-BE49-F238E27FC236}">
                    <a16:creationId xmlns:a16="http://schemas.microsoft.com/office/drawing/2014/main" id="{19E6DF53-6479-BA73-0F89-CC5D6A874598}"/>
                  </a:ext>
                </a:extLst>
              </p:cNvPr>
              <p:cNvGrpSpPr/>
              <p:nvPr/>
            </p:nvGrpSpPr>
            <p:grpSpPr>
              <a:xfrm>
                <a:off x="8721281" y="3182967"/>
                <a:ext cx="258497" cy="343924"/>
                <a:chOff x="8721281" y="3182967"/>
                <a:chExt cx="258497" cy="343924"/>
              </a:xfrm>
            </p:grpSpPr>
            <p:sp>
              <p:nvSpPr>
                <p:cNvPr id="364" name="Freeform: Shape 363">
                  <a:extLst>
                    <a:ext uri="{FF2B5EF4-FFF2-40B4-BE49-F238E27FC236}">
                      <a16:creationId xmlns:a16="http://schemas.microsoft.com/office/drawing/2014/main" id="{EA1F6D78-F2C7-F022-717E-7041D30556C0}"/>
                    </a:ext>
                  </a:extLst>
                </p:cNvPr>
                <p:cNvSpPr/>
                <p:nvPr/>
              </p:nvSpPr>
              <p:spPr>
                <a:xfrm>
                  <a:off x="8761063" y="3182967"/>
                  <a:ext cx="218716" cy="343924"/>
                </a:xfrm>
                <a:custGeom>
                  <a:avLst/>
                  <a:gdLst>
                    <a:gd name="connsiteX0" fmla="*/ 160005 w 218716"/>
                    <a:gd name="connsiteY0" fmla="*/ 343172 h 343924"/>
                    <a:gd name="connsiteX1" fmla="*/ 0 w 218716"/>
                    <a:gd name="connsiteY1" fmla="*/ 205529 h 343924"/>
                    <a:gd name="connsiteX2" fmla="*/ 21463 w 218716"/>
                    <a:gd name="connsiteY2" fmla="*/ 186913 h 343924"/>
                    <a:gd name="connsiteX3" fmla="*/ 136065 w 218716"/>
                    <a:gd name="connsiteY3" fmla="*/ 258225 h 343924"/>
                    <a:gd name="connsiteX4" fmla="*/ 137711 w 218716"/>
                    <a:gd name="connsiteY4" fmla="*/ 192487 h 343924"/>
                    <a:gd name="connsiteX5" fmla="*/ 212869 w 218716"/>
                    <a:gd name="connsiteY5" fmla="*/ 2274 h 343924"/>
                    <a:gd name="connsiteX6" fmla="*/ 216405 w 218716"/>
                    <a:gd name="connsiteY6" fmla="*/ 0 h 343924"/>
                    <a:gd name="connsiteX7" fmla="*/ 216537 w 218716"/>
                    <a:gd name="connsiteY7" fmla="*/ 2845 h 343924"/>
                    <a:gd name="connsiteX8" fmla="*/ 217489 w 218716"/>
                    <a:gd name="connsiteY8" fmla="*/ 26074 h 343924"/>
                    <a:gd name="connsiteX9" fmla="*/ 160005 w 218716"/>
                    <a:gd name="connsiteY9" fmla="*/ 343172 h 3439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18716" h="343924">
                      <a:moveTo>
                        <a:pt x="160005" y="343172"/>
                      </a:moveTo>
                      <a:cubicBezTo>
                        <a:pt x="83785" y="323777"/>
                        <a:pt x="0" y="205529"/>
                        <a:pt x="0" y="205529"/>
                      </a:cubicBezTo>
                      <a:lnTo>
                        <a:pt x="21463" y="186913"/>
                      </a:lnTo>
                      <a:cubicBezTo>
                        <a:pt x="43682" y="213108"/>
                        <a:pt x="136065" y="258225"/>
                        <a:pt x="136065" y="258225"/>
                      </a:cubicBezTo>
                      <a:cubicBezTo>
                        <a:pt x="135569" y="234253"/>
                        <a:pt x="136197" y="212389"/>
                        <a:pt x="137711" y="192487"/>
                      </a:cubicBezTo>
                      <a:cubicBezTo>
                        <a:pt x="147963" y="57228"/>
                        <a:pt x="198953" y="12163"/>
                        <a:pt x="212869" y="2274"/>
                      </a:cubicBezTo>
                      <a:cubicBezTo>
                        <a:pt x="215114" y="672"/>
                        <a:pt x="216405" y="0"/>
                        <a:pt x="216405" y="0"/>
                      </a:cubicBezTo>
                      <a:cubicBezTo>
                        <a:pt x="216405" y="0"/>
                        <a:pt x="216458" y="982"/>
                        <a:pt x="216537" y="2845"/>
                      </a:cubicBezTo>
                      <a:cubicBezTo>
                        <a:pt x="216737" y="6863"/>
                        <a:pt x="217107" y="14961"/>
                        <a:pt x="217489" y="26074"/>
                      </a:cubicBezTo>
                      <a:cubicBezTo>
                        <a:pt x="220315" y="108861"/>
                        <a:pt x="223694" y="359398"/>
                        <a:pt x="160005" y="343172"/>
                      </a:cubicBezTo>
                      <a:close/>
                    </a:path>
                  </a:pathLst>
                </a:custGeom>
                <a:solidFill>
                  <a:srgbClr val="D9935C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5" name="Freeform: Shape 364">
                  <a:extLst>
                    <a:ext uri="{FF2B5EF4-FFF2-40B4-BE49-F238E27FC236}">
                      <a16:creationId xmlns:a16="http://schemas.microsoft.com/office/drawing/2014/main" id="{1D2DF085-212D-E359-A7A8-759DD092936F}"/>
                    </a:ext>
                  </a:extLst>
                </p:cNvPr>
                <p:cNvSpPr/>
                <p:nvPr/>
              </p:nvSpPr>
              <p:spPr>
                <a:xfrm>
                  <a:off x="8721281" y="3291394"/>
                  <a:ext cx="61243" cy="97101"/>
                </a:xfrm>
                <a:custGeom>
                  <a:avLst/>
                  <a:gdLst>
                    <a:gd name="connsiteX0" fmla="*/ 61244 w 61243"/>
                    <a:gd name="connsiteY0" fmla="*/ 78489 h 97101"/>
                    <a:gd name="connsiteX1" fmla="*/ 49541 w 61243"/>
                    <a:gd name="connsiteY1" fmla="*/ 19977 h 97101"/>
                    <a:gd name="connsiteX2" fmla="*/ 16845 w 61243"/>
                    <a:gd name="connsiteY2" fmla="*/ 56 h 97101"/>
                    <a:gd name="connsiteX3" fmla="*/ 2218 w 61243"/>
                    <a:gd name="connsiteY3" fmla="*/ 51000 h 97101"/>
                    <a:gd name="connsiteX4" fmla="*/ 39778 w 61243"/>
                    <a:gd name="connsiteY4" fmla="*/ 97102 h 97101"/>
                    <a:gd name="connsiteX5" fmla="*/ 61244 w 61243"/>
                    <a:gd name="connsiteY5" fmla="*/ 78489 h 971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1243" h="97101">
                      <a:moveTo>
                        <a:pt x="61244" y="78489"/>
                      </a:moveTo>
                      <a:cubicBezTo>
                        <a:pt x="60922" y="75291"/>
                        <a:pt x="58775" y="28826"/>
                        <a:pt x="49541" y="19977"/>
                      </a:cubicBezTo>
                      <a:cubicBezTo>
                        <a:pt x="40308" y="11127"/>
                        <a:pt x="22082" y="-921"/>
                        <a:pt x="16845" y="56"/>
                      </a:cubicBezTo>
                      <a:cubicBezTo>
                        <a:pt x="11608" y="1030"/>
                        <a:pt x="-6182" y="30618"/>
                        <a:pt x="2218" y="51000"/>
                      </a:cubicBezTo>
                      <a:cubicBezTo>
                        <a:pt x="10618" y="71379"/>
                        <a:pt x="39778" y="97102"/>
                        <a:pt x="39778" y="97102"/>
                      </a:cubicBezTo>
                      <a:lnTo>
                        <a:pt x="61244" y="78489"/>
                      </a:lnTo>
                      <a:close/>
                    </a:path>
                  </a:pathLst>
                </a:custGeom>
                <a:solidFill>
                  <a:srgbClr val="D9935C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366" name="Graphic 4">
                  <a:extLst>
                    <a:ext uri="{FF2B5EF4-FFF2-40B4-BE49-F238E27FC236}">
                      <a16:creationId xmlns:a16="http://schemas.microsoft.com/office/drawing/2014/main" id="{3374A76A-35C5-C39B-34E2-3E846D697E2B}"/>
                    </a:ext>
                  </a:extLst>
                </p:cNvPr>
                <p:cNvGrpSpPr/>
                <p:nvPr/>
              </p:nvGrpSpPr>
              <p:grpSpPr>
                <a:xfrm>
                  <a:off x="8733499" y="3273532"/>
                  <a:ext cx="70861" cy="104207"/>
                  <a:chOff x="8733499" y="3273532"/>
                  <a:chExt cx="70861" cy="104207"/>
                </a:xfrm>
              </p:grpSpPr>
              <p:sp>
                <p:nvSpPr>
                  <p:cNvPr id="367" name="Freeform: Shape 366">
                    <a:extLst>
                      <a:ext uri="{FF2B5EF4-FFF2-40B4-BE49-F238E27FC236}">
                        <a16:creationId xmlns:a16="http://schemas.microsoft.com/office/drawing/2014/main" id="{C567E8D7-E775-9DAB-453F-96465AF15C46}"/>
                      </a:ext>
                    </a:extLst>
                  </p:cNvPr>
                  <p:cNvSpPr/>
                  <p:nvPr/>
                </p:nvSpPr>
                <p:spPr>
                  <a:xfrm>
                    <a:off x="8744118" y="3273532"/>
                    <a:ext cx="60242" cy="103854"/>
                  </a:xfrm>
                  <a:custGeom>
                    <a:avLst/>
                    <a:gdLst>
                      <a:gd name="connsiteX0" fmla="*/ 57346 w 60242"/>
                      <a:gd name="connsiteY0" fmla="*/ 101753 h 103854"/>
                      <a:gd name="connsiteX1" fmla="*/ 7149 w 60242"/>
                      <a:gd name="connsiteY1" fmla="*/ 103852 h 103854"/>
                      <a:gd name="connsiteX2" fmla="*/ 4005 w 60242"/>
                      <a:gd name="connsiteY2" fmla="*/ 100963 h 103854"/>
                      <a:gd name="connsiteX3" fmla="*/ 3 w 60242"/>
                      <a:gd name="connsiteY3" fmla="*/ 5248 h 103854"/>
                      <a:gd name="connsiteX4" fmla="*/ 2894 w 60242"/>
                      <a:gd name="connsiteY4" fmla="*/ 2104 h 103854"/>
                      <a:gd name="connsiteX5" fmla="*/ 53092 w 60242"/>
                      <a:gd name="connsiteY5" fmla="*/ 3 h 103854"/>
                      <a:gd name="connsiteX6" fmla="*/ 56236 w 60242"/>
                      <a:gd name="connsiteY6" fmla="*/ 2897 h 103854"/>
                      <a:gd name="connsiteX7" fmla="*/ 60241 w 60242"/>
                      <a:gd name="connsiteY7" fmla="*/ 98609 h 103854"/>
                      <a:gd name="connsiteX8" fmla="*/ 57346 w 60242"/>
                      <a:gd name="connsiteY8" fmla="*/ 101753 h 1038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0242" h="103854">
                        <a:moveTo>
                          <a:pt x="57346" y="101753"/>
                        </a:moveTo>
                        <a:lnTo>
                          <a:pt x="7149" y="103852"/>
                        </a:lnTo>
                        <a:cubicBezTo>
                          <a:pt x="5483" y="103923"/>
                          <a:pt x="4073" y="102629"/>
                          <a:pt x="4005" y="100963"/>
                        </a:cubicBezTo>
                        <a:lnTo>
                          <a:pt x="3" y="5248"/>
                        </a:lnTo>
                        <a:cubicBezTo>
                          <a:pt x="-66" y="3582"/>
                          <a:pt x="1229" y="2175"/>
                          <a:pt x="2894" y="2104"/>
                        </a:cubicBezTo>
                        <a:lnTo>
                          <a:pt x="53092" y="3"/>
                        </a:lnTo>
                        <a:cubicBezTo>
                          <a:pt x="54757" y="-66"/>
                          <a:pt x="56164" y="1226"/>
                          <a:pt x="56236" y="2897"/>
                        </a:cubicBezTo>
                        <a:lnTo>
                          <a:pt x="60241" y="98609"/>
                        </a:lnTo>
                        <a:cubicBezTo>
                          <a:pt x="60303" y="100277"/>
                          <a:pt x="59014" y="101685"/>
                          <a:pt x="57346" y="101753"/>
                        </a:cubicBezTo>
                        <a:close/>
                      </a:path>
                    </a:pathLst>
                  </a:custGeom>
                  <a:solidFill>
                    <a:srgbClr val="F1A34F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8" name="Freeform: Shape 367">
                    <a:extLst>
                      <a:ext uri="{FF2B5EF4-FFF2-40B4-BE49-F238E27FC236}">
                        <a16:creationId xmlns:a16="http://schemas.microsoft.com/office/drawing/2014/main" id="{15116C7D-DEA1-4A1A-AA93-EC591FDCF96E}"/>
                      </a:ext>
                    </a:extLst>
                  </p:cNvPr>
                  <p:cNvSpPr/>
                  <p:nvPr/>
                </p:nvSpPr>
                <p:spPr>
                  <a:xfrm>
                    <a:off x="8733499" y="3274075"/>
                    <a:ext cx="60049" cy="103664"/>
                  </a:xfrm>
                  <a:custGeom>
                    <a:avLst/>
                    <a:gdLst>
                      <a:gd name="connsiteX0" fmla="*/ 54921 w 60049"/>
                      <a:gd name="connsiteY0" fmla="*/ 101756 h 103664"/>
                      <a:gd name="connsiteX1" fmla="*/ 9386 w 60049"/>
                      <a:gd name="connsiteY1" fmla="*/ 103659 h 103664"/>
                      <a:gd name="connsiteX2" fmla="*/ 3818 w 60049"/>
                      <a:gd name="connsiteY2" fmla="*/ 98532 h 103664"/>
                      <a:gd name="connsiteX3" fmla="*/ 5 w 60049"/>
                      <a:gd name="connsiteY3" fmla="*/ 7483 h 103664"/>
                      <a:gd name="connsiteX4" fmla="*/ 5132 w 60049"/>
                      <a:gd name="connsiteY4" fmla="*/ 1906 h 103664"/>
                      <a:gd name="connsiteX5" fmla="*/ 50664 w 60049"/>
                      <a:gd name="connsiteY5" fmla="*/ 5 h 103664"/>
                      <a:gd name="connsiteX6" fmla="*/ 56235 w 60049"/>
                      <a:gd name="connsiteY6" fmla="*/ 5129 h 103664"/>
                      <a:gd name="connsiteX7" fmla="*/ 60045 w 60049"/>
                      <a:gd name="connsiteY7" fmla="*/ 96182 h 103664"/>
                      <a:gd name="connsiteX8" fmla="*/ 54921 w 60049"/>
                      <a:gd name="connsiteY8" fmla="*/ 101756 h 1036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0049" h="103664">
                        <a:moveTo>
                          <a:pt x="54921" y="101756"/>
                        </a:moveTo>
                        <a:lnTo>
                          <a:pt x="9386" y="103659"/>
                        </a:lnTo>
                        <a:cubicBezTo>
                          <a:pt x="6435" y="103783"/>
                          <a:pt x="3939" y="101487"/>
                          <a:pt x="3818" y="98532"/>
                        </a:cubicBezTo>
                        <a:lnTo>
                          <a:pt x="5" y="7483"/>
                        </a:lnTo>
                        <a:cubicBezTo>
                          <a:pt x="-118" y="4528"/>
                          <a:pt x="2177" y="2032"/>
                          <a:pt x="5132" y="1906"/>
                        </a:cubicBezTo>
                        <a:lnTo>
                          <a:pt x="50664" y="5"/>
                        </a:lnTo>
                        <a:cubicBezTo>
                          <a:pt x="53618" y="-119"/>
                          <a:pt x="56112" y="2175"/>
                          <a:pt x="56235" y="5129"/>
                        </a:cubicBezTo>
                        <a:lnTo>
                          <a:pt x="60045" y="96182"/>
                        </a:lnTo>
                        <a:cubicBezTo>
                          <a:pt x="60169" y="99138"/>
                          <a:pt x="57872" y="101632"/>
                          <a:pt x="54921" y="101756"/>
                        </a:cubicBezTo>
                        <a:close/>
                      </a:path>
                    </a:pathLst>
                  </a:custGeom>
                  <a:solidFill>
                    <a:srgbClr val="D86713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69" name="Freeform: Shape 368">
                  <a:extLst>
                    <a:ext uri="{FF2B5EF4-FFF2-40B4-BE49-F238E27FC236}">
                      <a16:creationId xmlns:a16="http://schemas.microsoft.com/office/drawing/2014/main" id="{E2DFA391-085C-D9A1-CFA9-1BEC147EFC2F}"/>
                    </a:ext>
                  </a:extLst>
                </p:cNvPr>
                <p:cNvSpPr/>
                <p:nvPr/>
              </p:nvSpPr>
              <p:spPr>
                <a:xfrm>
                  <a:off x="8733233" y="3287002"/>
                  <a:ext cx="33986" cy="58184"/>
                </a:xfrm>
                <a:custGeom>
                  <a:avLst/>
                  <a:gdLst>
                    <a:gd name="connsiteX0" fmla="*/ 1089 w 33986"/>
                    <a:gd name="connsiteY0" fmla="*/ 7997 h 58184"/>
                    <a:gd name="connsiteX1" fmla="*/ 28458 w 33986"/>
                    <a:gd name="connsiteY1" fmla="*/ 4396 h 58184"/>
                    <a:gd name="connsiteX2" fmla="*/ 15680 w 33986"/>
                    <a:gd name="connsiteY2" fmla="*/ 47818 h 58184"/>
                    <a:gd name="connsiteX3" fmla="*/ 0 w 33986"/>
                    <a:gd name="connsiteY3" fmla="*/ 58184 h 58184"/>
                    <a:gd name="connsiteX4" fmla="*/ 1089 w 33986"/>
                    <a:gd name="connsiteY4" fmla="*/ 7997 h 58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986" h="58184">
                      <a:moveTo>
                        <a:pt x="1089" y="7997"/>
                      </a:moveTo>
                      <a:cubicBezTo>
                        <a:pt x="1089" y="7997"/>
                        <a:pt x="14769" y="-7279"/>
                        <a:pt x="28458" y="4396"/>
                      </a:cubicBezTo>
                      <a:cubicBezTo>
                        <a:pt x="42143" y="16071"/>
                        <a:pt x="27550" y="41003"/>
                        <a:pt x="15680" y="47818"/>
                      </a:cubicBezTo>
                      <a:cubicBezTo>
                        <a:pt x="3810" y="54634"/>
                        <a:pt x="0" y="58184"/>
                        <a:pt x="0" y="58184"/>
                      </a:cubicBezTo>
                      <a:lnTo>
                        <a:pt x="1089" y="7997"/>
                      </a:lnTo>
                      <a:close/>
                    </a:path>
                  </a:pathLst>
                </a:custGeom>
                <a:solidFill>
                  <a:srgbClr val="D9935C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70" name="Freeform: Shape 369">
                <a:extLst>
                  <a:ext uri="{FF2B5EF4-FFF2-40B4-BE49-F238E27FC236}">
                    <a16:creationId xmlns:a16="http://schemas.microsoft.com/office/drawing/2014/main" id="{72959484-BCA6-D451-08D9-ECC32A3A66A3}"/>
                  </a:ext>
                </a:extLst>
              </p:cNvPr>
              <p:cNvSpPr/>
              <p:nvPr/>
            </p:nvSpPr>
            <p:spPr>
              <a:xfrm>
                <a:off x="8897667" y="3627357"/>
                <a:ext cx="210432" cy="850260"/>
              </a:xfrm>
              <a:custGeom>
                <a:avLst/>
                <a:gdLst>
                  <a:gd name="connsiteX0" fmla="*/ 189369 w 210432"/>
                  <a:gd name="connsiteY0" fmla="*/ 685178 h 850260"/>
                  <a:gd name="connsiteX1" fmla="*/ 174411 w 210432"/>
                  <a:gd name="connsiteY1" fmla="*/ 737578 h 850260"/>
                  <a:gd name="connsiteX2" fmla="*/ 171075 w 210432"/>
                  <a:gd name="connsiteY2" fmla="*/ 747906 h 850260"/>
                  <a:gd name="connsiteX3" fmla="*/ 169421 w 210432"/>
                  <a:gd name="connsiteY3" fmla="*/ 752880 h 850260"/>
                  <a:gd name="connsiteX4" fmla="*/ 166162 w 210432"/>
                  <a:gd name="connsiteY4" fmla="*/ 762401 h 850260"/>
                  <a:gd name="connsiteX5" fmla="*/ 161960 w 210432"/>
                  <a:gd name="connsiteY5" fmla="*/ 774216 h 850260"/>
                  <a:gd name="connsiteX6" fmla="*/ 158914 w 210432"/>
                  <a:gd name="connsiteY6" fmla="*/ 782536 h 850260"/>
                  <a:gd name="connsiteX7" fmla="*/ 130511 w 210432"/>
                  <a:gd name="connsiteY7" fmla="*/ 850260 h 850260"/>
                  <a:gd name="connsiteX8" fmla="*/ 99714 w 210432"/>
                  <a:gd name="connsiteY8" fmla="*/ 848143 h 850260"/>
                  <a:gd name="connsiteX9" fmla="*/ 113591 w 210432"/>
                  <a:gd name="connsiteY9" fmla="*/ 714357 h 850260"/>
                  <a:gd name="connsiteX10" fmla="*/ 113803 w 210432"/>
                  <a:gd name="connsiteY10" fmla="*/ 705839 h 850260"/>
                  <a:gd name="connsiteX11" fmla="*/ 113994 w 210432"/>
                  <a:gd name="connsiteY11" fmla="*/ 687150 h 850260"/>
                  <a:gd name="connsiteX12" fmla="*/ 113956 w 210432"/>
                  <a:gd name="connsiteY12" fmla="*/ 679247 h 850260"/>
                  <a:gd name="connsiteX13" fmla="*/ 78127 w 210432"/>
                  <a:gd name="connsiteY13" fmla="*/ 454636 h 850260"/>
                  <a:gd name="connsiteX14" fmla="*/ 29098 w 210432"/>
                  <a:gd name="connsiteY14" fmla="*/ 281518 h 850260"/>
                  <a:gd name="connsiteX15" fmla="*/ 887 w 210432"/>
                  <a:gd name="connsiteY15" fmla="*/ 0 h 850260"/>
                  <a:gd name="connsiteX16" fmla="*/ 174136 w 210432"/>
                  <a:gd name="connsiteY16" fmla="*/ 20275 h 850260"/>
                  <a:gd name="connsiteX17" fmla="*/ 182213 w 210432"/>
                  <a:gd name="connsiteY17" fmla="*/ 21219 h 850260"/>
                  <a:gd name="connsiteX18" fmla="*/ 186780 w 210432"/>
                  <a:gd name="connsiteY18" fmla="*/ 293298 h 850260"/>
                  <a:gd name="connsiteX19" fmla="*/ 187666 w 210432"/>
                  <a:gd name="connsiteY19" fmla="*/ 334884 h 850260"/>
                  <a:gd name="connsiteX20" fmla="*/ 189765 w 210432"/>
                  <a:gd name="connsiteY20" fmla="*/ 426195 h 850260"/>
                  <a:gd name="connsiteX21" fmla="*/ 189369 w 210432"/>
                  <a:gd name="connsiteY21" fmla="*/ 685178 h 850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0432" h="850260">
                    <a:moveTo>
                      <a:pt x="189369" y="685178"/>
                    </a:moveTo>
                    <a:cubicBezTo>
                      <a:pt x="184723" y="703639"/>
                      <a:pt x="179615" y="721215"/>
                      <a:pt x="174411" y="737578"/>
                    </a:cubicBezTo>
                    <a:cubicBezTo>
                      <a:pt x="173295" y="741084"/>
                      <a:pt x="172194" y="744535"/>
                      <a:pt x="171075" y="747906"/>
                    </a:cubicBezTo>
                    <a:cubicBezTo>
                      <a:pt x="170521" y="749582"/>
                      <a:pt x="169959" y="751242"/>
                      <a:pt x="169421" y="752880"/>
                    </a:cubicBezTo>
                    <a:cubicBezTo>
                      <a:pt x="168321" y="756117"/>
                      <a:pt x="167243" y="759296"/>
                      <a:pt x="166162" y="762401"/>
                    </a:cubicBezTo>
                    <a:cubicBezTo>
                      <a:pt x="164755" y="766447"/>
                      <a:pt x="163348" y="770398"/>
                      <a:pt x="161960" y="774216"/>
                    </a:cubicBezTo>
                    <a:cubicBezTo>
                      <a:pt x="160939" y="777047"/>
                      <a:pt x="159916" y="779823"/>
                      <a:pt x="158914" y="782536"/>
                    </a:cubicBezTo>
                    <a:cubicBezTo>
                      <a:pt x="143460" y="823992"/>
                      <a:pt x="130511" y="850260"/>
                      <a:pt x="130511" y="850260"/>
                    </a:cubicBezTo>
                    <a:lnTo>
                      <a:pt x="99714" y="848143"/>
                    </a:lnTo>
                    <a:cubicBezTo>
                      <a:pt x="99714" y="848143"/>
                      <a:pt x="111279" y="793141"/>
                      <a:pt x="113591" y="714357"/>
                    </a:cubicBezTo>
                    <a:cubicBezTo>
                      <a:pt x="113666" y="711548"/>
                      <a:pt x="113745" y="708709"/>
                      <a:pt x="113803" y="705839"/>
                    </a:cubicBezTo>
                    <a:cubicBezTo>
                      <a:pt x="113915" y="699730"/>
                      <a:pt x="113994" y="693509"/>
                      <a:pt x="113994" y="687150"/>
                    </a:cubicBezTo>
                    <a:cubicBezTo>
                      <a:pt x="113994" y="684547"/>
                      <a:pt x="113976" y="681908"/>
                      <a:pt x="113956" y="679247"/>
                    </a:cubicBezTo>
                    <a:cubicBezTo>
                      <a:pt x="113333" y="611394"/>
                      <a:pt x="104936" y="531202"/>
                      <a:pt x="78127" y="454636"/>
                    </a:cubicBezTo>
                    <a:cubicBezTo>
                      <a:pt x="56333" y="392390"/>
                      <a:pt x="40526" y="334149"/>
                      <a:pt x="29098" y="281518"/>
                    </a:cubicBezTo>
                    <a:cubicBezTo>
                      <a:pt x="-7784" y="111621"/>
                      <a:pt x="887" y="0"/>
                      <a:pt x="887" y="0"/>
                    </a:cubicBezTo>
                    <a:lnTo>
                      <a:pt x="174136" y="20275"/>
                    </a:lnTo>
                    <a:lnTo>
                      <a:pt x="182213" y="21219"/>
                    </a:lnTo>
                    <a:cubicBezTo>
                      <a:pt x="182945" y="100791"/>
                      <a:pt x="184989" y="208829"/>
                      <a:pt x="186780" y="293298"/>
                    </a:cubicBezTo>
                    <a:cubicBezTo>
                      <a:pt x="187087" y="307965"/>
                      <a:pt x="187378" y="321917"/>
                      <a:pt x="187666" y="334884"/>
                    </a:cubicBezTo>
                    <a:cubicBezTo>
                      <a:pt x="188862" y="389118"/>
                      <a:pt x="189765" y="426195"/>
                      <a:pt x="189765" y="426195"/>
                    </a:cubicBezTo>
                    <a:cubicBezTo>
                      <a:pt x="223091" y="497913"/>
                      <a:pt x="210989" y="599170"/>
                      <a:pt x="189369" y="685178"/>
                    </a:cubicBezTo>
                    <a:close/>
                  </a:path>
                </a:pathLst>
              </a:custGeom>
              <a:solidFill>
                <a:srgbClr val="CB7D45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1" name="Freeform: Shape 370">
                <a:extLst>
                  <a:ext uri="{FF2B5EF4-FFF2-40B4-BE49-F238E27FC236}">
                    <a16:creationId xmlns:a16="http://schemas.microsoft.com/office/drawing/2014/main" id="{50E5EA83-6ECD-B47B-716D-8054B65D827D}"/>
                  </a:ext>
                </a:extLst>
              </p:cNvPr>
              <p:cNvSpPr/>
              <p:nvPr/>
            </p:nvSpPr>
            <p:spPr>
              <a:xfrm>
                <a:off x="8938078" y="2926849"/>
                <a:ext cx="195550" cy="191855"/>
              </a:xfrm>
              <a:custGeom>
                <a:avLst/>
                <a:gdLst>
                  <a:gd name="connsiteX0" fmla="*/ 99353 w 195550"/>
                  <a:gd name="connsiteY0" fmla="*/ 105649 h 191855"/>
                  <a:gd name="connsiteX1" fmla="*/ 102760 w 195550"/>
                  <a:gd name="connsiteY1" fmla="*/ 180716 h 191855"/>
                  <a:gd name="connsiteX2" fmla="*/ 144676 w 195550"/>
                  <a:gd name="connsiteY2" fmla="*/ 175118 h 191855"/>
                  <a:gd name="connsiteX3" fmla="*/ 140661 w 195550"/>
                  <a:gd name="connsiteY3" fmla="*/ 181246 h 191855"/>
                  <a:gd name="connsiteX4" fmla="*/ 190123 w 195550"/>
                  <a:gd name="connsiteY4" fmla="*/ 171584 h 191855"/>
                  <a:gd name="connsiteX5" fmla="*/ 98119 w 195550"/>
                  <a:gd name="connsiteY5" fmla="*/ 1561 h 191855"/>
                  <a:gd name="connsiteX6" fmla="*/ 23424 w 195550"/>
                  <a:gd name="connsiteY6" fmla="*/ 90646 h 191855"/>
                  <a:gd name="connsiteX7" fmla="*/ 0 w 195550"/>
                  <a:gd name="connsiteY7" fmla="*/ 185953 h 191855"/>
                  <a:gd name="connsiteX8" fmla="*/ 12825 w 195550"/>
                  <a:gd name="connsiteY8" fmla="*/ 190216 h 191855"/>
                  <a:gd name="connsiteX9" fmla="*/ 20133 w 195550"/>
                  <a:gd name="connsiteY9" fmla="*/ 184513 h 191855"/>
                  <a:gd name="connsiteX10" fmla="*/ 17362 w 195550"/>
                  <a:gd name="connsiteY10" fmla="*/ 191500 h 191855"/>
                  <a:gd name="connsiteX11" fmla="*/ 67691 w 195550"/>
                  <a:gd name="connsiteY11" fmla="*/ 182009 h 191855"/>
                  <a:gd name="connsiteX12" fmla="*/ 99353 w 195550"/>
                  <a:gd name="connsiteY12" fmla="*/ 105649 h 191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5550" h="191855">
                    <a:moveTo>
                      <a:pt x="99353" y="105649"/>
                    </a:moveTo>
                    <a:cubicBezTo>
                      <a:pt x="99353" y="105649"/>
                      <a:pt x="140340" y="140548"/>
                      <a:pt x="102760" y="180716"/>
                    </a:cubicBezTo>
                    <a:cubicBezTo>
                      <a:pt x="102760" y="180716"/>
                      <a:pt x="134074" y="183789"/>
                      <a:pt x="144676" y="175118"/>
                    </a:cubicBezTo>
                    <a:cubicBezTo>
                      <a:pt x="144676" y="175118"/>
                      <a:pt x="142589" y="179345"/>
                      <a:pt x="140661" y="181246"/>
                    </a:cubicBezTo>
                    <a:cubicBezTo>
                      <a:pt x="140661" y="181246"/>
                      <a:pt x="175672" y="182505"/>
                      <a:pt x="190123" y="171584"/>
                    </a:cubicBezTo>
                    <a:cubicBezTo>
                      <a:pt x="204580" y="160666"/>
                      <a:pt x="195292" y="-18467"/>
                      <a:pt x="98119" y="1561"/>
                    </a:cubicBezTo>
                    <a:cubicBezTo>
                      <a:pt x="98119" y="1561"/>
                      <a:pt x="15752" y="-4658"/>
                      <a:pt x="23424" y="90646"/>
                    </a:cubicBezTo>
                    <a:cubicBezTo>
                      <a:pt x="31097" y="185948"/>
                      <a:pt x="0" y="185953"/>
                      <a:pt x="0" y="185953"/>
                    </a:cubicBezTo>
                    <a:cubicBezTo>
                      <a:pt x="0" y="185953"/>
                      <a:pt x="8650" y="190216"/>
                      <a:pt x="12825" y="190216"/>
                    </a:cubicBezTo>
                    <a:cubicBezTo>
                      <a:pt x="12825" y="190216"/>
                      <a:pt x="18928" y="187890"/>
                      <a:pt x="20133" y="184513"/>
                    </a:cubicBezTo>
                    <a:cubicBezTo>
                      <a:pt x="20133" y="184513"/>
                      <a:pt x="18928" y="189813"/>
                      <a:pt x="17362" y="191500"/>
                    </a:cubicBezTo>
                    <a:cubicBezTo>
                      <a:pt x="17362" y="191500"/>
                      <a:pt x="50928" y="194680"/>
                      <a:pt x="67691" y="182009"/>
                    </a:cubicBezTo>
                    <a:cubicBezTo>
                      <a:pt x="84453" y="169335"/>
                      <a:pt x="104138" y="125309"/>
                      <a:pt x="99353" y="105649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2" name="Freeform: Shape 371">
                <a:extLst>
                  <a:ext uri="{FF2B5EF4-FFF2-40B4-BE49-F238E27FC236}">
                    <a16:creationId xmlns:a16="http://schemas.microsoft.com/office/drawing/2014/main" id="{F8D10490-9176-F992-02FA-FD4981B6D8BD}"/>
                  </a:ext>
                </a:extLst>
              </p:cNvPr>
              <p:cNvSpPr/>
              <p:nvPr/>
            </p:nvSpPr>
            <p:spPr>
              <a:xfrm>
                <a:off x="8901968" y="3078210"/>
                <a:ext cx="268451" cy="597574"/>
              </a:xfrm>
              <a:custGeom>
                <a:avLst/>
                <a:gdLst>
                  <a:gd name="connsiteX0" fmla="*/ 267732 w 268451"/>
                  <a:gd name="connsiteY0" fmla="*/ 529701 h 597574"/>
                  <a:gd name="connsiteX1" fmla="*/ 218777 w 268451"/>
                  <a:gd name="connsiteY1" fmla="*/ 412405 h 597574"/>
                  <a:gd name="connsiteX2" fmla="*/ 244851 w 268451"/>
                  <a:gd name="connsiteY2" fmla="*/ 326084 h 597574"/>
                  <a:gd name="connsiteX3" fmla="*/ 253566 w 268451"/>
                  <a:gd name="connsiteY3" fmla="*/ 291141 h 597574"/>
                  <a:gd name="connsiteX4" fmla="*/ 180027 w 268451"/>
                  <a:gd name="connsiteY4" fmla="*/ 90355 h 597574"/>
                  <a:gd name="connsiteX5" fmla="*/ 155105 w 268451"/>
                  <a:gd name="connsiteY5" fmla="*/ 0 h 597574"/>
                  <a:gd name="connsiteX6" fmla="*/ 150911 w 268451"/>
                  <a:gd name="connsiteY6" fmla="*/ 826 h 597574"/>
                  <a:gd name="connsiteX7" fmla="*/ 80389 w 268451"/>
                  <a:gd name="connsiteY7" fmla="*/ 14791 h 597574"/>
                  <a:gd name="connsiteX8" fmla="*/ 82040 w 268451"/>
                  <a:gd name="connsiteY8" fmla="*/ 57893 h 597574"/>
                  <a:gd name="connsiteX9" fmla="*/ 77198 w 268451"/>
                  <a:gd name="connsiteY9" fmla="*/ 95123 h 597574"/>
                  <a:gd name="connsiteX10" fmla="*/ 67504 w 268451"/>
                  <a:gd name="connsiteY10" fmla="*/ 96509 h 597574"/>
                  <a:gd name="connsiteX11" fmla="*/ 3968 w 268451"/>
                  <a:gd name="connsiteY11" fmla="*/ 195272 h 597574"/>
                  <a:gd name="connsiteX12" fmla="*/ 4876 w 268451"/>
                  <a:gd name="connsiteY12" fmla="*/ 513017 h 597574"/>
                  <a:gd name="connsiteX13" fmla="*/ 267732 w 268451"/>
                  <a:gd name="connsiteY13" fmla="*/ 529701 h 597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8451" h="597574">
                    <a:moveTo>
                      <a:pt x="267732" y="529701"/>
                    </a:moveTo>
                    <a:cubicBezTo>
                      <a:pt x="234984" y="456271"/>
                      <a:pt x="219326" y="435508"/>
                      <a:pt x="218777" y="412405"/>
                    </a:cubicBezTo>
                    <a:cubicBezTo>
                      <a:pt x="218344" y="394135"/>
                      <a:pt x="227355" y="374417"/>
                      <a:pt x="244851" y="326084"/>
                    </a:cubicBezTo>
                    <a:cubicBezTo>
                      <a:pt x="248972" y="314694"/>
                      <a:pt x="251816" y="302981"/>
                      <a:pt x="253566" y="291141"/>
                    </a:cubicBezTo>
                    <a:cubicBezTo>
                      <a:pt x="267406" y="197952"/>
                      <a:pt x="213519" y="97213"/>
                      <a:pt x="180027" y="90355"/>
                    </a:cubicBezTo>
                    <a:cubicBezTo>
                      <a:pt x="170709" y="87892"/>
                      <a:pt x="154910" y="54233"/>
                      <a:pt x="155105" y="0"/>
                    </a:cubicBezTo>
                    <a:lnTo>
                      <a:pt x="150911" y="826"/>
                    </a:lnTo>
                    <a:lnTo>
                      <a:pt x="80389" y="14791"/>
                    </a:lnTo>
                    <a:cubicBezTo>
                      <a:pt x="80389" y="14791"/>
                      <a:pt x="81996" y="36984"/>
                      <a:pt x="82040" y="57893"/>
                    </a:cubicBezTo>
                    <a:cubicBezTo>
                      <a:pt x="82089" y="75317"/>
                      <a:pt x="81148" y="93044"/>
                      <a:pt x="77198" y="95123"/>
                    </a:cubicBezTo>
                    <a:cubicBezTo>
                      <a:pt x="72121" y="95581"/>
                      <a:pt x="67504" y="96509"/>
                      <a:pt x="67504" y="96509"/>
                    </a:cubicBezTo>
                    <a:cubicBezTo>
                      <a:pt x="67504" y="96509"/>
                      <a:pt x="7822" y="138424"/>
                      <a:pt x="3968" y="195272"/>
                    </a:cubicBezTo>
                    <a:cubicBezTo>
                      <a:pt x="-1181" y="271214"/>
                      <a:pt x="52361" y="361235"/>
                      <a:pt x="4876" y="513017"/>
                    </a:cubicBezTo>
                    <a:cubicBezTo>
                      <a:pt x="-43604" y="668030"/>
                      <a:pt x="285821" y="570278"/>
                      <a:pt x="267732" y="529701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3" name="Freeform: Shape 372">
                <a:extLst>
                  <a:ext uri="{FF2B5EF4-FFF2-40B4-BE49-F238E27FC236}">
                    <a16:creationId xmlns:a16="http://schemas.microsoft.com/office/drawing/2014/main" id="{7AF1F215-95C8-0497-F7F2-70A22CBEF438}"/>
                  </a:ext>
                </a:extLst>
              </p:cNvPr>
              <p:cNvSpPr/>
              <p:nvPr/>
            </p:nvSpPr>
            <p:spPr>
              <a:xfrm>
                <a:off x="8982356" y="3079033"/>
                <a:ext cx="70524" cy="57067"/>
              </a:xfrm>
              <a:custGeom>
                <a:avLst/>
                <a:gdLst>
                  <a:gd name="connsiteX0" fmla="*/ 0 w 70524"/>
                  <a:gd name="connsiteY0" fmla="*/ 13966 h 57067"/>
                  <a:gd name="connsiteX1" fmla="*/ 1657 w 70524"/>
                  <a:gd name="connsiteY1" fmla="*/ 57067 h 57067"/>
                  <a:gd name="connsiteX2" fmla="*/ 70525 w 70524"/>
                  <a:gd name="connsiteY2" fmla="*/ 0 h 57067"/>
                  <a:gd name="connsiteX3" fmla="*/ 0 w 70524"/>
                  <a:gd name="connsiteY3" fmla="*/ 13966 h 57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524" h="57067">
                    <a:moveTo>
                      <a:pt x="0" y="13966"/>
                    </a:moveTo>
                    <a:cubicBezTo>
                      <a:pt x="0" y="13966"/>
                      <a:pt x="1610" y="36158"/>
                      <a:pt x="1657" y="57067"/>
                    </a:cubicBezTo>
                    <a:cubicBezTo>
                      <a:pt x="41121" y="55956"/>
                      <a:pt x="61980" y="19954"/>
                      <a:pt x="70525" y="0"/>
                    </a:cubicBezTo>
                    <a:lnTo>
                      <a:pt x="0" y="13966"/>
                    </a:lnTo>
                    <a:close/>
                  </a:path>
                </a:pathLst>
              </a:custGeom>
              <a:solidFill>
                <a:srgbClr val="CB7D45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4" name="Freeform: Shape 373">
                <a:extLst>
                  <a:ext uri="{FF2B5EF4-FFF2-40B4-BE49-F238E27FC236}">
                    <a16:creationId xmlns:a16="http://schemas.microsoft.com/office/drawing/2014/main" id="{EF9FF399-0884-3C56-13B6-D49B5156D043}"/>
                  </a:ext>
                </a:extLst>
              </p:cNvPr>
              <p:cNvSpPr/>
              <p:nvPr/>
            </p:nvSpPr>
            <p:spPr>
              <a:xfrm>
                <a:off x="8937942" y="2926452"/>
                <a:ext cx="148473" cy="144902"/>
              </a:xfrm>
              <a:custGeom>
                <a:avLst/>
                <a:gdLst>
                  <a:gd name="connsiteX0" fmla="*/ 122222 w 148473"/>
                  <a:gd name="connsiteY0" fmla="*/ 144902 h 144902"/>
                  <a:gd name="connsiteX1" fmla="*/ 147868 w 148473"/>
                  <a:gd name="connsiteY1" fmla="*/ 84283 h 144902"/>
                  <a:gd name="connsiteX2" fmla="*/ 66946 w 148473"/>
                  <a:gd name="connsiteY2" fmla="*/ 1043 h 144902"/>
                  <a:gd name="connsiteX3" fmla="*/ 25077 w 148473"/>
                  <a:gd name="connsiteY3" fmla="*/ 16872 h 144902"/>
                  <a:gd name="connsiteX4" fmla="*/ 11693 w 148473"/>
                  <a:gd name="connsiteY4" fmla="*/ 115816 h 144902"/>
                  <a:gd name="connsiteX5" fmla="*/ 18455 w 148473"/>
                  <a:gd name="connsiteY5" fmla="*/ 137614 h 144902"/>
                  <a:gd name="connsiteX6" fmla="*/ 122222 w 148473"/>
                  <a:gd name="connsiteY6" fmla="*/ 144902 h 144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8473" h="144902">
                    <a:moveTo>
                      <a:pt x="122222" y="144902"/>
                    </a:moveTo>
                    <a:cubicBezTo>
                      <a:pt x="122222" y="144902"/>
                      <a:pt x="142903" y="112225"/>
                      <a:pt x="147868" y="84283"/>
                    </a:cubicBezTo>
                    <a:cubicBezTo>
                      <a:pt x="151412" y="64337"/>
                      <a:pt x="141252" y="-9608"/>
                      <a:pt x="66946" y="1043"/>
                    </a:cubicBezTo>
                    <a:cubicBezTo>
                      <a:pt x="66946" y="1043"/>
                      <a:pt x="45363" y="3169"/>
                      <a:pt x="25077" y="16872"/>
                    </a:cubicBezTo>
                    <a:cubicBezTo>
                      <a:pt x="8945" y="27768"/>
                      <a:pt x="-14340" y="51293"/>
                      <a:pt x="11693" y="115816"/>
                    </a:cubicBezTo>
                    <a:lnTo>
                      <a:pt x="18455" y="137614"/>
                    </a:lnTo>
                    <a:lnTo>
                      <a:pt x="122222" y="144902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5" name="Freeform: Shape 374">
                <a:extLst>
                  <a:ext uri="{FF2B5EF4-FFF2-40B4-BE49-F238E27FC236}">
                    <a16:creationId xmlns:a16="http://schemas.microsoft.com/office/drawing/2014/main" id="{7FEBE80A-44DE-1C65-D906-EFBC7BBBC583}"/>
                  </a:ext>
                </a:extLst>
              </p:cNvPr>
              <p:cNvSpPr/>
              <p:nvPr/>
            </p:nvSpPr>
            <p:spPr>
              <a:xfrm>
                <a:off x="8938083" y="2955241"/>
                <a:ext cx="125580" cy="157559"/>
              </a:xfrm>
              <a:custGeom>
                <a:avLst/>
                <a:gdLst>
                  <a:gd name="connsiteX0" fmla="*/ 31095 w 125580"/>
                  <a:gd name="connsiteY0" fmla="*/ 157555 h 157559"/>
                  <a:gd name="connsiteX1" fmla="*/ 124532 w 125580"/>
                  <a:gd name="connsiteY1" fmla="*/ 100933 h 157559"/>
                  <a:gd name="connsiteX2" fmla="*/ 77080 w 125580"/>
                  <a:gd name="connsiteY2" fmla="*/ 356 h 157559"/>
                  <a:gd name="connsiteX3" fmla="*/ 1118 w 125580"/>
                  <a:gd name="connsiteY3" fmla="*/ 38503 h 157559"/>
                  <a:gd name="connsiteX4" fmla="*/ 31095 w 125580"/>
                  <a:gd name="connsiteY4" fmla="*/ 157555 h 157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580" h="157559">
                    <a:moveTo>
                      <a:pt x="31095" y="157555"/>
                    </a:moveTo>
                    <a:cubicBezTo>
                      <a:pt x="31095" y="157555"/>
                      <a:pt x="124465" y="159097"/>
                      <a:pt x="124532" y="100933"/>
                    </a:cubicBezTo>
                    <a:cubicBezTo>
                      <a:pt x="124597" y="42768"/>
                      <a:pt x="136689" y="3799"/>
                      <a:pt x="77080" y="356"/>
                    </a:cubicBezTo>
                    <a:cubicBezTo>
                      <a:pt x="17467" y="-3087"/>
                      <a:pt x="5857" y="19095"/>
                      <a:pt x="1118" y="38503"/>
                    </a:cubicBezTo>
                    <a:cubicBezTo>
                      <a:pt x="-3628" y="57911"/>
                      <a:pt x="6807" y="155654"/>
                      <a:pt x="31095" y="157555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6" name="Freeform: Shape 375">
                <a:extLst>
                  <a:ext uri="{FF2B5EF4-FFF2-40B4-BE49-F238E27FC236}">
                    <a16:creationId xmlns:a16="http://schemas.microsoft.com/office/drawing/2014/main" id="{935E8FCC-18DF-5798-14E8-1639A3BD5887}"/>
                  </a:ext>
                </a:extLst>
              </p:cNvPr>
              <p:cNvSpPr/>
              <p:nvPr/>
            </p:nvSpPr>
            <p:spPr>
              <a:xfrm>
                <a:off x="8972634" y="2942352"/>
                <a:ext cx="121051" cy="94522"/>
              </a:xfrm>
              <a:custGeom>
                <a:avLst/>
                <a:gdLst>
                  <a:gd name="connsiteX0" fmla="*/ 0 w 121051"/>
                  <a:gd name="connsiteY0" fmla="*/ 11821 h 94522"/>
                  <a:gd name="connsiteX1" fmla="*/ 64797 w 121051"/>
                  <a:gd name="connsiteY1" fmla="*/ 90145 h 94522"/>
                  <a:gd name="connsiteX2" fmla="*/ 121052 w 121051"/>
                  <a:gd name="connsiteY2" fmla="*/ 89723 h 94522"/>
                  <a:gd name="connsiteX3" fmla="*/ 84715 w 121051"/>
                  <a:gd name="connsiteY3" fmla="*/ 24084 h 94522"/>
                  <a:gd name="connsiteX4" fmla="*/ 0 w 121051"/>
                  <a:gd name="connsiteY4" fmla="*/ 11821 h 94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051" h="94522">
                    <a:moveTo>
                      <a:pt x="0" y="11821"/>
                    </a:moveTo>
                    <a:cubicBezTo>
                      <a:pt x="0" y="11821"/>
                      <a:pt x="25563" y="80058"/>
                      <a:pt x="64797" y="90145"/>
                    </a:cubicBezTo>
                    <a:cubicBezTo>
                      <a:pt x="104033" y="100235"/>
                      <a:pt x="121052" y="89723"/>
                      <a:pt x="121052" y="89723"/>
                    </a:cubicBezTo>
                    <a:cubicBezTo>
                      <a:pt x="121052" y="89723"/>
                      <a:pt x="90956" y="65816"/>
                      <a:pt x="84715" y="24084"/>
                    </a:cubicBezTo>
                    <a:cubicBezTo>
                      <a:pt x="84712" y="24084"/>
                      <a:pt x="19285" y="-20655"/>
                      <a:pt x="0" y="11821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7" name="Freeform: Shape 376">
                <a:extLst>
                  <a:ext uri="{FF2B5EF4-FFF2-40B4-BE49-F238E27FC236}">
                    <a16:creationId xmlns:a16="http://schemas.microsoft.com/office/drawing/2014/main" id="{B952806B-AEEA-C92E-BE5C-2B877C227E6D}"/>
                  </a:ext>
                </a:extLst>
              </p:cNvPr>
              <p:cNvSpPr/>
              <p:nvPr/>
            </p:nvSpPr>
            <p:spPr>
              <a:xfrm>
                <a:off x="8931693" y="2948584"/>
                <a:ext cx="47274" cy="85461"/>
              </a:xfrm>
              <a:custGeom>
                <a:avLst/>
                <a:gdLst>
                  <a:gd name="connsiteX0" fmla="*/ 47275 w 47274"/>
                  <a:gd name="connsiteY0" fmla="*/ 11128 h 85461"/>
                  <a:gd name="connsiteX1" fmla="*/ 23530 w 47274"/>
                  <a:gd name="connsiteY1" fmla="*/ 41172 h 85461"/>
                  <a:gd name="connsiteX2" fmla="*/ 7896 w 47274"/>
                  <a:gd name="connsiteY2" fmla="*/ 85436 h 85461"/>
                  <a:gd name="connsiteX3" fmla="*/ 10280 w 47274"/>
                  <a:gd name="connsiteY3" fmla="*/ 12818 h 85461"/>
                  <a:gd name="connsiteX4" fmla="*/ 47275 w 47274"/>
                  <a:gd name="connsiteY4" fmla="*/ 11128 h 85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274" h="85461">
                    <a:moveTo>
                      <a:pt x="47275" y="11128"/>
                    </a:moveTo>
                    <a:cubicBezTo>
                      <a:pt x="47275" y="11128"/>
                      <a:pt x="28180" y="26364"/>
                      <a:pt x="23530" y="41172"/>
                    </a:cubicBezTo>
                    <a:cubicBezTo>
                      <a:pt x="18878" y="55979"/>
                      <a:pt x="16781" y="86473"/>
                      <a:pt x="7896" y="85436"/>
                    </a:cubicBezTo>
                    <a:cubicBezTo>
                      <a:pt x="7896" y="85436"/>
                      <a:pt x="-11366" y="39057"/>
                      <a:pt x="10280" y="12818"/>
                    </a:cubicBezTo>
                    <a:cubicBezTo>
                      <a:pt x="33233" y="-15001"/>
                      <a:pt x="47275" y="11128"/>
                      <a:pt x="47275" y="11128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8" name="Freeform: Shape 377">
                <a:extLst>
                  <a:ext uri="{FF2B5EF4-FFF2-40B4-BE49-F238E27FC236}">
                    <a16:creationId xmlns:a16="http://schemas.microsoft.com/office/drawing/2014/main" id="{32CDE255-33F9-35FE-8455-EBF2C889D67A}"/>
                  </a:ext>
                </a:extLst>
              </p:cNvPr>
              <p:cNvSpPr/>
              <p:nvPr/>
            </p:nvSpPr>
            <p:spPr>
              <a:xfrm>
                <a:off x="9077282" y="3166815"/>
                <a:ext cx="213854" cy="527495"/>
              </a:xfrm>
              <a:custGeom>
                <a:avLst/>
                <a:gdLst>
                  <a:gd name="connsiteX0" fmla="*/ 213854 w 213854"/>
                  <a:gd name="connsiteY0" fmla="*/ 519090 h 527495"/>
                  <a:gd name="connsiteX1" fmla="*/ 185822 w 213854"/>
                  <a:gd name="connsiteY1" fmla="*/ 527495 h 527495"/>
                  <a:gd name="connsiteX2" fmla="*/ 84949 w 213854"/>
                  <a:gd name="connsiteY2" fmla="*/ 334155 h 527495"/>
                  <a:gd name="connsiteX3" fmla="*/ 67631 w 213854"/>
                  <a:gd name="connsiteY3" fmla="*/ 266011 h 527495"/>
                  <a:gd name="connsiteX4" fmla="*/ 30438 w 213854"/>
                  <a:gd name="connsiteY4" fmla="*/ 131825 h 527495"/>
                  <a:gd name="connsiteX5" fmla="*/ 23537 w 213854"/>
                  <a:gd name="connsiteY5" fmla="*/ 101935 h 527495"/>
                  <a:gd name="connsiteX6" fmla="*/ 0 w 213854"/>
                  <a:gd name="connsiteY6" fmla="*/ 0 h 527495"/>
                  <a:gd name="connsiteX7" fmla="*/ 71433 w 213854"/>
                  <a:gd name="connsiteY7" fmla="*/ 15625 h 527495"/>
                  <a:gd name="connsiteX8" fmla="*/ 89149 w 213854"/>
                  <a:gd name="connsiteY8" fmla="*/ 28719 h 527495"/>
                  <a:gd name="connsiteX9" fmla="*/ 141442 w 213854"/>
                  <a:gd name="connsiteY9" fmla="*/ 255439 h 527495"/>
                  <a:gd name="connsiteX10" fmla="*/ 157805 w 213854"/>
                  <a:gd name="connsiteY10" fmla="*/ 338363 h 527495"/>
                  <a:gd name="connsiteX11" fmla="*/ 213854 w 213854"/>
                  <a:gd name="connsiteY11" fmla="*/ 519090 h 527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3854" h="527495">
                    <a:moveTo>
                      <a:pt x="213854" y="519090"/>
                    </a:moveTo>
                    <a:lnTo>
                      <a:pt x="185822" y="527495"/>
                    </a:lnTo>
                    <a:cubicBezTo>
                      <a:pt x="185822" y="527495"/>
                      <a:pt x="93357" y="374074"/>
                      <a:pt x="84949" y="334155"/>
                    </a:cubicBezTo>
                    <a:cubicBezTo>
                      <a:pt x="82203" y="321158"/>
                      <a:pt x="75482" y="295149"/>
                      <a:pt x="67631" y="266011"/>
                    </a:cubicBezTo>
                    <a:cubicBezTo>
                      <a:pt x="51393" y="205663"/>
                      <a:pt x="30438" y="131825"/>
                      <a:pt x="30438" y="131825"/>
                    </a:cubicBezTo>
                    <a:lnTo>
                      <a:pt x="23537" y="101935"/>
                    </a:lnTo>
                    <a:lnTo>
                      <a:pt x="0" y="0"/>
                    </a:lnTo>
                    <a:cubicBezTo>
                      <a:pt x="0" y="0"/>
                      <a:pt x="45071" y="4603"/>
                      <a:pt x="71433" y="15625"/>
                    </a:cubicBezTo>
                    <a:cubicBezTo>
                      <a:pt x="80164" y="19271"/>
                      <a:pt x="86819" y="23616"/>
                      <a:pt x="89149" y="28719"/>
                    </a:cubicBezTo>
                    <a:cubicBezTo>
                      <a:pt x="108515" y="71304"/>
                      <a:pt x="127847" y="178774"/>
                      <a:pt x="141442" y="255439"/>
                    </a:cubicBezTo>
                    <a:cubicBezTo>
                      <a:pt x="149013" y="298167"/>
                      <a:pt x="154788" y="331332"/>
                      <a:pt x="157805" y="338363"/>
                    </a:cubicBezTo>
                    <a:cubicBezTo>
                      <a:pt x="166216" y="357966"/>
                      <a:pt x="191903" y="465853"/>
                      <a:pt x="213854" y="519090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9" name="Freeform: Shape 378">
                <a:extLst>
                  <a:ext uri="{FF2B5EF4-FFF2-40B4-BE49-F238E27FC236}">
                    <a16:creationId xmlns:a16="http://schemas.microsoft.com/office/drawing/2014/main" id="{9C359DD3-9002-53EA-C600-EB0DE469506F}"/>
                  </a:ext>
                </a:extLst>
              </p:cNvPr>
              <p:cNvSpPr/>
              <p:nvPr/>
            </p:nvSpPr>
            <p:spPr>
              <a:xfrm>
                <a:off x="8975421" y="2943439"/>
                <a:ext cx="67721" cy="112918"/>
              </a:xfrm>
              <a:custGeom>
                <a:avLst/>
                <a:gdLst>
                  <a:gd name="connsiteX0" fmla="*/ 0 w 67721"/>
                  <a:gd name="connsiteY0" fmla="*/ 18578 h 112918"/>
                  <a:gd name="connsiteX1" fmla="*/ 67721 w 67721"/>
                  <a:gd name="connsiteY1" fmla="*/ 112919 h 112918"/>
                  <a:gd name="connsiteX2" fmla="*/ 14013 w 67721"/>
                  <a:gd name="connsiteY2" fmla="*/ 21845 h 112918"/>
                  <a:gd name="connsiteX3" fmla="*/ 0 w 67721"/>
                  <a:gd name="connsiteY3" fmla="*/ 18578 h 11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721" h="112918">
                    <a:moveTo>
                      <a:pt x="0" y="18578"/>
                    </a:moveTo>
                    <a:cubicBezTo>
                      <a:pt x="0" y="18578"/>
                      <a:pt x="18215" y="90032"/>
                      <a:pt x="67721" y="112919"/>
                    </a:cubicBezTo>
                    <a:cubicBezTo>
                      <a:pt x="67721" y="112919"/>
                      <a:pt x="18215" y="69020"/>
                      <a:pt x="14013" y="21845"/>
                    </a:cubicBezTo>
                    <a:cubicBezTo>
                      <a:pt x="9807" y="-25322"/>
                      <a:pt x="0" y="18578"/>
                      <a:pt x="0" y="18578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0" name="Freeform: Shape 379">
                <a:extLst>
                  <a:ext uri="{FF2B5EF4-FFF2-40B4-BE49-F238E27FC236}">
                    <a16:creationId xmlns:a16="http://schemas.microsoft.com/office/drawing/2014/main" id="{AE710944-A80A-4E11-2488-D77D390CA5C2}"/>
                  </a:ext>
                </a:extLst>
              </p:cNvPr>
              <p:cNvSpPr/>
              <p:nvPr/>
            </p:nvSpPr>
            <p:spPr>
              <a:xfrm>
                <a:off x="9263106" y="3681240"/>
                <a:ext cx="63064" cy="87796"/>
              </a:xfrm>
              <a:custGeom>
                <a:avLst/>
                <a:gdLst>
                  <a:gd name="connsiteX0" fmla="*/ 26038 w 63064"/>
                  <a:gd name="connsiteY0" fmla="*/ 0 h 87796"/>
                  <a:gd name="connsiteX1" fmla="*/ 43438 w 63064"/>
                  <a:gd name="connsiteY1" fmla="*/ 25684 h 87796"/>
                  <a:gd name="connsiteX2" fmla="*/ 62586 w 63064"/>
                  <a:gd name="connsiteY2" fmla="*/ 55574 h 87796"/>
                  <a:gd name="connsiteX3" fmla="*/ 39513 w 63064"/>
                  <a:gd name="connsiteY3" fmla="*/ 87796 h 87796"/>
                  <a:gd name="connsiteX4" fmla="*/ 11000 w 63064"/>
                  <a:gd name="connsiteY4" fmla="*/ 36018 h 87796"/>
                  <a:gd name="connsiteX5" fmla="*/ 0 w 63064"/>
                  <a:gd name="connsiteY5" fmla="*/ 13074 h 87796"/>
                  <a:gd name="connsiteX6" fmla="*/ 26038 w 63064"/>
                  <a:gd name="connsiteY6" fmla="*/ 0 h 87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3064" h="87796">
                    <a:moveTo>
                      <a:pt x="26038" y="0"/>
                    </a:moveTo>
                    <a:cubicBezTo>
                      <a:pt x="26038" y="0"/>
                      <a:pt x="34564" y="20083"/>
                      <a:pt x="43438" y="25684"/>
                    </a:cubicBezTo>
                    <a:cubicBezTo>
                      <a:pt x="52310" y="31289"/>
                      <a:pt x="60746" y="44736"/>
                      <a:pt x="62586" y="55574"/>
                    </a:cubicBezTo>
                    <a:cubicBezTo>
                      <a:pt x="65965" y="75462"/>
                      <a:pt x="50722" y="87796"/>
                      <a:pt x="39513" y="87796"/>
                    </a:cubicBezTo>
                    <a:cubicBezTo>
                      <a:pt x="28307" y="87796"/>
                      <a:pt x="17592" y="72511"/>
                      <a:pt x="11000" y="36018"/>
                    </a:cubicBezTo>
                    <a:cubicBezTo>
                      <a:pt x="10638" y="34010"/>
                      <a:pt x="0" y="13074"/>
                      <a:pt x="0" y="13074"/>
                    </a:cubicBezTo>
                    <a:lnTo>
                      <a:pt x="26038" y="0"/>
                    </a:ln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1" name="Freeform: Shape 380">
                <a:extLst>
                  <a:ext uri="{FF2B5EF4-FFF2-40B4-BE49-F238E27FC236}">
                    <a16:creationId xmlns:a16="http://schemas.microsoft.com/office/drawing/2014/main" id="{4C9704A1-6A39-E745-9229-80788F32A925}"/>
                  </a:ext>
                </a:extLst>
              </p:cNvPr>
              <p:cNvSpPr/>
              <p:nvPr/>
            </p:nvSpPr>
            <p:spPr>
              <a:xfrm>
                <a:off x="8982139" y="3590873"/>
                <a:ext cx="206748" cy="895435"/>
              </a:xfrm>
              <a:custGeom>
                <a:avLst/>
                <a:gdLst>
                  <a:gd name="connsiteX0" fmla="*/ 204275 w 206748"/>
                  <a:gd name="connsiteY0" fmla="*/ 706747 h 895435"/>
                  <a:gd name="connsiteX1" fmla="*/ 150451 w 206748"/>
                  <a:gd name="connsiteY1" fmla="*/ 881807 h 895435"/>
                  <a:gd name="connsiteX2" fmla="*/ 135476 w 206748"/>
                  <a:gd name="connsiteY2" fmla="*/ 895435 h 895435"/>
                  <a:gd name="connsiteX3" fmla="*/ 111986 w 206748"/>
                  <a:gd name="connsiteY3" fmla="*/ 728487 h 895435"/>
                  <a:gd name="connsiteX4" fmla="*/ 75177 w 206748"/>
                  <a:gd name="connsiteY4" fmla="*/ 526790 h 895435"/>
                  <a:gd name="connsiteX5" fmla="*/ 25844 w 206748"/>
                  <a:gd name="connsiteY5" fmla="*/ 313992 h 895435"/>
                  <a:gd name="connsiteX6" fmla="*/ 0 w 206748"/>
                  <a:gd name="connsiteY6" fmla="*/ 8712 h 895435"/>
                  <a:gd name="connsiteX7" fmla="*/ 175659 w 206748"/>
                  <a:gd name="connsiteY7" fmla="*/ 0 h 895435"/>
                  <a:gd name="connsiteX8" fmla="*/ 202851 w 206748"/>
                  <a:gd name="connsiteY8" fmla="*/ 133802 h 895435"/>
                  <a:gd name="connsiteX9" fmla="*/ 193832 w 206748"/>
                  <a:gd name="connsiteY9" fmla="*/ 316305 h 895435"/>
                  <a:gd name="connsiteX10" fmla="*/ 169705 w 206748"/>
                  <a:gd name="connsiteY10" fmla="*/ 482211 h 895435"/>
                  <a:gd name="connsiteX11" fmla="*/ 169687 w 206748"/>
                  <a:gd name="connsiteY11" fmla="*/ 482290 h 895435"/>
                  <a:gd name="connsiteX12" fmla="*/ 170841 w 206748"/>
                  <a:gd name="connsiteY12" fmla="*/ 488169 h 895435"/>
                  <a:gd name="connsiteX13" fmla="*/ 204275 w 206748"/>
                  <a:gd name="connsiteY13" fmla="*/ 706747 h 895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06748" h="895435">
                    <a:moveTo>
                      <a:pt x="204275" y="706747"/>
                    </a:moveTo>
                    <a:cubicBezTo>
                      <a:pt x="194312" y="813049"/>
                      <a:pt x="150451" y="881807"/>
                      <a:pt x="150451" y="881807"/>
                    </a:cubicBezTo>
                    <a:lnTo>
                      <a:pt x="135476" y="895435"/>
                    </a:lnTo>
                    <a:cubicBezTo>
                      <a:pt x="135476" y="895435"/>
                      <a:pt x="121831" y="817597"/>
                      <a:pt x="111986" y="728487"/>
                    </a:cubicBezTo>
                    <a:cubicBezTo>
                      <a:pt x="102601" y="643785"/>
                      <a:pt x="89730" y="554157"/>
                      <a:pt x="75177" y="526790"/>
                    </a:cubicBezTo>
                    <a:cubicBezTo>
                      <a:pt x="53419" y="485914"/>
                      <a:pt x="37385" y="402312"/>
                      <a:pt x="25844" y="313992"/>
                    </a:cubicBezTo>
                    <a:cubicBezTo>
                      <a:pt x="6762" y="167837"/>
                      <a:pt x="0" y="8712"/>
                      <a:pt x="0" y="8712"/>
                    </a:cubicBezTo>
                    <a:lnTo>
                      <a:pt x="175659" y="0"/>
                    </a:lnTo>
                    <a:cubicBezTo>
                      <a:pt x="193333" y="29698"/>
                      <a:pt x="201022" y="78417"/>
                      <a:pt x="202851" y="133802"/>
                    </a:cubicBezTo>
                    <a:cubicBezTo>
                      <a:pt x="204778" y="192038"/>
                      <a:pt x="200191" y="257658"/>
                      <a:pt x="193832" y="316305"/>
                    </a:cubicBezTo>
                    <a:cubicBezTo>
                      <a:pt x="184952" y="398400"/>
                      <a:pt x="172578" y="466835"/>
                      <a:pt x="169705" y="482211"/>
                    </a:cubicBezTo>
                    <a:cubicBezTo>
                      <a:pt x="169705" y="482230"/>
                      <a:pt x="169705" y="482252"/>
                      <a:pt x="169687" y="482290"/>
                    </a:cubicBezTo>
                    <a:cubicBezTo>
                      <a:pt x="169300" y="484309"/>
                      <a:pt x="169898" y="486336"/>
                      <a:pt x="170841" y="488169"/>
                    </a:cubicBezTo>
                    <a:cubicBezTo>
                      <a:pt x="205800" y="557353"/>
                      <a:pt x="210851" y="636502"/>
                      <a:pt x="204275" y="706747"/>
                    </a:cubicBezTo>
                    <a:close/>
                  </a:path>
                </a:pathLst>
              </a:custGeom>
              <a:solidFill>
                <a:srgbClr val="D9935C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2" name="Freeform: Shape 381">
                <a:extLst>
                  <a:ext uri="{FF2B5EF4-FFF2-40B4-BE49-F238E27FC236}">
                    <a16:creationId xmlns:a16="http://schemas.microsoft.com/office/drawing/2014/main" id="{F8092222-7B48-156C-58DE-8BB4DA46E414}"/>
                  </a:ext>
                </a:extLst>
              </p:cNvPr>
              <p:cNvSpPr/>
              <p:nvPr/>
            </p:nvSpPr>
            <p:spPr>
              <a:xfrm>
                <a:off x="8852786" y="3172115"/>
                <a:ext cx="129928" cy="377871"/>
              </a:xfrm>
              <a:custGeom>
                <a:avLst/>
                <a:gdLst>
                  <a:gd name="connsiteX0" fmla="*/ 128637 w 129928"/>
                  <a:gd name="connsiteY0" fmla="*/ 191695 h 377871"/>
                  <a:gd name="connsiteX1" fmla="*/ 68241 w 129928"/>
                  <a:gd name="connsiteY1" fmla="*/ 377591 h 377871"/>
                  <a:gd name="connsiteX2" fmla="*/ 598 w 129928"/>
                  <a:gd name="connsiteY2" fmla="*/ 286280 h 377871"/>
                  <a:gd name="connsiteX3" fmla="*/ 1348 w 129928"/>
                  <a:gd name="connsiteY3" fmla="*/ 246581 h 377871"/>
                  <a:gd name="connsiteX4" fmla="*/ 30796 w 129928"/>
                  <a:gd name="connsiteY4" fmla="*/ 242685 h 377871"/>
                  <a:gd name="connsiteX5" fmla="*/ 54113 w 129928"/>
                  <a:gd name="connsiteY5" fmla="*/ 30063 h 377871"/>
                  <a:gd name="connsiteX6" fmla="*/ 126265 w 129928"/>
                  <a:gd name="connsiteY6" fmla="*/ 0 h 377871"/>
                  <a:gd name="connsiteX7" fmla="*/ 128637 w 129928"/>
                  <a:gd name="connsiteY7" fmla="*/ 191695 h 3778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9928" h="377871">
                    <a:moveTo>
                      <a:pt x="128637" y="191695"/>
                    </a:moveTo>
                    <a:cubicBezTo>
                      <a:pt x="124687" y="288187"/>
                      <a:pt x="110253" y="383735"/>
                      <a:pt x="68241" y="377591"/>
                    </a:cubicBezTo>
                    <a:cubicBezTo>
                      <a:pt x="16748" y="370074"/>
                      <a:pt x="3334" y="322011"/>
                      <a:pt x="598" y="286280"/>
                    </a:cubicBezTo>
                    <a:cubicBezTo>
                      <a:pt x="-1097" y="264044"/>
                      <a:pt x="1348" y="246581"/>
                      <a:pt x="1348" y="246581"/>
                    </a:cubicBezTo>
                    <a:cubicBezTo>
                      <a:pt x="1348" y="246581"/>
                      <a:pt x="26692" y="246466"/>
                      <a:pt x="30796" y="242685"/>
                    </a:cubicBezTo>
                    <a:cubicBezTo>
                      <a:pt x="50261" y="224707"/>
                      <a:pt x="44476" y="48371"/>
                      <a:pt x="54113" y="30063"/>
                    </a:cubicBezTo>
                    <a:cubicBezTo>
                      <a:pt x="63747" y="11755"/>
                      <a:pt x="126265" y="0"/>
                      <a:pt x="126265" y="0"/>
                    </a:cubicBezTo>
                    <a:cubicBezTo>
                      <a:pt x="126265" y="0"/>
                      <a:pt x="132569" y="96319"/>
                      <a:pt x="128637" y="191695"/>
                    </a:cubicBez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3" name="Freeform: Shape 382">
                <a:extLst>
                  <a:ext uri="{FF2B5EF4-FFF2-40B4-BE49-F238E27FC236}">
                    <a16:creationId xmlns:a16="http://schemas.microsoft.com/office/drawing/2014/main" id="{C7C12A14-8F31-5D1C-918D-806FBA55E103}"/>
                  </a:ext>
                </a:extLst>
              </p:cNvPr>
              <p:cNvSpPr/>
              <p:nvPr/>
            </p:nvSpPr>
            <p:spPr>
              <a:xfrm>
                <a:off x="8853384" y="3297573"/>
                <a:ext cx="128038" cy="252414"/>
              </a:xfrm>
              <a:custGeom>
                <a:avLst/>
                <a:gdLst>
                  <a:gd name="connsiteX0" fmla="*/ 128039 w 128038"/>
                  <a:gd name="connsiteY0" fmla="*/ 66237 h 252414"/>
                  <a:gd name="connsiteX1" fmla="*/ 67642 w 128038"/>
                  <a:gd name="connsiteY1" fmla="*/ 252133 h 252414"/>
                  <a:gd name="connsiteX2" fmla="*/ 0 w 128038"/>
                  <a:gd name="connsiteY2" fmla="*/ 160823 h 252414"/>
                  <a:gd name="connsiteX3" fmla="*/ 43743 w 128038"/>
                  <a:gd name="connsiteY3" fmla="*/ 143618 h 252414"/>
                  <a:gd name="connsiteX4" fmla="*/ 95914 w 128038"/>
                  <a:gd name="connsiteY4" fmla="*/ 0 h 252414"/>
                  <a:gd name="connsiteX5" fmla="*/ 128039 w 128038"/>
                  <a:gd name="connsiteY5" fmla="*/ 66237 h 252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8038" h="252414">
                    <a:moveTo>
                      <a:pt x="128039" y="66237"/>
                    </a:moveTo>
                    <a:cubicBezTo>
                      <a:pt x="124089" y="162729"/>
                      <a:pt x="109654" y="258278"/>
                      <a:pt x="67642" y="252133"/>
                    </a:cubicBezTo>
                    <a:cubicBezTo>
                      <a:pt x="16150" y="244617"/>
                      <a:pt x="2735" y="196553"/>
                      <a:pt x="0" y="160823"/>
                    </a:cubicBezTo>
                    <a:cubicBezTo>
                      <a:pt x="12641" y="160187"/>
                      <a:pt x="34899" y="157103"/>
                      <a:pt x="43743" y="143618"/>
                    </a:cubicBezTo>
                    <a:cubicBezTo>
                      <a:pt x="56406" y="124306"/>
                      <a:pt x="95914" y="0"/>
                      <a:pt x="95914" y="0"/>
                    </a:cubicBezTo>
                    <a:cubicBezTo>
                      <a:pt x="95914" y="0"/>
                      <a:pt x="111449" y="27907"/>
                      <a:pt x="128039" y="66237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4" name="Freeform: Shape 383">
                <a:extLst>
                  <a:ext uri="{FF2B5EF4-FFF2-40B4-BE49-F238E27FC236}">
                    <a16:creationId xmlns:a16="http://schemas.microsoft.com/office/drawing/2014/main" id="{C3331769-681C-D446-D3BA-BA6355D136D5}"/>
                  </a:ext>
                </a:extLst>
              </p:cNvPr>
              <p:cNvSpPr/>
              <p:nvPr/>
            </p:nvSpPr>
            <p:spPr>
              <a:xfrm>
                <a:off x="8926765" y="3904864"/>
                <a:ext cx="181334" cy="572754"/>
              </a:xfrm>
              <a:custGeom>
                <a:avLst/>
                <a:gdLst>
                  <a:gd name="connsiteX0" fmla="*/ 160272 w 181334"/>
                  <a:gd name="connsiteY0" fmla="*/ 407671 h 572754"/>
                  <a:gd name="connsiteX1" fmla="*/ 145313 w 181334"/>
                  <a:gd name="connsiteY1" fmla="*/ 460072 h 572754"/>
                  <a:gd name="connsiteX2" fmla="*/ 141977 w 181334"/>
                  <a:gd name="connsiteY2" fmla="*/ 470400 h 572754"/>
                  <a:gd name="connsiteX3" fmla="*/ 140323 w 181334"/>
                  <a:gd name="connsiteY3" fmla="*/ 475373 h 572754"/>
                  <a:gd name="connsiteX4" fmla="*/ 137064 w 181334"/>
                  <a:gd name="connsiteY4" fmla="*/ 484895 h 572754"/>
                  <a:gd name="connsiteX5" fmla="*/ 132862 w 181334"/>
                  <a:gd name="connsiteY5" fmla="*/ 496710 h 572754"/>
                  <a:gd name="connsiteX6" fmla="*/ 129816 w 181334"/>
                  <a:gd name="connsiteY6" fmla="*/ 505030 h 572754"/>
                  <a:gd name="connsiteX7" fmla="*/ 101413 w 181334"/>
                  <a:gd name="connsiteY7" fmla="*/ 572754 h 572754"/>
                  <a:gd name="connsiteX8" fmla="*/ 70616 w 181334"/>
                  <a:gd name="connsiteY8" fmla="*/ 570636 h 572754"/>
                  <a:gd name="connsiteX9" fmla="*/ 84493 w 181334"/>
                  <a:gd name="connsiteY9" fmla="*/ 436851 h 572754"/>
                  <a:gd name="connsiteX10" fmla="*/ 84705 w 181334"/>
                  <a:gd name="connsiteY10" fmla="*/ 428333 h 572754"/>
                  <a:gd name="connsiteX11" fmla="*/ 84897 w 181334"/>
                  <a:gd name="connsiteY11" fmla="*/ 409644 h 572754"/>
                  <a:gd name="connsiteX12" fmla="*/ 84858 w 181334"/>
                  <a:gd name="connsiteY12" fmla="*/ 401740 h 572754"/>
                  <a:gd name="connsiteX13" fmla="*/ 49029 w 181334"/>
                  <a:gd name="connsiteY13" fmla="*/ 177130 h 572754"/>
                  <a:gd name="connsiteX14" fmla="*/ 0 w 181334"/>
                  <a:gd name="connsiteY14" fmla="*/ 4012 h 572754"/>
                  <a:gd name="connsiteX15" fmla="*/ 81212 w 181334"/>
                  <a:gd name="connsiteY15" fmla="*/ 4 h 572754"/>
                  <a:gd name="connsiteX16" fmla="*/ 132859 w 181334"/>
                  <a:gd name="connsiteY16" fmla="*/ 67226 h 572754"/>
                  <a:gd name="connsiteX17" fmla="*/ 160667 w 181334"/>
                  <a:gd name="connsiteY17" fmla="*/ 148686 h 572754"/>
                  <a:gd name="connsiteX18" fmla="*/ 160272 w 181334"/>
                  <a:gd name="connsiteY18" fmla="*/ 407671 h 572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334" h="572754">
                    <a:moveTo>
                      <a:pt x="160272" y="407671"/>
                    </a:moveTo>
                    <a:cubicBezTo>
                      <a:pt x="155625" y="426133"/>
                      <a:pt x="150517" y="443709"/>
                      <a:pt x="145313" y="460072"/>
                    </a:cubicBezTo>
                    <a:cubicBezTo>
                      <a:pt x="144197" y="463578"/>
                      <a:pt x="143096" y="467028"/>
                      <a:pt x="141977" y="470400"/>
                    </a:cubicBezTo>
                    <a:cubicBezTo>
                      <a:pt x="141423" y="472076"/>
                      <a:pt x="140861" y="473736"/>
                      <a:pt x="140323" y="475373"/>
                    </a:cubicBezTo>
                    <a:cubicBezTo>
                      <a:pt x="139223" y="478610"/>
                      <a:pt x="138145" y="481790"/>
                      <a:pt x="137064" y="484895"/>
                    </a:cubicBezTo>
                    <a:cubicBezTo>
                      <a:pt x="135657" y="488941"/>
                      <a:pt x="134250" y="492891"/>
                      <a:pt x="132862" y="496710"/>
                    </a:cubicBezTo>
                    <a:cubicBezTo>
                      <a:pt x="131841" y="499541"/>
                      <a:pt x="130818" y="502317"/>
                      <a:pt x="129816" y="505030"/>
                    </a:cubicBezTo>
                    <a:cubicBezTo>
                      <a:pt x="114362" y="546485"/>
                      <a:pt x="101413" y="572754"/>
                      <a:pt x="101413" y="572754"/>
                    </a:cubicBezTo>
                    <a:lnTo>
                      <a:pt x="70616" y="570636"/>
                    </a:lnTo>
                    <a:cubicBezTo>
                      <a:pt x="70616" y="570636"/>
                      <a:pt x="82181" y="515635"/>
                      <a:pt x="84493" y="436851"/>
                    </a:cubicBezTo>
                    <a:cubicBezTo>
                      <a:pt x="84568" y="434041"/>
                      <a:pt x="84647" y="431202"/>
                      <a:pt x="84705" y="428333"/>
                    </a:cubicBezTo>
                    <a:cubicBezTo>
                      <a:pt x="84818" y="422224"/>
                      <a:pt x="84897" y="416002"/>
                      <a:pt x="84897" y="409644"/>
                    </a:cubicBezTo>
                    <a:cubicBezTo>
                      <a:pt x="84897" y="407040"/>
                      <a:pt x="84878" y="404401"/>
                      <a:pt x="84858" y="401740"/>
                    </a:cubicBezTo>
                    <a:cubicBezTo>
                      <a:pt x="84236" y="333887"/>
                      <a:pt x="75839" y="253695"/>
                      <a:pt x="49029" y="177130"/>
                    </a:cubicBezTo>
                    <a:cubicBezTo>
                      <a:pt x="27235" y="114884"/>
                      <a:pt x="11428" y="56643"/>
                      <a:pt x="0" y="4012"/>
                    </a:cubicBezTo>
                    <a:cubicBezTo>
                      <a:pt x="18311" y="7790"/>
                      <a:pt x="34430" y="3935"/>
                      <a:pt x="81212" y="4"/>
                    </a:cubicBezTo>
                    <a:cubicBezTo>
                      <a:pt x="86126" y="-407"/>
                      <a:pt x="109635" y="28701"/>
                      <a:pt x="132859" y="67226"/>
                    </a:cubicBezTo>
                    <a:cubicBezTo>
                      <a:pt x="134052" y="121457"/>
                      <a:pt x="160667" y="148686"/>
                      <a:pt x="160667" y="148686"/>
                    </a:cubicBezTo>
                    <a:cubicBezTo>
                      <a:pt x="193994" y="220407"/>
                      <a:pt x="181891" y="321664"/>
                      <a:pt x="160272" y="407671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5" name="Freeform: Shape 384">
                <a:extLst>
                  <a:ext uri="{FF2B5EF4-FFF2-40B4-BE49-F238E27FC236}">
                    <a16:creationId xmlns:a16="http://schemas.microsoft.com/office/drawing/2014/main" id="{7481CBA0-B448-FF1F-5D94-70175037F738}"/>
                  </a:ext>
                </a:extLst>
              </p:cNvPr>
              <p:cNvSpPr/>
              <p:nvPr/>
            </p:nvSpPr>
            <p:spPr>
              <a:xfrm>
                <a:off x="9007983" y="3904865"/>
                <a:ext cx="180903" cy="581443"/>
              </a:xfrm>
              <a:custGeom>
                <a:avLst/>
                <a:gdLst>
                  <a:gd name="connsiteX0" fmla="*/ 178431 w 180903"/>
                  <a:gd name="connsiteY0" fmla="*/ 392755 h 581443"/>
                  <a:gd name="connsiteX1" fmla="*/ 124607 w 180903"/>
                  <a:gd name="connsiteY1" fmla="*/ 567815 h 581443"/>
                  <a:gd name="connsiteX2" fmla="*/ 109632 w 180903"/>
                  <a:gd name="connsiteY2" fmla="*/ 581443 h 581443"/>
                  <a:gd name="connsiteX3" fmla="*/ 86142 w 180903"/>
                  <a:gd name="connsiteY3" fmla="*/ 414495 h 581443"/>
                  <a:gd name="connsiteX4" fmla="*/ 49333 w 180903"/>
                  <a:gd name="connsiteY4" fmla="*/ 212798 h 581443"/>
                  <a:gd name="connsiteX5" fmla="*/ 0 w 180903"/>
                  <a:gd name="connsiteY5" fmla="*/ 0 h 581443"/>
                  <a:gd name="connsiteX6" fmla="*/ 167988 w 180903"/>
                  <a:gd name="connsiteY6" fmla="*/ 2315 h 581443"/>
                  <a:gd name="connsiteX7" fmla="*/ 143861 w 180903"/>
                  <a:gd name="connsiteY7" fmla="*/ 168221 h 581443"/>
                  <a:gd name="connsiteX8" fmla="*/ 143843 w 180903"/>
                  <a:gd name="connsiteY8" fmla="*/ 168301 h 581443"/>
                  <a:gd name="connsiteX9" fmla="*/ 144997 w 180903"/>
                  <a:gd name="connsiteY9" fmla="*/ 174179 h 581443"/>
                  <a:gd name="connsiteX10" fmla="*/ 178431 w 180903"/>
                  <a:gd name="connsiteY10" fmla="*/ 392755 h 581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0903" h="581443">
                    <a:moveTo>
                      <a:pt x="178431" y="392755"/>
                    </a:moveTo>
                    <a:cubicBezTo>
                      <a:pt x="168468" y="499057"/>
                      <a:pt x="124607" y="567815"/>
                      <a:pt x="124607" y="567815"/>
                    </a:cubicBezTo>
                    <a:lnTo>
                      <a:pt x="109632" y="581443"/>
                    </a:lnTo>
                    <a:cubicBezTo>
                      <a:pt x="109632" y="581443"/>
                      <a:pt x="95987" y="503605"/>
                      <a:pt x="86142" y="414495"/>
                    </a:cubicBezTo>
                    <a:cubicBezTo>
                      <a:pt x="76757" y="329793"/>
                      <a:pt x="63886" y="240165"/>
                      <a:pt x="49333" y="212798"/>
                    </a:cubicBezTo>
                    <a:cubicBezTo>
                      <a:pt x="27575" y="171922"/>
                      <a:pt x="11541" y="88320"/>
                      <a:pt x="0" y="0"/>
                    </a:cubicBezTo>
                    <a:cubicBezTo>
                      <a:pt x="16169" y="6726"/>
                      <a:pt x="71191" y="24206"/>
                      <a:pt x="167988" y="2315"/>
                    </a:cubicBezTo>
                    <a:cubicBezTo>
                      <a:pt x="159108" y="84411"/>
                      <a:pt x="146734" y="152846"/>
                      <a:pt x="143861" y="168221"/>
                    </a:cubicBezTo>
                    <a:cubicBezTo>
                      <a:pt x="143861" y="168241"/>
                      <a:pt x="143861" y="168262"/>
                      <a:pt x="143843" y="168301"/>
                    </a:cubicBezTo>
                    <a:cubicBezTo>
                      <a:pt x="143455" y="170320"/>
                      <a:pt x="144054" y="172347"/>
                      <a:pt x="144997" y="174179"/>
                    </a:cubicBezTo>
                    <a:cubicBezTo>
                      <a:pt x="179956" y="243361"/>
                      <a:pt x="185007" y="322510"/>
                      <a:pt x="178431" y="392755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6" name="Freeform: Shape 385">
                <a:extLst>
                  <a:ext uri="{FF2B5EF4-FFF2-40B4-BE49-F238E27FC236}">
                    <a16:creationId xmlns:a16="http://schemas.microsoft.com/office/drawing/2014/main" id="{2B9A5F83-B5CC-01A7-50FD-A16B48180003}"/>
                  </a:ext>
                </a:extLst>
              </p:cNvPr>
              <p:cNvSpPr/>
              <p:nvPr/>
            </p:nvSpPr>
            <p:spPr>
              <a:xfrm>
                <a:off x="8883579" y="3490615"/>
                <a:ext cx="336486" cy="314981"/>
              </a:xfrm>
              <a:custGeom>
                <a:avLst/>
                <a:gdLst>
                  <a:gd name="connsiteX0" fmla="*/ 43189 w 336486"/>
                  <a:gd name="connsiteY0" fmla="*/ 4260 h 314981"/>
                  <a:gd name="connsiteX1" fmla="*/ 237169 w 336486"/>
                  <a:gd name="connsiteY1" fmla="*/ 0 h 314981"/>
                  <a:gd name="connsiteX2" fmla="*/ 300630 w 336486"/>
                  <a:gd name="connsiteY2" fmla="*/ 150958 h 314981"/>
                  <a:gd name="connsiteX3" fmla="*/ 336487 w 336486"/>
                  <a:gd name="connsiteY3" fmla="*/ 289715 h 314981"/>
                  <a:gd name="connsiteX4" fmla="*/ 1163 w 336486"/>
                  <a:gd name="connsiteY4" fmla="*/ 289715 h 314981"/>
                  <a:gd name="connsiteX5" fmla="*/ 14092 w 336486"/>
                  <a:gd name="connsiteY5" fmla="*/ 100256 h 314981"/>
                  <a:gd name="connsiteX6" fmla="*/ 43189 w 336486"/>
                  <a:gd name="connsiteY6" fmla="*/ 4260 h 314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6486" h="314981">
                    <a:moveTo>
                      <a:pt x="43189" y="4260"/>
                    </a:moveTo>
                    <a:cubicBezTo>
                      <a:pt x="43189" y="4260"/>
                      <a:pt x="146523" y="30194"/>
                      <a:pt x="237169" y="0"/>
                    </a:cubicBezTo>
                    <a:cubicBezTo>
                      <a:pt x="237169" y="0"/>
                      <a:pt x="286942" y="105671"/>
                      <a:pt x="300630" y="150958"/>
                    </a:cubicBezTo>
                    <a:cubicBezTo>
                      <a:pt x="314322" y="196246"/>
                      <a:pt x="336487" y="289715"/>
                      <a:pt x="336487" y="289715"/>
                    </a:cubicBezTo>
                    <a:cubicBezTo>
                      <a:pt x="336487" y="289715"/>
                      <a:pt x="152440" y="346565"/>
                      <a:pt x="1163" y="289715"/>
                    </a:cubicBezTo>
                    <a:cubicBezTo>
                      <a:pt x="1163" y="289715"/>
                      <a:pt x="-5741" y="165179"/>
                      <a:pt x="14092" y="100256"/>
                    </a:cubicBezTo>
                    <a:cubicBezTo>
                      <a:pt x="33920" y="35329"/>
                      <a:pt x="43189" y="4260"/>
                      <a:pt x="43189" y="4260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7" name="Freeform: Shape 386">
                <a:extLst>
                  <a:ext uri="{FF2B5EF4-FFF2-40B4-BE49-F238E27FC236}">
                    <a16:creationId xmlns:a16="http://schemas.microsoft.com/office/drawing/2014/main" id="{430E725E-FDC6-C8D1-9DB0-014AB47E4482}"/>
                  </a:ext>
                </a:extLst>
              </p:cNvPr>
              <p:cNvSpPr/>
              <p:nvPr/>
            </p:nvSpPr>
            <p:spPr>
              <a:xfrm>
                <a:off x="8901917" y="3126818"/>
                <a:ext cx="399418" cy="468209"/>
              </a:xfrm>
              <a:custGeom>
                <a:avLst/>
                <a:gdLst>
                  <a:gd name="connsiteX0" fmla="*/ 399418 w 399418"/>
                  <a:gd name="connsiteY0" fmla="*/ 416468 h 468209"/>
                  <a:gd name="connsiteX1" fmla="*/ 348153 w 399418"/>
                  <a:gd name="connsiteY1" fmla="*/ 462856 h 468209"/>
                  <a:gd name="connsiteX2" fmla="*/ 286966 w 399418"/>
                  <a:gd name="connsiteY2" fmla="*/ 464052 h 468209"/>
                  <a:gd name="connsiteX3" fmla="*/ 241426 w 399418"/>
                  <a:gd name="connsiteY3" fmla="*/ 311689 h 468209"/>
                  <a:gd name="connsiteX4" fmla="*/ 239459 w 399418"/>
                  <a:gd name="connsiteY4" fmla="*/ 302129 h 468209"/>
                  <a:gd name="connsiteX5" fmla="*/ 219802 w 399418"/>
                  <a:gd name="connsiteY5" fmla="*/ 351850 h 468209"/>
                  <a:gd name="connsiteX6" fmla="*/ 219126 w 399418"/>
                  <a:gd name="connsiteY6" fmla="*/ 358691 h 468209"/>
                  <a:gd name="connsiteX7" fmla="*/ 218822 w 399418"/>
                  <a:gd name="connsiteY7" fmla="*/ 363796 h 468209"/>
                  <a:gd name="connsiteX8" fmla="*/ 24851 w 399418"/>
                  <a:gd name="connsiteY8" fmla="*/ 368054 h 468209"/>
                  <a:gd name="connsiteX9" fmla="*/ 4018 w 399418"/>
                  <a:gd name="connsiteY9" fmla="*/ 118719 h 468209"/>
                  <a:gd name="connsiteX10" fmla="*/ 69946 w 399418"/>
                  <a:gd name="connsiteY10" fmla="*/ 46800 h 468209"/>
                  <a:gd name="connsiteX11" fmla="*/ 71852 w 399418"/>
                  <a:gd name="connsiteY11" fmla="*/ 29359 h 468209"/>
                  <a:gd name="connsiteX12" fmla="*/ 81180 w 399418"/>
                  <a:gd name="connsiteY12" fmla="*/ 20317 h 468209"/>
                  <a:gd name="connsiteX13" fmla="*/ 131556 w 399418"/>
                  <a:gd name="connsiteY13" fmla="*/ 15871 h 468209"/>
                  <a:gd name="connsiteX14" fmla="*/ 162354 w 399418"/>
                  <a:gd name="connsiteY14" fmla="*/ 816 h 468209"/>
                  <a:gd name="connsiteX15" fmla="*/ 169658 w 399418"/>
                  <a:gd name="connsiteY15" fmla="*/ 4152 h 468209"/>
                  <a:gd name="connsiteX16" fmla="*/ 182050 w 399418"/>
                  <a:gd name="connsiteY16" fmla="*/ 39997 h 468209"/>
                  <a:gd name="connsiteX17" fmla="*/ 262256 w 399418"/>
                  <a:gd name="connsiteY17" fmla="*/ 56146 h 468209"/>
                  <a:gd name="connsiteX18" fmla="*/ 302613 w 399418"/>
                  <a:gd name="connsiteY18" fmla="*/ 148902 h 468209"/>
                  <a:gd name="connsiteX19" fmla="*/ 302651 w 399418"/>
                  <a:gd name="connsiteY19" fmla="*/ 149037 h 468209"/>
                  <a:gd name="connsiteX20" fmla="*/ 399418 w 399418"/>
                  <a:gd name="connsiteY20" fmla="*/ 416468 h 468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99418" h="468209">
                    <a:moveTo>
                      <a:pt x="399418" y="416468"/>
                    </a:moveTo>
                    <a:cubicBezTo>
                      <a:pt x="399418" y="440713"/>
                      <a:pt x="374688" y="455611"/>
                      <a:pt x="348153" y="462856"/>
                    </a:cubicBezTo>
                    <a:cubicBezTo>
                      <a:pt x="322639" y="469832"/>
                      <a:pt x="295467" y="469733"/>
                      <a:pt x="286966" y="464052"/>
                    </a:cubicBezTo>
                    <a:cubicBezTo>
                      <a:pt x="272301" y="454223"/>
                      <a:pt x="248405" y="344956"/>
                      <a:pt x="241426" y="311689"/>
                    </a:cubicBezTo>
                    <a:cubicBezTo>
                      <a:pt x="240175" y="305660"/>
                      <a:pt x="239459" y="302129"/>
                      <a:pt x="239459" y="302129"/>
                    </a:cubicBezTo>
                    <a:cubicBezTo>
                      <a:pt x="239459" y="302129"/>
                      <a:pt x="220400" y="347612"/>
                      <a:pt x="219802" y="351850"/>
                    </a:cubicBezTo>
                    <a:cubicBezTo>
                      <a:pt x="219530" y="353759"/>
                      <a:pt x="219299" y="356379"/>
                      <a:pt x="219126" y="358691"/>
                    </a:cubicBezTo>
                    <a:cubicBezTo>
                      <a:pt x="218938" y="361487"/>
                      <a:pt x="218822" y="363796"/>
                      <a:pt x="218822" y="363796"/>
                    </a:cubicBezTo>
                    <a:cubicBezTo>
                      <a:pt x="218822" y="363796"/>
                      <a:pt x="115393" y="416002"/>
                      <a:pt x="24851" y="368054"/>
                    </a:cubicBezTo>
                    <a:cubicBezTo>
                      <a:pt x="24851" y="368054"/>
                      <a:pt x="-11955" y="155335"/>
                      <a:pt x="4018" y="118719"/>
                    </a:cubicBezTo>
                    <a:cubicBezTo>
                      <a:pt x="11960" y="100526"/>
                      <a:pt x="53375" y="62988"/>
                      <a:pt x="69946" y="46800"/>
                    </a:cubicBezTo>
                    <a:cubicBezTo>
                      <a:pt x="73666" y="43160"/>
                      <a:pt x="73301" y="35948"/>
                      <a:pt x="71852" y="29359"/>
                    </a:cubicBezTo>
                    <a:cubicBezTo>
                      <a:pt x="70657" y="23790"/>
                      <a:pt x="75668" y="18894"/>
                      <a:pt x="81180" y="20317"/>
                    </a:cubicBezTo>
                    <a:cubicBezTo>
                      <a:pt x="91840" y="23096"/>
                      <a:pt x="111015" y="22614"/>
                      <a:pt x="131556" y="15871"/>
                    </a:cubicBezTo>
                    <a:cubicBezTo>
                      <a:pt x="141788" y="12535"/>
                      <a:pt x="152349" y="7639"/>
                      <a:pt x="162354" y="816"/>
                    </a:cubicBezTo>
                    <a:cubicBezTo>
                      <a:pt x="165266" y="-1167"/>
                      <a:pt x="169214" y="665"/>
                      <a:pt x="169658" y="4152"/>
                    </a:cubicBezTo>
                    <a:cubicBezTo>
                      <a:pt x="171217" y="16831"/>
                      <a:pt x="175054" y="39997"/>
                      <a:pt x="182050" y="39997"/>
                    </a:cubicBezTo>
                    <a:cubicBezTo>
                      <a:pt x="191686" y="39939"/>
                      <a:pt x="257441" y="48013"/>
                      <a:pt x="262256" y="56146"/>
                    </a:cubicBezTo>
                    <a:cubicBezTo>
                      <a:pt x="263931" y="58977"/>
                      <a:pt x="281027" y="97656"/>
                      <a:pt x="302613" y="148902"/>
                    </a:cubicBezTo>
                    <a:cubicBezTo>
                      <a:pt x="302613" y="148902"/>
                      <a:pt x="302630" y="148940"/>
                      <a:pt x="302651" y="149037"/>
                    </a:cubicBezTo>
                    <a:cubicBezTo>
                      <a:pt x="343163" y="245161"/>
                      <a:pt x="399418" y="385459"/>
                      <a:pt x="399418" y="416468"/>
                    </a:cubicBez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8" name="Freeform: Shape 387">
                <a:extLst>
                  <a:ext uri="{FF2B5EF4-FFF2-40B4-BE49-F238E27FC236}">
                    <a16:creationId xmlns:a16="http://schemas.microsoft.com/office/drawing/2014/main" id="{88A2E397-B2FA-F518-3E48-2BCBF9823662}"/>
                  </a:ext>
                </a:extLst>
              </p:cNvPr>
              <p:cNvSpPr/>
              <p:nvPr/>
            </p:nvSpPr>
            <p:spPr>
              <a:xfrm>
                <a:off x="9044847" y="3298616"/>
                <a:ext cx="96529" cy="204599"/>
              </a:xfrm>
              <a:custGeom>
                <a:avLst/>
                <a:gdLst>
                  <a:gd name="connsiteX0" fmla="*/ 96529 w 96529"/>
                  <a:gd name="connsiteY0" fmla="*/ 130331 h 204599"/>
                  <a:gd name="connsiteX1" fmla="*/ 76872 w 96529"/>
                  <a:gd name="connsiteY1" fmla="*/ 180052 h 204599"/>
                  <a:gd name="connsiteX2" fmla="*/ 76197 w 96529"/>
                  <a:gd name="connsiteY2" fmla="*/ 186893 h 204599"/>
                  <a:gd name="connsiteX3" fmla="*/ 44496 w 96529"/>
                  <a:gd name="connsiteY3" fmla="*/ 203564 h 204599"/>
                  <a:gd name="connsiteX4" fmla="*/ 175 w 96529"/>
                  <a:gd name="connsiteY4" fmla="*/ 120697 h 204599"/>
                  <a:gd name="connsiteX5" fmla="*/ 62881 w 96529"/>
                  <a:gd name="connsiteY5" fmla="*/ 18 h 204599"/>
                  <a:gd name="connsiteX6" fmla="*/ 96529 w 96529"/>
                  <a:gd name="connsiteY6" fmla="*/ 130331 h 204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529" h="204599">
                    <a:moveTo>
                      <a:pt x="96529" y="130331"/>
                    </a:moveTo>
                    <a:cubicBezTo>
                      <a:pt x="96529" y="130331"/>
                      <a:pt x="77470" y="175814"/>
                      <a:pt x="76872" y="180052"/>
                    </a:cubicBezTo>
                    <a:cubicBezTo>
                      <a:pt x="76600" y="181961"/>
                      <a:pt x="76369" y="184581"/>
                      <a:pt x="76197" y="186893"/>
                    </a:cubicBezTo>
                    <a:cubicBezTo>
                      <a:pt x="66988" y="194407"/>
                      <a:pt x="55850" y="200110"/>
                      <a:pt x="44496" y="203564"/>
                    </a:cubicBezTo>
                    <a:cubicBezTo>
                      <a:pt x="12253" y="213335"/>
                      <a:pt x="-1754" y="151528"/>
                      <a:pt x="175" y="120697"/>
                    </a:cubicBezTo>
                    <a:cubicBezTo>
                      <a:pt x="2097" y="89861"/>
                      <a:pt x="47695" y="1848"/>
                      <a:pt x="62881" y="18"/>
                    </a:cubicBezTo>
                    <a:cubicBezTo>
                      <a:pt x="78048" y="-1795"/>
                      <a:pt x="96529" y="130331"/>
                      <a:pt x="96529" y="130331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9" name="Freeform: Shape 388">
                <a:extLst>
                  <a:ext uri="{FF2B5EF4-FFF2-40B4-BE49-F238E27FC236}">
                    <a16:creationId xmlns:a16="http://schemas.microsoft.com/office/drawing/2014/main" id="{C7E8BD22-5208-A0C8-1585-8AB8BC67D26B}"/>
                  </a:ext>
                </a:extLst>
              </p:cNvPr>
              <p:cNvSpPr/>
              <p:nvPr/>
            </p:nvSpPr>
            <p:spPr>
              <a:xfrm>
                <a:off x="9141377" y="3428947"/>
                <a:ext cx="1966" cy="9560"/>
              </a:xfrm>
              <a:custGeom>
                <a:avLst/>
                <a:gdLst>
                  <a:gd name="connsiteX0" fmla="*/ 1967 w 1966"/>
                  <a:gd name="connsiteY0" fmla="*/ 9560 h 9560"/>
                  <a:gd name="connsiteX1" fmla="*/ 0 w 1966"/>
                  <a:gd name="connsiteY1" fmla="*/ 0 h 9560"/>
                  <a:gd name="connsiteX2" fmla="*/ 1967 w 1966"/>
                  <a:gd name="connsiteY2" fmla="*/ 9560 h 9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66" h="9560">
                    <a:moveTo>
                      <a:pt x="1967" y="9560"/>
                    </a:moveTo>
                    <a:cubicBezTo>
                      <a:pt x="716" y="3530"/>
                      <a:pt x="0" y="0"/>
                      <a:pt x="0" y="0"/>
                    </a:cubicBezTo>
                    <a:cubicBezTo>
                      <a:pt x="1004" y="3256"/>
                      <a:pt x="1660" y="6436"/>
                      <a:pt x="1967" y="9560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0" name="Freeform: Shape 389">
                <a:extLst>
                  <a:ext uri="{FF2B5EF4-FFF2-40B4-BE49-F238E27FC236}">
                    <a16:creationId xmlns:a16="http://schemas.microsoft.com/office/drawing/2014/main" id="{521F6A78-6227-FB8E-3A6D-912953C4AC26}"/>
                  </a:ext>
                </a:extLst>
              </p:cNvPr>
              <p:cNvSpPr/>
              <p:nvPr/>
            </p:nvSpPr>
            <p:spPr>
              <a:xfrm>
                <a:off x="8922420" y="3468973"/>
                <a:ext cx="201754" cy="45611"/>
              </a:xfrm>
              <a:custGeom>
                <a:avLst/>
                <a:gdLst>
                  <a:gd name="connsiteX0" fmla="*/ 87807 w 201754"/>
                  <a:gd name="connsiteY0" fmla="*/ 45611 h 45611"/>
                  <a:gd name="connsiteX1" fmla="*/ 3808 w 201754"/>
                  <a:gd name="connsiteY1" fmla="*/ 27717 h 45611"/>
                  <a:gd name="connsiteX2" fmla="*/ 0 w 201754"/>
                  <a:gd name="connsiteY2" fmla="*/ 0 h 45611"/>
                  <a:gd name="connsiteX3" fmla="*/ 201754 w 201754"/>
                  <a:gd name="connsiteY3" fmla="*/ 2425 h 45611"/>
                  <a:gd name="connsiteX4" fmla="*/ 199165 w 201754"/>
                  <a:gd name="connsiteY4" fmla="*/ 23421 h 45611"/>
                  <a:gd name="connsiteX5" fmla="*/ 87807 w 201754"/>
                  <a:gd name="connsiteY5" fmla="*/ 45611 h 4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1754" h="45611">
                    <a:moveTo>
                      <a:pt x="87807" y="45611"/>
                    </a:moveTo>
                    <a:cubicBezTo>
                      <a:pt x="28958" y="45611"/>
                      <a:pt x="5602" y="29094"/>
                      <a:pt x="3808" y="27717"/>
                    </a:cubicBezTo>
                    <a:lnTo>
                      <a:pt x="0" y="0"/>
                    </a:lnTo>
                    <a:cubicBezTo>
                      <a:pt x="565" y="417"/>
                      <a:pt x="79537" y="47839"/>
                      <a:pt x="201754" y="2425"/>
                    </a:cubicBezTo>
                    <a:lnTo>
                      <a:pt x="199165" y="23421"/>
                    </a:lnTo>
                    <a:cubicBezTo>
                      <a:pt x="152163" y="40887"/>
                      <a:pt x="118378" y="45611"/>
                      <a:pt x="87807" y="45611"/>
                    </a:cubicBez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1" name="Freeform: Shape 390">
                <a:extLst>
                  <a:ext uri="{FF2B5EF4-FFF2-40B4-BE49-F238E27FC236}">
                    <a16:creationId xmlns:a16="http://schemas.microsoft.com/office/drawing/2014/main" id="{AF6BAF6A-46F2-957D-292A-93B82ACAD314}"/>
                  </a:ext>
                </a:extLst>
              </p:cNvPr>
              <p:cNvSpPr/>
              <p:nvPr/>
            </p:nvSpPr>
            <p:spPr>
              <a:xfrm>
                <a:off x="9204572" y="3275855"/>
                <a:ext cx="96764" cy="313819"/>
              </a:xfrm>
              <a:custGeom>
                <a:avLst/>
                <a:gdLst>
                  <a:gd name="connsiteX0" fmla="*/ 96764 w 96764"/>
                  <a:gd name="connsiteY0" fmla="*/ 267432 h 313819"/>
                  <a:gd name="connsiteX1" fmla="*/ 45499 w 96764"/>
                  <a:gd name="connsiteY1" fmla="*/ 313819 h 313819"/>
                  <a:gd name="connsiteX2" fmla="*/ 0 w 96764"/>
                  <a:gd name="connsiteY2" fmla="*/ 0 h 313819"/>
                  <a:gd name="connsiteX3" fmla="*/ 96764 w 96764"/>
                  <a:gd name="connsiteY3" fmla="*/ 267432 h 3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6764" h="313819">
                    <a:moveTo>
                      <a:pt x="96764" y="267432"/>
                    </a:moveTo>
                    <a:cubicBezTo>
                      <a:pt x="96764" y="291676"/>
                      <a:pt x="72034" y="306575"/>
                      <a:pt x="45499" y="313819"/>
                    </a:cubicBezTo>
                    <a:cubicBezTo>
                      <a:pt x="82080" y="270265"/>
                      <a:pt x="2041" y="6726"/>
                      <a:pt x="0" y="0"/>
                    </a:cubicBezTo>
                    <a:cubicBezTo>
                      <a:pt x="40509" y="96125"/>
                      <a:pt x="96764" y="236423"/>
                      <a:pt x="96764" y="267432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2" name="Freeform: Shape 391">
                <a:extLst>
                  <a:ext uri="{FF2B5EF4-FFF2-40B4-BE49-F238E27FC236}">
                    <a16:creationId xmlns:a16="http://schemas.microsoft.com/office/drawing/2014/main" id="{5F765D24-0DB5-8A9E-334C-AF3FD1986E16}"/>
                  </a:ext>
                </a:extLst>
              </p:cNvPr>
              <p:cNvSpPr/>
              <p:nvPr/>
            </p:nvSpPr>
            <p:spPr>
              <a:xfrm>
                <a:off x="8994347" y="3126821"/>
                <a:ext cx="89623" cy="64925"/>
              </a:xfrm>
              <a:custGeom>
                <a:avLst/>
                <a:gdLst>
                  <a:gd name="connsiteX0" fmla="*/ 89623 w 89623"/>
                  <a:gd name="connsiteY0" fmla="*/ 39997 h 64925"/>
                  <a:gd name="connsiteX1" fmla="*/ 3133 w 89623"/>
                  <a:gd name="connsiteY1" fmla="*/ 63794 h 64925"/>
                  <a:gd name="connsiteX2" fmla="*/ 6524 w 89623"/>
                  <a:gd name="connsiteY2" fmla="*/ 52465 h 64925"/>
                  <a:gd name="connsiteX3" fmla="*/ 39132 w 89623"/>
                  <a:gd name="connsiteY3" fmla="*/ 15871 h 64925"/>
                  <a:gd name="connsiteX4" fmla="*/ 69930 w 89623"/>
                  <a:gd name="connsiteY4" fmla="*/ 816 h 64925"/>
                  <a:gd name="connsiteX5" fmla="*/ 77235 w 89623"/>
                  <a:gd name="connsiteY5" fmla="*/ 4152 h 64925"/>
                  <a:gd name="connsiteX6" fmla="*/ 89623 w 89623"/>
                  <a:gd name="connsiteY6" fmla="*/ 39997 h 6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623" h="64925">
                    <a:moveTo>
                      <a:pt x="89623" y="39997"/>
                    </a:moveTo>
                    <a:cubicBezTo>
                      <a:pt x="89623" y="39997"/>
                      <a:pt x="40388" y="71177"/>
                      <a:pt x="3133" y="63794"/>
                    </a:cubicBezTo>
                    <a:cubicBezTo>
                      <a:pt x="3133" y="63794"/>
                      <a:pt x="-5810" y="58146"/>
                      <a:pt x="6524" y="52465"/>
                    </a:cubicBezTo>
                    <a:cubicBezTo>
                      <a:pt x="18105" y="47143"/>
                      <a:pt x="45049" y="31400"/>
                      <a:pt x="39132" y="15871"/>
                    </a:cubicBezTo>
                    <a:cubicBezTo>
                      <a:pt x="49364" y="12535"/>
                      <a:pt x="59926" y="7639"/>
                      <a:pt x="69930" y="816"/>
                    </a:cubicBezTo>
                    <a:cubicBezTo>
                      <a:pt x="72843" y="-1167"/>
                      <a:pt x="76791" y="665"/>
                      <a:pt x="77235" y="4152"/>
                    </a:cubicBezTo>
                    <a:cubicBezTo>
                      <a:pt x="78790" y="16828"/>
                      <a:pt x="82628" y="39997"/>
                      <a:pt x="89623" y="39997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93" name="Graphic 4">
                <a:extLst>
                  <a:ext uri="{FF2B5EF4-FFF2-40B4-BE49-F238E27FC236}">
                    <a16:creationId xmlns:a16="http://schemas.microsoft.com/office/drawing/2014/main" id="{147422B9-73AA-F2E5-E158-C7184B209827}"/>
                  </a:ext>
                </a:extLst>
              </p:cNvPr>
              <p:cNvGrpSpPr/>
              <p:nvPr/>
            </p:nvGrpSpPr>
            <p:grpSpPr>
              <a:xfrm>
                <a:off x="8907551" y="4432182"/>
                <a:ext cx="154334" cy="71454"/>
                <a:chOff x="8907551" y="4432182"/>
                <a:chExt cx="154334" cy="71454"/>
              </a:xfrm>
            </p:grpSpPr>
            <p:sp>
              <p:nvSpPr>
                <p:cNvPr id="394" name="Freeform: Shape 393">
                  <a:extLst>
                    <a:ext uri="{FF2B5EF4-FFF2-40B4-BE49-F238E27FC236}">
                      <a16:creationId xmlns:a16="http://schemas.microsoft.com/office/drawing/2014/main" id="{96048738-57E6-F3E0-673B-A902A683ABB9}"/>
                    </a:ext>
                  </a:extLst>
                </p:cNvPr>
                <p:cNvSpPr/>
                <p:nvPr/>
              </p:nvSpPr>
              <p:spPr>
                <a:xfrm>
                  <a:off x="8907551" y="4432182"/>
                  <a:ext cx="154334" cy="71454"/>
                </a:xfrm>
                <a:custGeom>
                  <a:avLst/>
                  <a:gdLst>
                    <a:gd name="connsiteX0" fmla="*/ 138354 w 154334"/>
                    <a:gd name="connsiteY0" fmla="*/ 71260 h 71454"/>
                    <a:gd name="connsiteX1" fmla="*/ 118696 w 154334"/>
                    <a:gd name="connsiteY1" fmla="*/ 71260 h 71454"/>
                    <a:gd name="connsiteX2" fmla="*/ 100495 w 154334"/>
                    <a:gd name="connsiteY2" fmla="*/ 67433 h 71454"/>
                    <a:gd name="connsiteX3" fmla="*/ 84577 w 154334"/>
                    <a:gd name="connsiteY3" fmla="*/ 71260 h 71454"/>
                    <a:gd name="connsiteX4" fmla="*/ 84398 w 154334"/>
                    <a:gd name="connsiteY4" fmla="*/ 71455 h 71454"/>
                    <a:gd name="connsiteX5" fmla="*/ 892 w 154334"/>
                    <a:gd name="connsiteY5" fmla="*/ 71455 h 71454"/>
                    <a:gd name="connsiteX6" fmla="*/ 2785 w 154334"/>
                    <a:gd name="connsiteY6" fmla="*/ 56395 h 71454"/>
                    <a:gd name="connsiteX7" fmla="*/ 10603 w 154334"/>
                    <a:gd name="connsiteY7" fmla="*/ 49251 h 71454"/>
                    <a:gd name="connsiteX8" fmla="*/ 52900 w 154334"/>
                    <a:gd name="connsiteY8" fmla="*/ 29931 h 71454"/>
                    <a:gd name="connsiteX9" fmla="*/ 96339 w 154334"/>
                    <a:gd name="connsiteY9" fmla="*/ 44 h 71454"/>
                    <a:gd name="connsiteX10" fmla="*/ 96518 w 154334"/>
                    <a:gd name="connsiteY10" fmla="*/ 0 h 71454"/>
                    <a:gd name="connsiteX11" fmla="*/ 116537 w 154334"/>
                    <a:gd name="connsiteY11" fmla="*/ 14344 h 71454"/>
                    <a:gd name="connsiteX12" fmla="*/ 138439 w 154334"/>
                    <a:gd name="connsiteY12" fmla="*/ 4704 h 71454"/>
                    <a:gd name="connsiteX13" fmla="*/ 142960 w 154334"/>
                    <a:gd name="connsiteY13" fmla="*/ 10844 h 71454"/>
                    <a:gd name="connsiteX14" fmla="*/ 144754 w 154334"/>
                    <a:gd name="connsiteY14" fmla="*/ 23663 h 71454"/>
                    <a:gd name="connsiteX15" fmla="*/ 150737 w 154334"/>
                    <a:gd name="connsiteY15" fmla="*/ 54623 h 71454"/>
                    <a:gd name="connsiteX16" fmla="*/ 154325 w 154334"/>
                    <a:gd name="connsiteY16" fmla="*/ 64416 h 71454"/>
                    <a:gd name="connsiteX17" fmla="*/ 138354 w 154334"/>
                    <a:gd name="connsiteY17" fmla="*/ 71260 h 71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54334" h="71454">
                      <a:moveTo>
                        <a:pt x="138354" y="71260"/>
                      </a:moveTo>
                      <a:lnTo>
                        <a:pt x="118696" y="71260"/>
                      </a:lnTo>
                      <a:cubicBezTo>
                        <a:pt x="112112" y="70223"/>
                        <a:pt x="107249" y="68319"/>
                        <a:pt x="100495" y="67433"/>
                      </a:cubicBezTo>
                      <a:cubicBezTo>
                        <a:pt x="90241" y="66092"/>
                        <a:pt x="85520" y="70292"/>
                        <a:pt x="84577" y="71260"/>
                      </a:cubicBezTo>
                      <a:cubicBezTo>
                        <a:pt x="84453" y="71386"/>
                        <a:pt x="84398" y="71455"/>
                        <a:pt x="84398" y="71455"/>
                      </a:cubicBezTo>
                      <a:lnTo>
                        <a:pt x="892" y="71455"/>
                      </a:lnTo>
                      <a:cubicBezTo>
                        <a:pt x="-1211" y="68456"/>
                        <a:pt x="810" y="61508"/>
                        <a:pt x="2785" y="56395"/>
                      </a:cubicBezTo>
                      <a:cubicBezTo>
                        <a:pt x="4116" y="52916"/>
                        <a:pt x="7015" y="50286"/>
                        <a:pt x="10603" y="49251"/>
                      </a:cubicBezTo>
                      <a:cubicBezTo>
                        <a:pt x="19458" y="46687"/>
                        <a:pt x="36916" y="44402"/>
                        <a:pt x="52900" y="29931"/>
                      </a:cubicBezTo>
                      <a:cubicBezTo>
                        <a:pt x="61896" y="21800"/>
                        <a:pt x="96339" y="44"/>
                        <a:pt x="96339" y="44"/>
                      </a:cubicBezTo>
                      <a:lnTo>
                        <a:pt x="96518" y="0"/>
                      </a:lnTo>
                      <a:cubicBezTo>
                        <a:pt x="97272" y="14"/>
                        <a:pt x="100876" y="1119"/>
                        <a:pt x="116537" y="14344"/>
                      </a:cubicBezTo>
                      <a:cubicBezTo>
                        <a:pt x="124636" y="21169"/>
                        <a:pt x="138439" y="4704"/>
                        <a:pt x="138439" y="4704"/>
                      </a:cubicBezTo>
                      <a:cubicBezTo>
                        <a:pt x="138439" y="4704"/>
                        <a:pt x="141026" y="6847"/>
                        <a:pt x="142960" y="10844"/>
                      </a:cubicBezTo>
                      <a:cubicBezTo>
                        <a:pt x="144515" y="13990"/>
                        <a:pt x="145648" y="18325"/>
                        <a:pt x="144754" y="23663"/>
                      </a:cubicBezTo>
                      <a:cubicBezTo>
                        <a:pt x="143506" y="31185"/>
                        <a:pt x="147530" y="45169"/>
                        <a:pt x="150737" y="54623"/>
                      </a:cubicBezTo>
                      <a:cubicBezTo>
                        <a:pt x="152682" y="60356"/>
                        <a:pt x="154325" y="64416"/>
                        <a:pt x="154325" y="64416"/>
                      </a:cubicBezTo>
                      <a:cubicBezTo>
                        <a:pt x="154325" y="64416"/>
                        <a:pt x="155263" y="69142"/>
                        <a:pt x="138354" y="71260"/>
                      </a:cubicBezTo>
                      <a:close/>
                    </a:path>
                  </a:pathLst>
                </a:custGeom>
                <a:solidFill>
                  <a:srgbClr val="233862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5" name="Freeform: Shape 394">
                  <a:extLst>
                    <a:ext uri="{FF2B5EF4-FFF2-40B4-BE49-F238E27FC236}">
                      <a16:creationId xmlns:a16="http://schemas.microsoft.com/office/drawing/2014/main" id="{E1CF1176-A738-C0F4-5B45-EFD5BAC62B67}"/>
                    </a:ext>
                  </a:extLst>
                </p:cNvPr>
                <p:cNvSpPr/>
                <p:nvPr/>
              </p:nvSpPr>
              <p:spPr>
                <a:xfrm>
                  <a:off x="9003887" y="4432182"/>
                  <a:ext cx="46623" cy="21563"/>
                </a:xfrm>
                <a:custGeom>
                  <a:avLst/>
                  <a:gdLst>
                    <a:gd name="connsiteX0" fmla="*/ 46624 w 46623"/>
                    <a:gd name="connsiteY0" fmla="*/ 10847 h 21563"/>
                    <a:gd name="connsiteX1" fmla="*/ 25454 w 46623"/>
                    <a:gd name="connsiteY1" fmla="*/ 21520 h 21563"/>
                    <a:gd name="connsiteX2" fmla="*/ 0 w 46623"/>
                    <a:gd name="connsiteY2" fmla="*/ 44 h 21563"/>
                    <a:gd name="connsiteX3" fmla="*/ 179 w 46623"/>
                    <a:gd name="connsiteY3" fmla="*/ 0 h 21563"/>
                    <a:gd name="connsiteX4" fmla="*/ 20198 w 46623"/>
                    <a:gd name="connsiteY4" fmla="*/ 14344 h 21563"/>
                    <a:gd name="connsiteX5" fmla="*/ 42100 w 46623"/>
                    <a:gd name="connsiteY5" fmla="*/ 4704 h 21563"/>
                    <a:gd name="connsiteX6" fmla="*/ 46624 w 46623"/>
                    <a:gd name="connsiteY6" fmla="*/ 10847 h 21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623" h="21563">
                      <a:moveTo>
                        <a:pt x="46624" y="10847"/>
                      </a:moveTo>
                      <a:cubicBezTo>
                        <a:pt x="41930" y="14152"/>
                        <a:pt x="32024" y="20664"/>
                        <a:pt x="25454" y="21520"/>
                      </a:cubicBezTo>
                      <a:cubicBezTo>
                        <a:pt x="16586" y="22686"/>
                        <a:pt x="0" y="44"/>
                        <a:pt x="0" y="44"/>
                      </a:cubicBezTo>
                      <a:lnTo>
                        <a:pt x="179" y="0"/>
                      </a:lnTo>
                      <a:cubicBezTo>
                        <a:pt x="933" y="14"/>
                        <a:pt x="4537" y="1119"/>
                        <a:pt x="20198" y="14344"/>
                      </a:cubicBezTo>
                      <a:cubicBezTo>
                        <a:pt x="28297" y="21169"/>
                        <a:pt x="42100" y="4704"/>
                        <a:pt x="42100" y="4704"/>
                      </a:cubicBezTo>
                      <a:cubicBezTo>
                        <a:pt x="42100" y="4704"/>
                        <a:pt x="44690" y="6850"/>
                        <a:pt x="46624" y="10847"/>
                      </a:cubicBezTo>
                      <a:close/>
                    </a:path>
                  </a:pathLst>
                </a:custGeom>
                <a:solidFill>
                  <a:srgbClr val="466AA5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6" name="Freeform: Shape 395">
                  <a:extLst>
                    <a:ext uri="{FF2B5EF4-FFF2-40B4-BE49-F238E27FC236}">
                      <a16:creationId xmlns:a16="http://schemas.microsoft.com/office/drawing/2014/main" id="{43FC5AEB-E30A-9A30-021E-39A4597D1ED7}"/>
                    </a:ext>
                  </a:extLst>
                </p:cNvPr>
                <p:cNvSpPr/>
                <p:nvPr/>
              </p:nvSpPr>
              <p:spPr>
                <a:xfrm>
                  <a:off x="8907551" y="4486811"/>
                  <a:ext cx="154334" cy="16826"/>
                </a:xfrm>
                <a:custGeom>
                  <a:avLst/>
                  <a:gdLst>
                    <a:gd name="connsiteX0" fmla="*/ 138354 w 154334"/>
                    <a:gd name="connsiteY0" fmla="*/ 16632 h 16826"/>
                    <a:gd name="connsiteX1" fmla="*/ 118696 w 154334"/>
                    <a:gd name="connsiteY1" fmla="*/ 16632 h 16826"/>
                    <a:gd name="connsiteX2" fmla="*/ 100495 w 154334"/>
                    <a:gd name="connsiteY2" fmla="*/ 12805 h 16826"/>
                    <a:gd name="connsiteX3" fmla="*/ 84577 w 154334"/>
                    <a:gd name="connsiteY3" fmla="*/ 16632 h 16826"/>
                    <a:gd name="connsiteX4" fmla="*/ 84398 w 154334"/>
                    <a:gd name="connsiteY4" fmla="*/ 16827 h 16826"/>
                    <a:gd name="connsiteX5" fmla="*/ 892 w 154334"/>
                    <a:gd name="connsiteY5" fmla="*/ 16827 h 16826"/>
                    <a:gd name="connsiteX6" fmla="*/ 2785 w 154334"/>
                    <a:gd name="connsiteY6" fmla="*/ 1766 h 16826"/>
                    <a:gd name="connsiteX7" fmla="*/ 7432 w 154334"/>
                    <a:gd name="connsiteY7" fmla="*/ 13480 h 16826"/>
                    <a:gd name="connsiteX8" fmla="*/ 79408 w 154334"/>
                    <a:gd name="connsiteY8" fmla="*/ 11376 h 16826"/>
                    <a:gd name="connsiteX9" fmla="*/ 110933 w 154334"/>
                    <a:gd name="connsiteY9" fmla="*/ 7524 h 16826"/>
                    <a:gd name="connsiteX10" fmla="*/ 150737 w 154334"/>
                    <a:gd name="connsiteY10" fmla="*/ 0 h 16826"/>
                    <a:gd name="connsiteX11" fmla="*/ 154325 w 154334"/>
                    <a:gd name="connsiteY11" fmla="*/ 9793 h 16826"/>
                    <a:gd name="connsiteX12" fmla="*/ 138354 w 154334"/>
                    <a:gd name="connsiteY12" fmla="*/ 16632 h 16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54334" h="16826">
                      <a:moveTo>
                        <a:pt x="138354" y="16632"/>
                      </a:moveTo>
                      <a:lnTo>
                        <a:pt x="118696" y="16632"/>
                      </a:lnTo>
                      <a:cubicBezTo>
                        <a:pt x="112112" y="15595"/>
                        <a:pt x="107249" y="13691"/>
                        <a:pt x="100495" y="12805"/>
                      </a:cubicBezTo>
                      <a:cubicBezTo>
                        <a:pt x="90241" y="11464"/>
                        <a:pt x="85520" y="15664"/>
                        <a:pt x="84577" y="16632"/>
                      </a:cubicBezTo>
                      <a:cubicBezTo>
                        <a:pt x="84453" y="16758"/>
                        <a:pt x="84398" y="16827"/>
                        <a:pt x="84398" y="16827"/>
                      </a:cubicBezTo>
                      <a:lnTo>
                        <a:pt x="892" y="16827"/>
                      </a:lnTo>
                      <a:cubicBezTo>
                        <a:pt x="-1211" y="13828"/>
                        <a:pt x="810" y="6880"/>
                        <a:pt x="2785" y="1766"/>
                      </a:cubicBezTo>
                      <a:cubicBezTo>
                        <a:pt x="5320" y="-489"/>
                        <a:pt x="6036" y="11557"/>
                        <a:pt x="7432" y="13480"/>
                      </a:cubicBezTo>
                      <a:cubicBezTo>
                        <a:pt x="8836" y="15400"/>
                        <a:pt x="75554" y="14182"/>
                        <a:pt x="79408" y="11376"/>
                      </a:cubicBezTo>
                      <a:cubicBezTo>
                        <a:pt x="83260" y="8575"/>
                        <a:pt x="94819" y="3673"/>
                        <a:pt x="110933" y="7524"/>
                      </a:cubicBezTo>
                      <a:cubicBezTo>
                        <a:pt x="124956" y="10874"/>
                        <a:pt x="145623" y="2285"/>
                        <a:pt x="150737" y="0"/>
                      </a:cubicBezTo>
                      <a:cubicBezTo>
                        <a:pt x="152682" y="5733"/>
                        <a:pt x="154325" y="9793"/>
                        <a:pt x="154325" y="9793"/>
                      </a:cubicBezTo>
                      <a:cubicBezTo>
                        <a:pt x="154325" y="9793"/>
                        <a:pt x="155263" y="14514"/>
                        <a:pt x="138354" y="16632"/>
                      </a:cubicBezTo>
                      <a:close/>
                    </a:path>
                  </a:pathLst>
                </a:custGeom>
                <a:solidFill>
                  <a:srgbClr val="466AA5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97" name="Graphic 4">
                <a:extLst>
                  <a:ext uri="{FF2B5EF4-FFF2-40B4-BE49-F238E27FC236}">
                    <a16:creationId xmlns:a16="http://schemas.microsoft.com/office/drawing/2014/main" id="{4F125EA8-DB24-835F-F65B-BB30D01C265A}"/>
                  </a:ext>
                </a:extLst>
              </p:cNvPr>
              <p:cNvGrpSpPr/>
              <p:nvPr/>
            </p:nvGrpSpPr>
            <p:grpSpPr>
              <a:xfrm>
                <a:off x="9012452" y="4432182"/>
                <a:ext cx="154333" cy="71454"/>
                <a:chOff x="9012452" y="4432182"/>
                <a:chExt cx="154333" cy="71454"/>
              </a:xfrm>
            </p:grpSpPr>
            <p:sp>
              <p:nvSpPr>
                <p:cNvPr id="398" name="Freeform: Shape 397">
                  <a:extLst>
                    <a:ext uri="{FF2B5EF4-FFF2-40B4-BE49-F238E27FC236}">
                      <a16:creationId xmlns:a16="http://schemas.microsoft.com/office/drawing/2014/main" id="{0EF7C842-16D6-BE61-26B0-689CC6C53E62}"/>
                    </a:ext>
                  </a:extLst>
                </p:cNvPr>
                <p:cNvSpPr/>
                <p:nvPr/>
              </p:nvSpPr>
              <p:spPr>
                <a:xfrm>
                  <a:off x="9012452" y="4432182"/>
                  <a:ext cx="154333" cy="71454"/>
                </a:xfrm>
                <a:custGeom>
                  <a:avLst/>
                  <a:gdLst>
                    <a:gd name="connsiteX0" fmla="*/ 138350 w 154333"/>
                    <a:gd name="connsiteY0" fmla="*/ 71260 h 71454"/>
                    <a:gd name="connsiteX1" fmla="*/ 118695 w 154333"/>
                    <a:gd name="connsiteY1" fmla="*/ 71260 h 71454"/>
                    <a:gd name="connsiteX2" fmla="*/ 100491 w 154333"/>
                    <a:gd name="connsiteY2" fmla="*/ 67433 h 71454"/>
                    <a:gd name="connsiteX3" fmla="*/ 84575 w 154333"/>
                    <a:gd name="connsiteY3" fmla="*/ 71260 h 71454"/>
                    <a:gd name="connsiteX4" fmla="*/ 84397 w 154333"/>
                    <a:gd name="connsiteY4" fmla="*/ 71455 h 71454"/>
                    <a:gd name="connsiteX5" fmla="*/ 891 w 154333"/>
                    <a:gd name="connsiteY5" fmla="*/ 71455 h 71454"/>
                    <a:gd name="connsiteX6" fmla="*/ 2781 w 154333"/>
                    <a:gd name="connsiteY6" fmla="*/ 56395 h 71454"/>
                    <a:gd name="connsiteX7" fmla="*/ 10602 w 154333"/>
                    <a:gd name="connsiteY7" fmla="*/ 49251 h 71454"/>
                    <a:gd name="connsiteX8" fmla="*/ 52899 w 154333"/>
                    <a:gd name="connsiteY8" fmla="*/ 29931 h 71454"/>
                    <a:gd name="connsiteX9" fmla="*/ 96335 w 154333"/>
                    <a:gd name="connsiteY9" fmla="*/ 44 h 71454"/>
                    <a:gd name="connsiteX10" fmla="*/ 96514 w 154333"/>
                    <a:gd name="connsiteY10" fmla="*/ 0 h 71454"/>
                    <a:gd name="connsiteX11" fmla="*/ 116536 w 154333"/>
                    <a:gd name="connsiteY11" fmla="*/ 14344 h 71454"/>
                    <a:gd name="connsiteX12" fmla="*/ 138435 w 154333"/>
                    <a:gd name="connsiteY12" fmla="*/ 4704 h 71454"/>
                    <a:gd name="connsiteX13" fmla="*/ 142959 w 154333"/>
                    <a:gd name="connsiteY13" fmla="*/ 10844 h 71454"/>
                    <a:gd name="connsiteX14" fmla="*/ 144750 w 154333"/>
                    <a:gd name="connsiteY14" fmla="*/ 23663 h 71454"/>
                    <a:gd name="connsiteX15" fmla="*/ 150733 w 154333"/>
                    <a:gd name="connsiteY15" fmla="*/ 54623 h 71454"/>
                    <a:gd name="connsiteX16" fmla="*/ 154324 w 154333"/>
                    <a:gd name="connsiteY16" fmla="*/ 64416 h 71454"/>
                    <a:gd name="connsiteX17" fmla="*/ 138350 w 154333"/>
                    <a:gd name="connsiteY17" fmla="*/ 71260 h 71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54333" h="71454">
                      <a:moveTo>
                        <a:pt x="138350" y="71260"/>
                      </a:moveTo>
                      <a:lnTo>
                        <a:pt x="118695" y="71260"/>
                      </a:lnTo>
                      <a:cubicBezTo>
                        <a:pt x="112109" y="70223"/>
                        <a:pt x="107245" y="68319"/>
                        <a:pt x="100491" y="67433"/>
                      </a:cubicBezTo>
                      <a:cubicBezTo>
                        <a:pt x="90237" y="66092"/>
                        <a:pt x="85514" y="70292"/>
                        <a:pt x="84575" y="71260"/>
                      </a:cubicBezTo>
                      <a:cubicBezTo>
                        <a:pt x="84449" y="71386"/>
                        <a:pt x="84397" y="71455"/>
                        <a:pt x="84397" y="71455"/>
                      </a:cubicBezTo>
                      <a:lnTo>
                        <a:pt x="891" y="71455"/>
                      </a:lnTo>
                      <a:cubicBezTo>
                        <a:pt x="-1210" y="68456"/>
                        <a:pt x="809" y="61508"/>
                        <a:pt x="2781" y="56395"/>
                      </a:cubicBezTo>
                      <a:cubicBezTo>
                        <a:pt x="4112" y="52916"/>
                        <a:pt x="7017" y="50286"/>
                        <a:pt x="10602" y="49251"/>
                      </a:cubicBezTo>
                      <a:cubicBezTo>
                        <a:pt x="19457" y="46687"/>
                        <a:pt x="36915" y="44402"/>
                        <a:pt x="52899" y="29931"/>
                      </a:cubicBezTo>
                      <a:cubicBezTo>
                        <a:pt x="61894" y="21800"/>
                        <a:pt x="96335" y="44"/>
                        <a:pt x="96335" y="44"/>
                      </a:cubicBezTo>
                      <a:lnTo>
                        <a:pt x="96514" y="0"/>
                      </a:lnTo>
                      <a:cubicBezTo>
                        <a:pt x="97271" y="14"/>
                        <a:pt x="100870" y="1119"/>
                        <a:pt x="116536" y="14344"/>
                      </a:cubicBezTo>
                      <a:cubicBezTo>
                        <a:pt x="124634" y="21169"/>
                        <a:pt x="138435" y="4704"/>
                        <a:pt x="138435" y="4704"/>
                      </a:cubicBezTo>
                      <a:cubicBezTo>
                        <a:pt x="138435" y="4704"/>
                        <a:pt x="141025" y="6847"/>
                        <a:pt x="142959" y="10844"/>
                      </a:cubicBezTo>
                      <a:cubicBezTo>
                        <a:pt x="144511" y="13990"/>
                        <a:pt x="145647" y="18325"/>
                        <a:pt x="144750" y="23663"/>
                      </a:cubicBezTo>
                      <a:cubicBezTo>
                        <a:pt x="143505" y="31185"/>
                        <a:pt x="147526" y="45169"/>
                        <a:pt x="150733" y="54623"/>
                      </a:cubicBezTo>
                      <a:cubicBezTo>
                        <a:pt x="152683" y="60356"/>
                        <a:pt x="154324" y="64416"/>
                        <a:pt x="154324" y="64416"/>
                      </a:cubicBezTo>
                      <a:cubicBezTo>
                        <a:pt x="154324" y="64416"/>
                        <a:pt x="155262" y="69142"/>
                        <a:pt x="138350" y="71260"/>
                      </a:cubicBezTo>
                      <a:close/>
                    </a:path>
                  </a:pathLst>
                </a:custGeom>
                <a:solidFill>
                  <a:srgbClr val="233862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9" name="Freeform: Shape 398">
                  <a:extLst>
                    <a:ext uri="{FF2B5EF4-FFF2-40B4-BE49-F238E27FC236}">
                      <a16:creationId xmlns:a16="http://schemas.microsoft.com/office/drawing/2014/main" id="{DE8BF30D-4B14-7414-BF5F-89B555D15E56}"/>
                    </a:ext>
                  </a:extLst>
                </p:cNvPr>
                <p:cNvSpPr/>
                <p:nvPr/>
              </p:nvSpPr>
              <p:spPr>
                <a:xfrm>
                  <a:off x="9108785" y="4432182"/>
                  <a:ext cx="46626" cy="21563"/>
                </a:xfrm>
                <a:custGeom>
                  <a:avLst/>
                  <a:gdLst>
                    <a:gd name="connsiteX0" fmla="*/ 46626 w 46626"/>
                    <a:gd name="connsiteY0" fmla="*/ 10847 h 21563"/>
                    <a:gd name="connsiteX1" fmla="*/ 25457 w 46626"/>
                    <a:gd name="connsiteY1" fmla="*/ 21520 h 21563"/>
                    <a:gd name="connsiteX2" fmla="*/ 0 w 46626"/>
                    <a:gd name="connsiteY2" fmla="*/ 44 h 21563"/>
                    <a:gd name="connsiteX3" fmla="*/ 179 w 46626"/>
                    <a:gd name="connsiteY3" fmla="*/ 0 h 21563"/>
                    <a:gd name="connsiteX4" fmla="*/ 20201 w 46626"/>
                    <a:gd name="connsiteY4" fmla="*/ 14344 h 21563"/>
                    <a:gd name="connsiteX5" fmla="*/ 42100 w 46626"/>
                    <a:gd name="connsiteY5" fmla="*/ 4704 h 21563"/>
                    <a:gd name="connsiteX6" fmla="*/ 46626 w 46626"/>
                    <a:gd name="connsiteY6" fmla="*/ 10847 h 21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626" h="21563">
                      <a:moveTo>
                        <a:pt x="46626" y="10847"/>
                      </a:moveTo>
                      <a:cubicBezTo>
                        <a:pt x="41930" y="14152"/>
                        <a:pt x="32027" y="20664"/>
                        <a:pt x="25457" y="21520"/>
                      </a:cubicBezTo>
                      <a:cubicBezTo>
                        <a:pt x="16586" y="22686"/>
                        <a:pt x="0" y="44"/>
                        <a:pt x="0" y="44"/>
                      </a:cubicBezTo>
                      <a:lnTo>
                        <a:pt x="179" y="0"/>
                      </a:lnTo>
                      <a:cubicBezTo>
                        <a:pt x="936" y="14"/>
                        <a:pt x="4535" y="1119"/>
                        <a:pt x="20201" y="14344"/>
                      </a:cubicBezTo>
                      <a:cubicBezTo>
                        <a:pt x="28299" y="21169"/>
                        <a:pt x="42100" y="4704"/>
                        <a:pt x="42100" y="4704"/>
                      </a:cubicBezTo>
                      <a:cubicBezTo>
                        <a:pt x="42100" y="4704"/>
                        <a:pt x="44692" y="6850"/>
                        <a:pt x="46626" y="10847"/>
                      </a:cubicBezTo>
                      <a:close/>
                    </a:path>
                  </a:pathLst>
                </a:custGeom>
                <a:solidFill>
                  <a:srgbClr val="466AA5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0" name="Freeform: Shape 399">
                  <a:extLst>
                    <a:ext uri="{FF2B5EF4-FFF2-40B4-BE49-F238E27FC236}">
                      <a16:creationId xmlns:a16="http://schemas.microsoft.com/office/drawing/2014/main" id="{68667174-8103-F5B5-4400-0829CB081DF6}"/>
                    </a:ext>
                  </a:extLst>
                </p:cNvPr>
                <p:cNvSpPr/>
                <p:nvPr/>
              </p:nvSpPr>
              <p:spPr>
                <a:xfrm>
                  <a:off x="9012452" y="4486811"/>
                  <a:ext cx="154333" cy="16826"/>
                </a:xfrm>
                <a:custGeom>
                  <a:avLst/>
                  <a:gdLst>
                    <a:gd name="connsiteX0" fmla="*/ 138350 w 154333"/>
                    <a:gd name="connsiteY0" fmla="*/ 16632 h 16826"/>
                    <a:gd name="connsiteX1" fmla="*/ 118695 w 154333"/>
                    <a:gd name="connsiteY1" fmla="*/ 16632 h 16826"/>
                    <a:gd name="connsiteX2" fmla="*/ 100491 w 154333"/>
                    <a:gd name="connsiteY2" fmla="*/ 12805 h 16826"/>
                    <a:gd name="connsiteX3" fmla="*/ 84575 w 154333"/>
                    <a:gd name="connsiteY3" fmla="*/ 16632 h 16826"/>
                    <a:gd name="connsiteX4" fmla="*/ 84397 w 154333"/>
                    <a:gd name="connsiteY4" fmla="*/ 16827 h 16826"/>
                    <a:gd name="connsiteX5" fmla="*/ 891 w 154333"/>
                    <a:gd name="connsiteY5" fmla="*/ 16827 h 16826"/>
                    <a:gd name="connsiteX6" fmla="*/ 2781 w 154333"/>
                    <a:gd name="connsiteY6" fmla="*/ 1766 h 16826"/>
                    <a:gd name="connsiteX7" fmla="*/ 7434 w 154333"/>
                    <a:gd name="connsiteY7" fmla="*/ 13480 h 16826"/>
                    <a:gd name="connsiteX8" fmla="*/ 79407 w 154333"/>
                    <a:gd name="connsiteY8" fmla="*/ 11376 h 16826"/>
                    <a:gd name="connsiteX9" fmla="*/ 110932 w 154333"/>
                    <a:gd name="connsiteY9" fmla="*/ 7524 h 16826"/>
                    <a:gd name="connsiteX10" fmla="*/ 150733 w 154333"/>
                    <a:gd name="connsiteY10" fmla="*/ 0 h 16826"/>
                    <a:gd name="connsiteX11" fmla="*/ 154324 w 154333"/>
                    <a:gd name="connsiteY11" fmla="*/ 9793 h 16826"/>
                    <a:gd name="connsiteX12" fmla="*/ 138350 w 154333"/>
                    <a:gd name="connsiteY12" fmla="*/ 16632 h 16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54333" h="16826">
                      <a:moveTo>
                        <a:pt x="138350" y="16632"/>
                      </a:moveTo>
                      <a:lnTo>
                        <a:pt x="118695" y="16632"/>
                      </a:lnTo>
                      <a:cubicBezTo>
                        <a:pt x="112109" y="15595"/>
                        <a:pt x="107245" y="13691"/>
                        <a:pt x="100491" y="12805"/>
                      </a:cubicBezTo>
                      <a:cubicBezTo>
                        <a:pt x="90237" y="11464"/>
                        <a:pt x="85514" y="15664"/>
                        <a:pt x="84575" y="16632"/>
                      </a:cubicBezTo>
                      <a:cubicBezTo>
                        <a:pt x="84449" y="16758"/>
                        <a:pt x="84397" y="16827"/>
                        <a:pt x="84397" y="16827"/>
                      </a:cubicBezTo>
                      <a:lnTo>
                        <a:pt x="891" y="16827"/>
                      </a:lnTo>
                      <a:cubicBezTo>
                        <a:pt x="-1210" y="13828"/>
                        <a:pt x="809" y="6880"/>
                        <a:pt x="2781" y="1766"/>
                      </a:cubicBezTo>
                      <a:cubicBezTo>
                        <a:pt x="5319" y="-489"/>
                        <a:pt x="6035" y="11557"/>
                        <a:pt x="7434" y="13480"/>
                      </a:cubicBezTo>
                      <a:cubicBezTo>
                        <a:pt x="8833" y="15403"/>
                        <a:pt x="75553" y="14182"/>
                        <a:pt x="79407" y="11376"/>
                      </a:cubicBezTo>
                      <a:cubicBezTo>
                        <a:pt x="83259" y="8575"/>
                        <a:pt x="94818" y="3673"/>
                        <a:pt x="110932" y="7524"/>
                      </a:cubicBezTo>
                      <a:cubicBezTo>
                        <a:pt x="124950" y="10874"/>
                        <a:pt x="145620" y="2285"/>
                        <a:pt x="150733" y="0"/>
                      </a:cubicBezTo>
                      <a:cubicBezTo>
                        <a:pt x="152683" y="5733"/>
                        <a:pt x="154324" y="9793"/>
                        <a:pt x="154324" y="9793"/>
                      </a:cubicBezTo>
                      <a:cubicBezTo>
                        <a:pt x="154324" y="9793"/>
                        <a:pt x="155262" y="14514"/>
                        <a:pt x="138350" y="16632"/>
                      </a:cubicBezTo>
                      <a:close/>
                    </a:path>
                  </a:pathLst>
                </a:custGeom>
                <a:solidFill>
                  <a:srgbClr val="466AA5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01" name="Graphic 4">
              <a:extLst>
                <a:ext uri="{FF2B5EF4-FFF2-40B4-BE49-F238E27FC236}">
                  <a16:creationId xmlns:a16="http://schemas.microsoft.com/office/drawing/2014/main" id="{AFC704EA-0208-CAFE-9FCB-F1344433FE5D}"/>
                </a:ext>
              </a:extLst>
            </p:cNvPr>
            <p:cNvGrpSpPr/>
            <p:nvPr/>
          </p:nvGrpSpPr>
          <p:grpSpPr>
            <a:xfrm>
              <a:off x="9472053" y="2893185"/>
              <a:ext cx="486049" cy="1612493"/>
              <a:chOff x="9472053" y="2893185"/>
              <a:chExt cx="486049" cy="1612493"/>
            </a:xfrm>
          </p:grpSpPr>
          <p:sp>
            <p:nvSpPr>
              <p:cNvPr id="402" name="Freeform: Shape 401">
                <a:extLst>
                  <a:ext uri="{FF2B5EF4-FFF2-40B4-BE49-F238E27FC236}">
                    <a16:creationId xmlns:a16="http://schemas.microsoft.com/office/drawing/2014/main" id="{26F7A1AE-67BA-1E74-DFCF-7AA21849C00C}"/>
                  </a:ext>
                </a:extLst>
              </p:cNvPr>
              <p:cNvSpPr/>
              <p:nvPr/>
            </p:nvSpPr>
            <p:spPr>
              <a:xfrm>
                <a:off x="9643371" y="3533910"/>
                <a:ext cx="314731" cy="852809"/>
              </a:xfrm>
              <a:custGeom>
                <a:avLst/>
                <a:gdLst>
                  <a:gd name="connsiteX0" fmla="*/ 310986 w 314731"/>
                  <a:gd name="connsiteY0" fmla="*/ 564482 h 852809"/>
                  <a:gd name="connsiteX1" fmla="*/ 175892 w 314731"/>
                  <a:gd name="connsiteY1" fmla="*/ 716074 h 852809"/>
                  <a:gd name="connsiteX2" fmla="*/ 23836 w 314731"/>
                  <a:gd name="connsiteY2" fmla="*/ 851882 h 852809"/>
                  <a:gd name="connsiteX3" fmla="*/ 3893 w 314731"/>
                  <a:gd name="connsiteY3" fmla="*/ 810640 h 852809"/>
                  <a:gd name="connsiteX4" fmla="*/ 125784 w 314731"/>
                  <a:gd name="connsiteY4" fmla="*/ 607707 h 852809"/>
                  <a:gd name="connsiteX5" fmla="*/ 157200 w 314731"/>
                  <a:gd name="connsiteY5" fmla="*/ 571938 h 852809"/>
                  <a:gd name="connsiteX6" fmla="*/ 203488 w 314731"/>
                  <a:gd name="connsiteY6" fmla="*/ 529237 h 852809"/>
                  <a:gd name="connsiteX7" fmla="*/ 190902 w 314731"/>
                  <a:gd name="connsiteY7" fmla="*/ 508189 h 852809"/>
                  <a:gd name="connsiteX8" fmla="*/ 77337 w 314731"/>
                  <a:gd name="connsiteY8" fmla="*/ 154823 h 852809"/>
                  <a:gd name="connsiteX9" fmla="*/ 218924 w 314731"/>
                  <a:gd name="connsiteY9" fmla="*/ 0 h 852809"/>
                  <a:gd name="connsiteX10" fmla="*/ 277971 w 314731"/>
                  <a:gd name="connsiteY10" fmla="*/ 273925 h 852809"/>
                  <a:gd name="connsiteX11" fmla="*/ 310986 w 314731"/>
                  <a:gd name="connsiteY11" fmla="*/ 564482 h 8528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4731" h="852809">
                    <a:moveTo>
                      <a:pt x="310986" y="564482"/>
                    </a:moveTo>
                    <a:cubicBezTo>
                      <a:pt x="299135" y="594778"/>
                      <a:pt x="238447" y="657158"/>
                      <a:pt x="175892" y="716074"/>
                    </a:cubicBezTo>
                    <a:cubicBezTo>
                      <a:pt x="101197" y="786454"/>
                      <a:pt x="23836" y="851882"/>
                      <a:pt x="23836" y="851882"/>
                    </a:cubicBezTo>
                    <a:cubicBezTo>
                      <a:pt x="23836" y="851882"/>
                      <a:pt x="-11527" y="862673"/>
                      <a:pt x="3893" y="810640"/>
                    </a:cubicBezTo>
                    <a:cubicBezTo>
                      <a:pt x="3893" y="810640"/>
                      <a:pt x="89168" y="653962"/>
                      <a:pt x="125784" y="607707"/>
                    </a:cubicBezTo>
                    <a:cubicBezTo>
                      <a:pt x="136247" y="594504"/>
                      <a:pt x="147061" y="582442"/>
                      <a:pt x="157200" y="571938"/>
                    </a:cubicBezTo>
                    <a:cubicBezTo>
                      <a:pt x="182517" y="545672"/>
                      <a:pt x="203488" y="529237"/>
                      <a:pt x="203488" y="529237"/>
                    </a:cubicBezTo>
                    <a:cubicBezTo>
                      <a:pt x="203488" y="529237"/>
                      <a:pt x="198688" y="521523"/>
                      <a:pt x="190902" y="508189"/>
                    </a:cubicBezTo>
                    <a:cubicBezTo>
                      <a:pt x="152843" y="443013"/>
                      <a:pt x="43590" y="243434"/>
                      <a:pt x="77337" y="154823"/>
                    </a:cubicBezTo>
                    <a:cubicBezTo>
                      <a:pt x="117964" y="48080"/>
                      <a:pt x="218924" y="0"/>
                      <a:pt x="218924" y="0"/>
                    </a:cubicBezTo>
                    <a:cubicBezTo>
                      <a:pt x="218924" y="0"/>
                      <a:pt x="250957" y="135075"/>
                      <a:pt x="277971" y="273925"/>
                    </a:cubicBezTo>
                    <a:cubicBezTo>
                      <a:pt x="302833" y="401673"/>
                      <a:pt x="323454" y="532623"/>
                      <a:pt x="310986" y="564482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3" name="Freeform: Shape 402">
                <a:extLst>
                  <a:ext uri="{FF2B5EF4-FFF2-40B4-BE49-F238E27FC236}">
                    <a16:creationId xmlns:a16="http://schemas.microsoft.com/office/drawing/2014/main" id="{6B099FEC-3775-23C3-F0FB-D0CA94FF9153}"/>
                  </a:ext>
                </a:extLst>
              </p:cNvPr>
              <p:cNvSpPr/>
              <p:nvPr/>
            </p:nvSpPr>
            <p:spPr>
              <a:xfrm>
                <a:off x="9714326" y="3533908"/>
                <a:ext cx="207016" cy="508188"/>
              </a:xfrm>
              <a:custGeom>
                <a:avLst/>
                <a:gdLst>
                  <a:gd name="connsiteX0" fmla="*/ 207017 w 207016"/>
                  <a:gd name="connsiteY0" fmla="*/ 273925 h 508188"/>
                  <a:gd name="connsiteX1" fmla="*/ 119948 w 207016"/>
                  <a:gd name="connsiteY1" fmla="*/ 508189 h 508188"/>
                  <a:gd name="connsiteX2" fmla="*/ 6382 w 207016"/>
                  <a:gd name="connsiteY2" fmla="*/ 154823 h 508188"/>
                  <a:gd name="connsiteX3" fmla="*/ 147970 w 207016"/>
                  <a:gd name="connsiteY3" fmla="*/ 0 h 508188"/>
                  <a:gd name="connsiteX4" fmla="*/ 207017 w 207016"/>
                  <a:gd name="connsiteY4" fmla="*/ 273925 h 508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7016" h="508188">
                    <a:moveTo>
                      <a:pt x="207017" y="273925"/>
                    </a:moveTo>
                    <a:cubicBezTo>
                      <a:pt x="188418" y="359436"/>
                      <a:pt x="156219" y="480403"/>
                      <a:pt x="119948" y="508189"/>
                    </a:cubicBezTo>
                    <a:cubicBezTo>
                      <a:pt x="81888" y="443013"/>
                      <a:pt x="-27365" y="243434"/>
                      <a:pt x="6382" y="154823"/>
                    </a:cubicBezTo>
                    <a:cubicBezTo>
                      <a:pt x="47009" y="48080"/>
                      <a:pt x="147970" y="0"/>
                      <a:pt x="147970" y="0"/>
                    </a:cubicBezTo>
                    <a:cubicBezTo>
                      <a:pt x="147970" y="0"/>
                      <a:pt x="180002" y="135072"/>
                      <a:pt x="207017" y="273925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4" name="Freeform: Shape 403">
                <a:extLst>
                  <a:ext uri="{FF2B5EF4-FFF2-40B4-BE49-F238E27FC236}">
                    <a16:creationId xmlns:a16="http://schemas.microsoft.com/office/drawing/2014/main" id="{B6D4EBC4-BAEA-CEC4-04F3-EA641CE2790C}"/>
                  </a:ext>
                </a:extLst>
              </p:cNvPr>
              <p:cNvSpPr/>
              <p:nvPr/>
            </p:nvSpPr>
            <p:spPr>
              <a:xfrm>
                <a:off x="9643371" y="4105846"/>
                <a:ext cx="175891" cy="280871"/>
              </a:xfrm>
              <a:custGeom>
                <a:avLst/>
                <a:gdLst>
                  <a:gd name="connsiteX0" fmla="*/ 175892 w 175891"/>
                  <a:gd name="connsiteY0" fmla="*/ 144136 h 280871"/>
                  <a:gd name="connsiteX1" fmla="*/ 23836 w 175891"/>
                  <a:gd name="connsiteY1" fmla="*/ 279944 h 280871"/>
                  <a:gd name="connsiteX2" fmla="*/ 3893 w 175891"/>
                  <a:gd name="connsiteY2" fmla="*/ 238702 h 280871"/>
                  <a:gd name="connsiteX3" fmla="*/ 125784 w 175891"/>
                  <a:gd name="connsiteY3" fmla="*/ 35769 h 280871"/>
                  <a:gd name="connsiteX4" fmla="*/ 157200 w 175891"/>
                  <a:gd name="connsiteY4" fmla="*/ 0 h 280871"/>
                  <a:gd name="connsiteX5" fmla="*/ 175892 w 175891"/>
                  <a:gd name="connsiteY5" fmla="*/ 144136 h 2808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5891" h="280871">
                    <a:moveTo>
                      <a:pt x="175892" y="144136"/>
                    </a:moveTo>
                    <a:cubicBezTo>
                      <a:pt x="101197" y="214516"/>
                      <a:pt x="23836" y="279944"/>
                      <a:pt x="23836" y="279944"/>
                    </a:cubicBezTo>
                    <a:cubicBezTo>
                      <a:pt x="23836" y="279944"/>
                      <a:pt x="-11527" y="290735"/>
                      <a:pt x="3893" y="238702"/>
                    </a:cubicBezTo>
                    <a:cubicBezTo>
                      <a:pt x="3893" y="238702"/>
                      <a:pt x="89168" y="82024"/>
                      <a:pt x="125784" y="35769"/>
                    </a:cubicBezTo>
                    <a:cubicBezTo>
                      <a:pt x="136247" y="22566"/>
                      <a:pt x="147061" y="10504"/>
                      <a:pt x="157200" y="0"/>
                    </a:cubicBezTo>
                    <a:cubicBezTo>
                      <a:pt x="156003" y="39990"/>
                      <a:pt x="157142" y="107846"/>
                      <a:pt x="175892" y="144136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5" name="Freeform: Shape 404">
                <a:extLst>
                  <a:ext uri="{FF2B5EF4-FFF2-40B4-BE49-F238E27FC236}">
                    <a16:creationId xmlns:a16="http://schemas.microsoft.com/office/drawing/2014/main" id="{C47FB46F-AF43-B9DA-FB41-5501ADCC210C}"/>
                  </a:ext>
                </a:extLst>
              </p:cNvPr>
              <p:cNvSpPr/>
              <p:nvPr/>
            </p:nvSpPr>
            <p:spPr>
              <a:xfrm>
                <a:off x="9822782" y="3191035"/>
                <a:ext cx="98794" cy="544426"/>
              </a:xfrm>
              <a:custGeom>
                <a:avLst/>
                <a:gdLst>
                  <a:gd name="connsiteX0" fmla="*/ 84010 w 98794"/>
                  <a:gd name="connsiteY0" fmla="*/ 544426 h 544426"/>
                  <a:gd name="connsiteX1" fmla="*/ 178 w 98794"/>
                  <a:gd name="connsiteY1" fmla="*/ 315901 h 544426"/>
                  <a:gd name="connsiteX2" fmla="*/ 12531 w 98794"/>
                  <a:gd name="connsiteY2" fmla="*/ 99652 h 544426"/>
                  <a:gd name="connsiteX3" fmla="*/ 16541 w 98794"/>
                  <a:gd name="connsiteY3" fmla="*/ 0 h 544426"/>
                  <a:gd name="connsiteX4" fmla="*/ 65146 w 98794"/>
                  <a:gd name="connsiteY4" fmla="*/ 109366 h 544426"/>
                  <a:gd name="connsiteX5" fmla="*/ 68648 w 98794"/>
                  <a:gd name="connsiteY5" fmla="*/ 161264 h 544426"/>
                  <a:gd name="connsiteX6" fmla="*/ 76456 w 98794"/>
                  <a:gd name="connsiteY6" fmla="*/ 299192 h 544426"/>
                  <a:gd name="connsiteX7" fmla="*/ 88348 w 98794"/>
                  <a:gd name="connsiteY7" fmla="*/ 467493 h 544426"/>
                  <a:gd name="connsiteX8" fmla="*/ 84010 w 98794"/>
                  <a:gd name="connsiteY8" fmla="*/ 544426 h 544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8794" h="544426">
                    <a:moveTo>
                      <a:pt x="84010" y="544426"/>
                    </a:moveTo>
                    <a:cubicBezTo>
                      <a:pt x="84010" y="544426"/>
                      <a:pt x="-4485" y="322315"/>
                      <a:pt x="178" y="315901"/>
                    </a:cubicBezTo>
                    <a:cubicBezTo>
                      <a:pt x="3070" y="311888"/>
                      <a:pt x="8696" y="190710"/>
                      <a:pt x="12531" y="99652"/>
                    </a:cubicBezTo>
                    <a:cubicBezTo>
                      <a:pt x="14865" y="44264"/>
                      <a:pt x="16541" y="0"/>
                      <a:pt x="16541" y="0"/>
                    </a:cubicBezTo>
                    <a:cubicBezTo>
                      <a:pt x="16541" y="0"/>
                      <a:pt x="55761" y="13971"/>
                      <a:pt x="65146" y="109366"/>
                    </a:cubicBezTo>
                    <a:cubicBezTo>
                      <a:pt x="66956" y="127770"/>
                      <a:pt x="68017" y="145096"/>
                      <a:pt x="68648" y="161264"/>
                    </a:cubicBezTo>
                    <a:cubicBezTo>
                      <a:pt x="71290" y="228964"/>
                      <a:pt x="66339" y="276643"/>
                      <a:pt x="76456" y="299192"/>
                    </a:cubicBezTo>
                    <a:cubicBezTo>
                      <a:pt x="88981" y="327135"/>
                      <a:pt x="84493" y="454655"/>
                      <a:pt x="88348" y="467493"/>
                    </a:cubicBezTo>
                    <a:cubicBezTo>
                      <a:pt x="92202" y="480345"/>
                      <a:pt x="112128" y="512454"/>
                      <a:pt x="84010" y="544426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6" name="Freeform: Shape 405">
                <a:extLst>
                  <a:ext uri="{FF2B5EF4-FFF2-40B4-BE49-F238E27FC236}">
                    <a16:creationId xmlns:a16="http://schemas.microsoft.com/office/drawing/2014/main" id="{47655F77-53FE-8188-46D1-5D3BF6F05C79}"/>
                  </a:ext>
                </a:extLst>
              </p:cNvPr>
              <p:cNvSpPr/>
              <p:nvPr/>
            </p:nvSpPr>
            <p:spPr>
              <a:xfrm>
                <a:off x="9606492" y="3551491"/>
                <a:ext cx="230340" cy="948840"/>
              </a:xfrm>
              <a:custGeom>
                <a:avLst/>
                <a:gdLst>
                  <a:gd name="connsiteX0" fmla="*/ 230341 w 230340"/>
                  <a:gd name="connsiteY0" fmla="*/ 35961 h 948840"/>
                  <a:gd name="connsiteX1" fmla="*/ 223285 w 230340"/>
                  <a:gd name="connsiteY1" fmla="*/ 9939 h 948840"/>
                  <a:gd name="connsiteX2" fmla="*/ 27530 w 230340"/>
                  <a:gd name="connsiteY2" fmla="*/ 0 h 948840"/>
                  <a:gd name="connsiteX3" fmla="*/ 6410 w 230340"/>
                  <a:gd name="connsiteY3" fmla="*/ 156212 h 948840"/>
                  <a:gd name="connsiteX4" fmla="*/ 71880 w 230340"/>
                  <a:gd name="connsiteY4" fmla="*/ 489387 h 948840"/>
                  <a:gd name="connsiteX5" fmla="*/ 83851 w 230340"/>
                  <a:gd name="connsiteY5" fmla="*/ 535539 h 948840"/>
                  <a:gd name="connsiteX6" fmla="*/ 83878 w 230340"/>
                  <a:gd name="connsiteY6" fmla="*/ 535599 h 948840"/>
                  <a:gd name="connsiteX7" fmla="*/ 83237 w 230340"/>
                  <a:gd name="connsiteY7" fmla="*/ 541563 h 948840"/>
                  <a:gd name="connsiteX8" fmla="*/ 67743 w 230340"/>
                  <a:gd name="connsiteY8" fmla="*/ 592526 h 948840"/>
                  <a:gd name="connsiteX9" fmla="*/ 130601 w 230340"/>
                  <a:gd name="connsiteY9" fmla="*/ 948840 h 948840"/>
                  <a:gd name="connsiteX10" fmla="*/ 147529 w 230340"/>
                  <a:gd name="connsiteY10" fmla="*/ 938882 h 948840"/>
                  <a:gd name="connsiteX11" fmla="*/ 171672 w 230340"/>
                  <a:gd name="connsiteY11" fmla="*/ 611410 h 948840"/>
                  <a:gd name="connsiteX12" fmla="*/ 181569 w 230340"/>
                  <a:gd name="connsiteY12" fmla="*/ 571968 h 948840"/>
                  <a:gd name="connsiteX13" fmla="*/ 204785 w 230340"/>
                  <a:gd name="connsiteY13" fmla="*/ 463074 h 948840"/>
                  <a:gd name="connsiteX14" fmla="*/ 215807 w 230340"/>
                  <a:gd name="connsiteY14" fmla="*/ 181764 h 948840"/>
                  <a:gd name="connsiteX15" fmla="*/ 230341 w 230340"/>
                  <a:gd name="connsiteY15" fmla="*/ 35961 h 94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30340" h="948840">
                    <a:moveTo>
                      <a:pt x="230341" y="35961"/>
                    </a:moveTo>
                    <a:lnTo>
                      <a:pt x="223285" y="9939"/>
                    </a:lnTo>
                    <a:cubicBezTo>
                      <a:pt x="173600" y="31435"/>
                      <a:pt x="27530" y="0"/>
                      <a:pt x="27530" y="0"/>
                    </a:cubicBezTo>
                    <a:cubicBezTo>
                      <a:pt x="27530" y="0"/>
                      <a:pt x="-15996" y="51575"/>
                      <a:pt x="6410" y="156212"/>
                    </a:cubicBezTo>
                    <a:cubicBezTo>
                      <a:pt x="17348" y="207282"/>
                      <a:pt x="56041" y="425479"/>
                      <a:pt x="71880" y="489387"/>
                    </a:cubicBezTo>
                    <a:cubicBezTo>
                      <a:pt x="77616" y="512548"/>
                      <a:pt x="82060" y="528977"/>
                      <a:pt x="83851" y="535539"/>
                    </a:cubicBezTo>
                    <a:cubicBezTo>
                      <a:pt x="83876" y="535566"/>
                      <a:pt x="83878" y="535582"/>
                      <a:pt x="83878" y="535599"/>
                    </a:cubicBezTo>
                    <a:cubicBezTo>
                      <a:pt x="84427" y="537599"/>
                      <a:pt x="84002" y="539629"/>
                      <a:pt x="83237" y="541563"/>
                    </a:cubicBezTo>
                    <a:cubicBezTo>
                      <a:pt x="76507" y="558228"/>
                      <a:pt x="71424" y="575293"/>
                      <a:pt x="67743" y="592526"/>
                    </a:cubicBezTo>
                    <a:cubicBezTo>
                      <a:pt x="31607" y="761836"/>
                      <a:pt x="130601" y="948840"/>
                      <a:pt x="130601" y="948840"/>
                    </a:cubicBezTo>
                    <a:lnTo>
                      <a:pt x="147529" y="938882"/>
                    </a:lnTo>
                    <a:cubicBezTo>
                      <a:pt x="147529" y="938882"/>
                      <a:pt x="154115" y="713273"/>
                      <a:pt x="171672" y="611410"/>
                    </a:cubicBezTo>
                    <a:cubicBezTo>
                      <a:pt x="174657" y="594131"/>
                      <a:pt x="177943" y="580412"/>
                      <a:pt x="181569" y="571968"/>
                    </a:cubicBezTo>
                    <a:cubicBezTo>
                      <a:pt x="192147" y="547351"/>
                      <a:pt x="199587" y="508603"/>
                      <a:pt x="204785" y="463074"/>
                    </a:cubicBezTo>
                    <a:cubicBezTo>
                      <a:pt x="214603" y="376987"/>
                      <a:pt x="216356" y="266650"/>
                      <a:pt x="215807" y="181764"/>
                    </a:cubicBezTo>
                    <a:cubicBezTo>
                      <a:pt x="217459" y="181597"/>
                      <a:pt x="230341" y="35961"/>
                      <a:pt x="230341" y="35961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7" name="Freeform: Shape 406">
                <a:extLst>
                  <a:ext uri="{FF2B5EF4-FFF2-40B4-BE49-F238E27FC236}">
                    <a16:creationId xmlns:a16="http://schemas.microsoft.com/office/drawing/2014/main" id="{A4FC0AB3-0E08-54C0-9DCB-ECC58424C827}"/>
                  </a:ext>
                </a:extLst>
              </p:cNvPr>
              <p:cNvSpPr/>
              <p:nvPr/>
            </p:nvSpPr>
            <p:spPr>
              <a:xfrm>
                <a:off x="9598139" y="3093907"/>
                <a:ext cx="276580" cy="534622"/>
              </a:xfrm>
              <a:custGeom>
                <a:avLst/>
                <a:gdLst>
                  <a:gd name="connsiteX0" fmla="*/ 14528 w 276580"/>
                  <a:gd name="connsiteY0" fmla="*/ 521142 h 534622"/>
                  <a:gd name="connsiteX1" fmla="*/ 61167 w 276580"/>
                  <a:gd name="connsiteY1" fmla="*/ 353922 h 534622"/>
                  <a:gd name="connsiteX2" fmla="*/ 33725 w 276580"/>
                  <a:gd name="connsiteY2" fmla="*/ 281902 h 534622"/>
                  <a:gd name="connsiteX3" fmla="*/ 7667 w 276580"/>
                  <a:gd name="connsiteY3" fmla="*/ 225420 h 534622"/>
                  <a:gd name="connsiteX4" fmla="*/ 18055 w 276580"/>
                  <a:gd name="connsiteY4" fmla="*/ 211273 h 534622"/>
                  <a:gd name="connsiteX5" fmla="*/ 30120 w 276580"/>
                  <a:gd name="connsiteY5" fmla="*/ 192331 h 534622"/>
                  <a:gd name="connsiteX6" fmla="*/ 33030 w 276580"/>
                  <a:gd name="connsiteY6" fmla="*/ 174254 h 534622"/>
                  <a:gd name="connsiteX7" fmla="*/ 28502 w 276580"/>
                  <a:gd name="connsiteY7" fmla="*/ 161322 h 534622"/>
                  <a:gd name="connsiteX8" fmla="*/ 25726 w 276580"/>
                  <a:gd name="connsiteY8" fmla="*/ 155370 h 534622"/>
                  <a:gd name="connsiteX9" fmla="*/ 0 w 276580"/>
                  <a:gd name="connsiteY9" fmla="*/ 117903 h 534622"/>
                  <a:gd name="connsiteX10" fmla="*/ 63189 w 276580"/>
                  <a:gd name="connsiteY10" fmla="*/ 95452 h 534622"/>
                  <a:gd name="connsiteX11" fmla="*/ 70610 w 276580"/>
                  <a:gd name="connsiteY11" fmla="*/ 93310 h 534622"/>
                  <a:gd name="connsiteX12" fmla="*/ 74886 w 276580"/>
                  <a:gd name="connsiteY12" fmla="*/ 92273 h 534622"/>
                  <a:gd name="connsiteX13" fmla="*/ 88802 w 276580"/>
                  <a:gd name="connsiteY13" fmla="*/ 89341 h 534622"/>
                  <a:gd name="connsiteX14" fmla="*/ 104894 w 276580"/>
                  <a:gd name="connsiteY14" fmla="*/ 0 h 534622"/>
                  <a:gd name="connsiteX15" fmla="*/ 109133 w 276580"/>
                  <a:gd name="connsiteY15" fmla="*/ 557 h 534622"/>
                  <a:gd name="connsiteX16" fmla="*/ 180209 w 276580"/>
                  <a:gd name="connsiteY16" fmla="*/ 10155 h 534622"/>
                  <a:gd name="connsiteX17" fmla="*/ 181188 w 276580"/>
                  <a:gd name="connsiteY17" fmla="*/ 53191 h 534622"/>
                  <a:gd name="connsiteX18" fmla="*/ 187588 w 276580"/>
                  <a:gd name="connsiteY18" fmla="*/ 88265 h 534622"/>
                  <a:gd name="connsiteX19" fmla="*/ 196413 w 276580"/>
                  <a:gd name="connsiteY19" fmla="*/ 89036 h 534622"/>
                  <a:gd name="connsiteX20" fmla="*/ 196454 w 276580"/>
                  <a:gd name="connsiteY20" fmla="*/ 89094 h 534622"/>
                  <a:gd name="connsiteX21" fmla="*/ 196569 w 276580"/>
                  <a:gd name="connsiteY21" fmla="*/ 89250 h 534622"/>
                  <a:gd name="connsiteX22" fmla="*/ 207633 w 276580"/>
                  <a:gd name="connsiteY22" fmla="*/ 90309 h 534622"/>
                  <a:gd name="connsiteX23" fmla="*/ 208442 w 276580"/>
                  <a:gd name="connsiteY23" fmla="*/ 90386 h 534622"/>
                  <a:gd name="connsiteX24" fmla="*/ 224067 w 276580"/>
                  <a:gd name="connsiteY24" fmla="*/ 92619 h 534622"/>
                  <a:gd name="connsiteX25" fmla="*/ 224934 w 276580"/>
                  <a:gd name="connsiteY25" fmla="*/ 92794 h 534622"/>
                  <a:gd name="connsiteX26" fmla="*/ 241182 w 276580"/>
                  <a:gd name="connsiteY26" fmla="*/ 97131 h 534622"/>
                  <a:gd name="connsiteX27" fmla="*/ 241182 w 276580"/>
                  <a:gd name="connsiteY27" fmla="*/ 97340 h 534622"/>
                  <a:gd name="connsiteX28" fmla="*/ 274213 w 276580"/>
                  <a:gd name="connsiteY28" fmla="*/ 209561 h 534622"/>
                  <a:gd name="connsiteX29" fmla="*/ 255809 w 276580"/>
                  <a:gd name="connsiteY29" fmla="*/ 346214 h 534622"/>
                  <a:gd name="connsiteX30" fmla="*/ 275812 w 276580"/>
                  <a:gd name="connsiteY30" fmla="*/ 490503 h 534622"/>
                  <a:gd name="connsiteX31" fmla="*/ 14528 w 276580"/>
                  <a:gd name="connsiteY31" fmla="*/ 521142 h 534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76580" h="534622">
                    <a:moveTo>
                      <a:pt x="14528" y="521142"/>
                    </a:moveTo>
                    <a:cubicBezTo>
                      <a:pt x="-5665" y="490578"/>
                      <a:pt x="63631" y="365699"/>
                      <a:pt x="61167" y="353922"/>
                    </a:cubicBezTo>
                    <a:cubicBezTo>
                      <a:pt x="56309" y="330720"/>
                      <a:pt x="44900" y="305011"/>
                      <a:pt x="33725" y="281902"/>
                    </a:cubicBezTo>
                    <a:cubicBezTo>
                      <a:pt x="22527" y="258796"/>
                      <a:pt x="11582" y="238275"/>
                      <a:pt x="7667" y="225420"/>
                    </a:cubicBezTo>
                    <a:cubicBezTo>
                      <a:pt x="11274" y="220408"/>
                      <a:pt x="14799" y="215704"/>
                      <a:pt x="18055" y="211273"/>
                    </a:cubicBezTo>
                    <a:cubicBezTo>
                      <a:pt x="23029" y="204451"/>
                      <a:pt x="27347" y="198188"/>
                      <a:pt x="30120" y="192331"/>
                    </a:cubicBezTo>
                    <a:cubicBezTo>
                      <a:pt x="33206" y="185951"/>
                      <a:pt x="34512" y="179995"/>
                      <a:pt x="33030" y="174254"/>
                    </a:cubicBezTo>
                    <a:cubicBezTo>
                      <a:pt x="31892" y="169898"/>
                      <a:pt x="30351" y="165563"/>
                      <a:pt x="28502" y="161322"/>
                    </a:cubicBezTo>
                    <a:cubicBezTo>
                      <a:pt x="27638" y="159320"/>
                      <a:pt x="26710" y="157337"/>
                      <a:pt x="25726" y="155370"/>
                    </a:cubicBezTo>
                    <a:cubicBezTo>
                      <a:pt x="15414" y="134710"/>
                      <a:pt x="0" y="117903"/>
                      <a:pt x="0" y="117903"/>
                    </a:cubicBezTo>
                    <a:cubicBezTo>
                      <a:pt x="24392" y="102267"/>
                      <a:pt x="62844" y="94295"/>
                      <a:pt x="63189" y="95452"/>
                    </a:cubicBezTo>
                    <a:cubicBezTo>
                      <a:pt x="66042" y="94509"/>
                      <a:pt x="68566" y="93834"/>
                      <a:pt x="70610" y="93310"/>
                    </a:cubicBezTo>
                    <a:cubicBezTo>
                      <a:pt x="72020" y="92948"/>
                      <a:pt x="73462" y="92600"/>
                      <a:pt x="74886" y="92273"/>
                    </a:cubicBezTo>
                    <a:cubicBezTo>
                      <a:pt x="79726" y="91116"/>
                      <a:pt x="84600" y="90114"/>
                      <a:pt x="88802" y="89341"/>
                    </a:cubicBezTo>
                    <a:cubicBezTo>
                      <a:pt x="97570" y="80554"/>
                      <a:pt x="108035" y="47984"/>
                      <a:pt x="104894" y="0"/>
                    </a:cubicBezTo>
                    <a:lnTo>
                      <a:pt x="109133" y="557"/>
                    </a:lnTo>
                    <a:lnTo>
                      <a:pt x="180209" y="10155"/>
                    </a:lnTo>
                    <a:cubicBezTo>
                      <a:pt x="180209" y="10155"/>
                      <a:pt x="179976" y="32375"/>
                      <a:pt x="181188" y="53191"/>
                    </a:cubicBezTo>
                    <a:cubicBezTo>
                      <a:pt x="182154" y="69477"/>
                      <a:pt x="184022" y="84894"/>
                      <a:pt x="187588" y="88265"/>
                    </a:cubicBezTo>
                    <a:cubicBezTo>
                      <a:pt x="193099" y="88710"/>
                      <a:pt x="196413" y="89036"/>
                      <a:pt x="196413" y="89036"/>
                    </a:cubicBezTo>
                    <a:cubicBezTo>
                      <a:pt x="196413" y="89036"/>
                      <a:pt x="196413" y="89056"/>
                      <a:pt x="196454" y="89094"/>
                    </a:cubicBezTo>
                    <a:cubicBezTo>
                      <a:pt x="196470" y="89135"/>
                      <a:pt x="196512" y="89193"/>
                      <a:pt x="196569" y="89250"/>
                    </a:cubicBezTo>
                    <a:cubicBezTo>
                      <a:pt x="200577" y="89577"/>
                      <a:pt x="204259" y="89925"/>
                      <a:pt x="207633" y="90309"/>
                    </a:cubicBezTo>
                    <a:cubicBezTo>
                      <a:pt x="207633" y="90309"/>
                      <a:pt x="207918" y="90328"/>
                      <a:pt x="208442" y="90386"/>
                    </a:cubicBezTo>
                    <a:cubicBezTo>
                      <a:pt x="214680" y="91096"/>
                      <a:pt x="219850" y="91870"/>
                      <a:pt x="224067" y="92619"/>
                    </a:cubicBezTo>
                    <a:cubicBezTo>
                      <a:pt x="224377" y="92698"/>
                      <a:pt x="224668" y="92753"/>
                      <a:pt x="224934" y="92794"/>
                    </a:cubicBezTo>
                    <a:cubicBezTo>
                      <a:pt x="237078" y="95030"/>
                      <a:pt x="241182" y="97131"/>
                      <a:pt x="241182" y="97131"/>
                    </a:cubicBezTo>
                    <a:lnTo>
                      <a:pt x="241182" y="97340"/>
                    </a:lnTo>
                    <a:cubicBezTo>
                      <a:pt x="240584" y="119735"/>
                      <a:pt x="276739" y="158895"/>
                      <a:pt x="274213" y="209561"/>
                    </a:cubicBezTo>
                    <a:cubicBezTo>
                      <a:pt x="274116" y="211468"/>
                      <a:pt x="255732" y="344253"/>
                      <a:pt x="255809" y="346214"/>
                    </a:cubicBezTo>
                    <a:cubicBezTo>
                      <a:pt x="257293" y="384026"/>
                      <a:pt x="275812" y="490503"/>
                      <a:pt x="275812" y="490503"/>
                    </a:cubicBezTo>
                    <a:cubicBezTo>
                      <a:pt x="292713" y="523455"/>
                      <a:pt x="25399" y="552593"/>
                      <a:pt x="14528" y="521142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" name="Freeform: Shape 407">
                <a:extLst>
                  <a:ext uri="{FF2B5EF4-FFF2-40B4-BE49-F238E27FC236}">
                    <a16:creationId xmlns:a16="http://schemas.microsoft.com/office/drawing/2014/main" id="{5F768AC0-2B56-3C62-9B98-50B6778D8002}"/>
                  </a:ext>
                </a:extLst>
              </p:cNvPr>
              <p:cNvSpPr/>
              <p:nvPr/>
            </p:nvSpPr>
            <p:spPr>
              <a:xfrm>
                <a:off x="9585770" y="2893185"/>
                <a:ext cx="213469" cy="213645"/>
              </a:xfrm>
              <a:custGeom>
                <a:avLst/>
                <a:gdLst>
                  <a:gd name="connsiteX0" fmla="*/ 92659 w 213469"/>
                  <a:gd name="connsiteY0" fmla="*/ 30035 h 213645"/>
                  <a:gd name="connsiteX1" fmla="*/ 14138 w 213469"/>
                  <a:gd name="connsiteY1" fmla="*/ 4317 h 213645"/>
                  <a:gd name="connsiteX2" fmla="*/ 54631 w 213469"/>
                  <a:gd name="connsiteY2" fmla="*/ 10004 h 213645"/>
                  <a:gd name="connsiteX3" fmla="*/ 14053 w 213469"/>
                  <a:gd name="connsiteY3" fmla="*/ 10624 h 213645"/>
                  <a:gd name="connsiteX4" fmla="*/ 1393 w 213469"/>
                  <a:gd name="connsiteY4" fmla="*/ 62983 h 213645"/>
                  <a:gd name="connsiteX5" fmla="*/ 34704 w 213469"/>
                  <a:gd name="connsiteY5" fmla="*/ 99923 h 213645"/>
                  <a:gd name="connsiteX6" fmla="*/ 47504 w 213469"/>
                  <a:gd name="connsiteY6" fmla="*/ 95907 h 213645"/>
                  <a:gd name="connsiteX7" fmla="*/ 43913 w 213469"/>
                  <a:gd name="connsiteY7" fmla="*/ 113132 h 213645"/>
                  <a:gd name="connsiteX8" fmla="*/ 94741 w 213469"/>
                  <a:gd name="connsiteY8" fmla="*/ 199883 h 213645"/>
                  <a:gd name="connsiteX9" fmla="*/ 117733 w 213469"/>
                  <a:gd name="connsiteY9" fmla="*/ 213645 h 213645"/>
                  <a:gd name="connsiteX10" fmla="*/ 213470 w 213469"/>
                  <a:gd name="connsiteY10" fmla="*/ 69130 h 213645"/>
                  <a:gd name="connsiteX11" fmla="*/ 92659 w 213469"/>
                  <a:gd name="connsiteY11" fmla="*/ 30035 h 213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3469" h="213645">
                    <a:moveTo>
                      <a:pt x="92659" y="30035"/>
                    </a:moveTo>
                    <a:cubicBezTo>
                      <a:pt x="91351" y="26359"/>
                      <a:pt x="75849" y="-12823"/>
                      <a:pt x="14138" y="4317"/>
                    </a:cubicBezTo>
                    <a:cubicBezTo>
                      <a:pt x="14138" y="4317"/>
                      <a:pt x="45288" y="-1562"/>
                      <a:pt x="54631" y="10004"/>
                    </a:cubicBezTo>
                    <a:cubicBezTo>
                      <a:pt x="54631" y="10004"/>
                      <a:pt x="29050" y="134"/>
                      <a:pt x="14053" y="10624"/>
                    </a:cubicBezTo>
                    <a:cubicBezTo>
                      <a:pt x="-941" y="21113"/>
                      <a:pt x="-1534" y="53363"/>
                      <a:pt x="1393" y="62983"/>
                    </a:cubicBezTo>
                    <a:cubicBezTo>
                      <a:pt x="4315" y="72606"/>
                      <a:pt x="23306" y="100622"/>
                      <a:pt x="34704" y="99923"/>
                    </a:cubicBezTo>
                    <a:cubicBezTo>
                      <a:pt x="39016" y="99660"/>
                      <a:pt x="43546" y="97940"/>
                      <a:pt x="47504" y="95907"/>
                    </a:cubicBezTo>
                    <a:cubicBezTo>
                      <a:pt x="46074" y="101182"/>
                      <a:pt x="44846" y="106893"/>
                      <a:pt x="43913" y="113132"/>
                    </a:cubicBezTo>
                    <a:cubicBezTo>
                      <a:pt x="35299" y="170813"/>
                      <a:pt x="75819" y="211777"/>
                      <a:pt x="94741" y="199883"/>
                    </a:cubicBezTo>
                    <a:cubicBezTo>
                      <a:pt x="106880" y="192251"/>
                      <a:pt x="117733" y="213645"/>
                      <a:pt x="117733" y="213645"/>
                    </a:cubicBezTo>
                    <a:lnTo>
                      <a:pt x="213470" y="69130"/>
                    </a:lnTo>
                    <a:cubicBezTo>
                      <a:pt x="213470" y="69125"/>
                      <a:pt x="135508" y="-13681"/>
                      <a:pt x="92659" y="30035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9" name="Freeform: Shape 408">
                <a:extLst>
                  <a:ext uri="{FF2B5EF4-FFF2-40B4-BE49-F238E27FC236}">
                    <a16:creationId xmlns:a16="http://schemas.microsoft.com/office/drawing/2014/main" id="{D99615DA-F037-E5DF-9977-FB77E9F4DF97}"/>
                  </a:ext>
                </a:extLst>
              </p:cNvPr>
              <p:cNvSpPr/>
              <p:nvPr/>
            </p:nvSpPr>
            <p:spPr>
              <a:xfrm>
                <a:off x="9707272" y="3094480"/>
                <a:ext cx="72069" cy="52661"/>
              </a:xfrm>
              <a:custGeom>
                <a:avLst/>
                <a:gdLst>
                  <a:gd name="connsiteX0" fmla="*/ 71081 w 72069"/>
                  <a:gd name="connsiteY0" fmla="*/ 9601 h 52661"/>
                  <a:gd name="connsiteX1" fmla="*/ 72069 w 72069"/>
                  <a:gd name="connsiteY1" fmla="*/ 52625 h 52661"/>
                  <a:gd name="connsiteX2" fmla="*/ 0 w 72069"/>
                  <a:gd name="connsiteY2" fmla="*/ 0 h 52661"/>
                  <a:gd name="connsiteX3" fmla="*/ 71081 w 72069"/>
                  <a:gd name="connsiteY3" fmla="*/ 9601 h 52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069" h="52661">
                    <a:moveTo>
                      <a:pt x="71081" y="9601"/>
                    </a:moveTo>
                    <a:cubicBezTo>
                      <a:pt x="71081" y="9601"/>
                      <a:pt x="70838" y="31802"/>
                      <a:pt x="72069" y="52625"/>
                    </a:cubicBezTo>
                    <a:cubicBezTo>
                      <a:pt x="32699" y="53926"/>
                      <a:pt x="9727" y="19348"/>
                      <a:pt x="0" y="0"/>
                    </a:cubicBezTo>
                    <a:lnTo>
                      <a:pt x="71081" y="9601"/>
                    </a:lnTo>
                    <a:close/>
                  </a:path>
                </a:pathLst>
              </a:custGeom>
              <a:solidFill>
                <a:srgbClr val="ED985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0" name="Freeform: Shape 409">
                <a:extLst>
                  <a:ext uri="{FF2B5EF4-FFF2-40B4-BE49-F238E27FC236}">
                    <a16:creationId xmlns:a16="http://schemas.microsoft.com/office/drawing/2014/main" id="{B54A6A8A-C73C-7D4F-3BE8-24B44589C421}"/>
                  </a:ext>
                </a:extLst>
              </p:cNvPr>
              <p:cNvSpPr/>
              <p:nvPr/>
            </p:nvSpPr>
            <p:spPr>
              <a:xfrm>
                <a:off x="9692013" y="2967877"/>
                <a:ext cx="125615" cy="155407"/>
              </a:xfrm>
              <a:custGeom>
                <a:avLst/>
                <a:gdLst>
                  <a:gd name="connsiteX0" fmla="*/ 100679 w 125615"/>
                  <a:gd name="connsiteY0" fmla="*/ 155119 h 155407"/>
                  <a:gd name="connsiteX1" fmla="*/ 4176 w 125615"/>
                  <a:gd name="connsiteY1" fmla="*/ 104435 h 155407"/>
                  <a:gd name="connsiteX2" fmla="*/ 45294 w 125615"/>
                  <a:gd name="connsiteY2" fmla="*/ 1382 h 155407"/>
                  <a:gd name="connsiteX3" fmla="*/ 123267 w 125615"/>
                  <a:gd name="connsiteY3" fmla="*/ 34733 h 155407"/>
                  <a:gd name="connsiteX4" fmla="*/ 100679 w 125615"/>
                  <a:gd name="connsiteY4" fmla="*/ 155119 h 155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615" h="155407">
                    <a:moveTo>
                      <a:pt x="100679" y="155119"/>
                    </a:moveTo>
                    <a:cubicBezTo>
                      <a:pt x="100679" y="155119"/>
                      <a:pt x="7791" y="162347"/>
                      <a:pt x="4176" y="104435"/>
                    </a:cubicBezTo>
                    <a:cubicBezTo>
                      <a:pt x="563" y="46521"/>
                      <a:pt x="-13860" y="8448"/>
                      <a:pt x="45294" y="1382"/>
                    </a:cubicBezTo>
                    <a:cubicBezTo>
                      <a:pt x="104445" y="-5682"/>
                      <a:pt x="117358" y="15696"/>
                      <a:pt x="123267" y="34733"/>
                    </a:cubicBezTo>
                    <a:cubicBezTo>
                      <a:pt x="129175" y="53771"/>
                      <a:pt x="124745" y="151745"/>
                      <a:pt x="100679" y="155119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1" name="Freeform: Shape 410">
                <a:extLst>
                  <a:ext uri="{FF2B5EF4-FFF2-40B4-BE49-F238E27FC236}">
                    <a16:creationId xmlns:a16="http://schemas.microsoft.com/office/drawing/2014/main" id="{0BF818A7-16D7-6F6E-5149-EBB5CCBA2701}"/>
                  </a:ext>
                </a:extLst>
              </p:cNvPr>
              <p:cNvSpPr/>
              <p:nvPr/>
            </p:nvSpPr>
            <p:spPr>
              <a:xfrm>
                <a:off x="9663781" y="2956455"/>
                <a:ext cx="159170" cy="114850"/>
              </a:xfrm>
              <a:custGeom>
                <a:avLst/>
                <a:gdLst>
                  <a:gd name="connsiteX0" fmla="*/ 146761 w 159170"/>
                  <a:gd name="connsiteY0" fmla="*/ 14120 h 114850"/>
                  <a:gd name="connsiteX1" fmla="*/ 114929 w 159170"/>
                  <a:gd name="connsiteY1" fmla="*/ 7679 h 114850"/>
                  <a:gd name="connsiteX2" fmla="*/ 32178 w 159170"/>
                  <a:gd name="connsiteY2" fmla="*/ 26168 h 114850"/>
                  <a:gd name="connsiteX3" fmla="*/ 0 w 159170"/>
                  <a:gd name="connsiteY3" fmla="*/ 93750 h 114850"/>
                  <a:gd name="connsiteX4" fmla="*/ 56043 w 159170"/>
                  <a:gd name="connsiteY4" fmla="*/ 90738 h 114850"/>
                  <a:gd name="connsiteX5" fmla="*/ 86351 w 159170"/>
                  <a:gd name="connsiteY5" fmla="*/ 66960 h 114850"/>
                  <a:gd name="connsiteX6" fmla="*/ 51811 w 159170"/>
                  <a:gd name="connsiteY6" fmla="*/ 114850 h 114850"/>
                  <a:gd name="connsiteX7" fmla="*/ 113368 w 159170"/>
                  <a:gd name="connsiteY7" fmla="*/ 17382 h 114850"/>
                  <a:gd name="connsiteX8" fmla="*/ 135300 w 159170"/>
                  <a:gd name="connsiteY8" fmla="*/ 43162 h 114850"/>
                  <a:gd name="connsiteX9" fmla="*/ 153570 w 159170"/>
                  <a:gd name="connsiteY9" fmla="*/ 86285 h 114850"/>
                  <a:gd name="connsiteX10" fmla="*/ 146761 w 159170"/>
                  <a:gd name="connsiteY10" fmla="*/ 14120 h 11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9170" h="114850">
                    <a:moveTo>
                      <a:pt x="146761" y="14120"/>
                    </a:moveTo>
                    <a:cubicBezTo>
                      <a:pt x="131322" y="-2421"/>
                      <a:pt x="120695" y="2069"/>
                      <a:pt x="114929" y="7679"/>
                    </a:cubicBezTo>
                    <a:cubicBezTo>
                      <a:pt x="62399" y="-17147"/>
                      <a:pt x="32178" y="26168"/>
                      <a:pt x="32178" y="26168"/>
                    </a:cubicBezTo>
                    <a:cubicBezTo>
                      <a:pt x="28507" y="68106"/>
                      <a:pt x="0" y="93750"/>
                      <a:pt x="0" y="93750"/>
                    </a:cubicBezTo>
                    <a:cubicBezTo>
                      <a:pt x="0" y="93750"/>
                      <a:pt x="17586" y="103181"/>
                      <a:pt x="56043" y="90738"/>
                    </a:cubicBezTo>
                    <a:cubicBezTo>
                      <a:pt x="67790" y="86938"/>
                      <a:pt x="77926" y="77803"/>
                      <a:pt x="86351" y="66960"/>
                    </a:cubicBezTo>
                    <a:cubicBezTo>
                      <a:pt x="72165" y="94435"/>
                      <a:pt x="51811" y="114850"/>
                      <a:pt x="51811" y="114850"/>
                    </a:cubicBezTo>
                    <a:cubicBezTo>
                      <a:pt x="97159" y="90414"/>
                      <a:pt x="111923" y="24358"/>
                      <a:pt x="113368" y="17382"/>
                    </a:cubicBezTo>
                    <a:cubicBezTo>
                      <a:pt x="119357" y="22133"/>
                      <a:pt x="131221" y="32521"/>
                      <a:pt x="135300" y="43162"/>
                    </a:cubicBezTo>
                    <a:cubicBezTo>
                      <a:pt x="140841" y="57627"/>
                      <a:pt x="144784" y="87860"/>
                      <a:pt x="153570" y="86285"/>
                    </a:cubicBezTo>
                    <a:cubicBezTo>
                      <a:pt x="153567" y="86285"/>
                      <a:pt x="169916" y="38927"/>
                      <a:pt x="146761" y="14120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2" name="Freeform: Shape 411">
                <a:extLst>
                  <a:ext uri="{FF2B5EF4-FFF2-40B4-BE49-F238E27FC236}">
                    <a16:creationId xmlns:a16="http://schemas.microsoft.com/office/drawing/2014/main" id="{3490DD21-A650-DEEC-A447-087B4F024FF6}"/>
                  </a:ext>
                </a:extLst>
              </p:cNvPr>
              <p:cNvSpPr/>
              <p:nvPr/>
            </p:nvSpPr>
            <p:spPr>
              <a:xfrm>
                <a:off x="9702399" y="4428882"/>
                <a:ext cx="145669" cy="76795"/>
              </a:xfrm>
              <a:custGeom>
                <a:avLst/>
                <a:gdLst>
                  <a:gd name="connsiteX0" fmla="*/ 145670 w 145669"/>
                  <a:gd name="connsiteY0" fmla="*/ 76796 h 76795"/>
                  <a:gd name="connsiteX1" fmla="*/ 1529 w 145669"/>
                  <a:gd name="connsiteY1" fmla="*/ 76796 h 76795"/>
                  <a:gd name="connsiteX2" fmla="*/ 5602 w 145669"/>
                  <a:gd name="connsiteY2" fmla="*/ 38163 h 76795"/>
                  <a:gd name="connsiteX3" fmla="*/ 5202 w 145669"/>
                  <a:gd name="connsiteY3" fmla="*/ 3160 h 76795"/>
                  <a:gd name="connsiteX4" fmla="*/ 28843 w 145669"/>
                  <a:gd name="connsiteY4" fmla="*/ 9555 h 76795"/>
                  <a:gd name="connsiteX5" fmla="*/ 53938 w 145669"/>
                  <a:gd name="connsiteY5" fmla="*/ 0 h 76795"/>
                  <a:gd name="connsiteX6" fmla="*/ 91346 w 145669"/>
                  <a:gd name="connsiteY6" fmla="*/ 45159 h 76795"/>
                  <a:gd name="connsiteX7" fmla="*/ 145670 w 145669"/>
                  <a:gd name="connsiteY7" fmla="*/ 76796 h 76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5669" h="76795">
                    <a:moveTo>
                      <a:pt x="145670" y="76796"/>
                    </a:moveTo>
                    <a:lnTo>
                      <a:pt x="1529" y="76796"/>
                    </a:lnTo>
                    <a:cubicBezTo>
                      <a:pt x="1529" y="76796"/>
                      <a:pt x="-3862" y="53808"/>
                      <a:pt x="5602" y="38163"/>
                    </a:cubicBezTo>
                    <a:cubicBezTo>
                      <a:pt x="13980" y="24321"/>
                      <a:pt x="8817" y="14929"/>
                      <a:pt x="5202" y="3160"/>
                    </a:cubicBezTo>
                    <a:cubicBezTo>
                      <a:pt x="11731" y="5832"/>
                      <a:pt x="19546" y="10087"/>
                      <a:pt x="28843" y="9555"/>
                    </a:cubicBezTo>
                    <a:cubicBezTo>
                      <a:pt x="36022" y="9143"/>
                      <a:pt x="47280" y="3871"/>
                      <a:pt x="53938" y="0"/>
                    </a:cubicBezTo>
                    <a:cubicBezTo>
                      <a:pt x="60140" y="7077"/>
                      <a:pt x="83045" y="39195"/>
                      <a:pt x="91346" y="45159"/>
                    </a:cubicBezTo>
                    <a:cubicBezTo>
                      <a:pt x="100767" y="51926"/>
                      <a:pt x="142771" y="49518"/>
                      <a:pt x="145670" y="76796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3" name="Freeform: Shape 412">
                <a:extLst>
                  <a:ext uri="{FF2B5EF4-FFF2-40B4-BE49-F238E27FC236}">
                    <a16:creationId xmlns:a16="http://schemas.microsoft.com/office/drawing/2014/main" id="{EE9768E8-5865-C895-F90D-C13D11AE6D2A}"/>
                  </a:ext>
                </a:extLst>
              </p:cNvPr>
              <p:cNvSpPr/>
              <p:nvPr/>
            </p:nvSpPr>
            <p:spPr>
              <a:xfrm>
                <a:off x="9579581" y="4344545"/>
                <a:ext cx="87623" cy="157758"/>
              </a:xfrm>
              <a:custGeom>
                <a:avLst/>
                <a:gdLst>
                  <a:gd name="connsiteX0" fmla="*/ 54247 w 87623"/>
                  <a:gd name="connsiteY0" fmla="*/ 157759 h 157758"/>
                  <a:gd name="connsiteX1" fmla="*/ 0 w 87623"/>
                  <a:gd name="connsiteY1" fmla="*/ 24214 h 157758"/>
                  <a:gd name="connsiteX2" fmla="*/ 37327 w 87623"/>
                  <a:gd name="connsiteY2" fmla="*/ 13450 h 157758"/>
                  <a:gd name="connsiteX3" fmla="*/ 67675 w 87623"/>
                  <a:gd name="connsiteY3" fmla="*/ 0 h 157758"/>
                  <a:gd name="connsiteX4" fmla="*/ 72574 w 87623"/>
                  <a:gd name="connsiteY4" fmla="*/ 24214 h 157758"/>
                  <a:gd name="connsiteX5" fmla="*/ 87624 w 87623"/>
                  <a:gd name="connsiteY5" fmla="*/ 41233 h 157758"/>
                  <a:gd name="connsiteX6" fmla="*/ 63110 w 87623"/>
                  <a:gd name="connsiteY6" fmla="*/ 95521 h 157758"/>
                  <a:gd name="connsiteX7" fmla="*/ 54247 w 87623"/>
                  <a:gd name="connsiteY7" fmla="*/ 157759 h 15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7623" h="157758">
                    <a:moveTo>
                      <a:pt x="54247" y="157759"/>
                    </a:moveTo>
                    <a:lnTo>
                      <a:pt x="0" y="24214"/>
                    </a:lnTo>
                    <a:cubicBezTo>
                      <a:pt x="0" y="24214"/>
                      <a:pt x="19271" y="10567"/>
                      <a:pt x="37327" y="13450"/>
                    </a:cubicBezTo>
                    <a:cubicBezTo>
                      <a:pt x="53303" y="16001"/>
                      <a:pt x="59401" y="10059"/>
                      <a:pt x="67675" y="0"/>
                    </a:cubicBezTo>
                    <a:cubicBezTo>
                      <a:pt x="67656" y="7056"/>
                      <a:pt x="68583" y="15798"/>
                      <a:pt x="72574" y="24214"/>
                    </a:cubicBezTo>
                    <a:cubicBezTo>
                      <a:pt x="75660" y="30713"/>
                      <a:pt x="81539" y="36520"/>
                      <a:pt x="87624" y="41233"/>
                    </a:cubicBezTo>
                    <a:cubicBezTo>
                      <a:pt x="83407" y="49644"/>
                      <a:pt x="65513" y="85585"/>
                      <a:pt x="63110" y="95521"/>
                    </a:cubicBezTo>
                    <a:cubicBezTo>
                      <a:pt x="60389" y="106796"/>
                      <a:pt x="78428" y="144803"/>
                      <a:pt x="54247" y="157759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4" name="Freeform: Shape 413">
                <a:extLst>
                  <a:ext uri="{FF2B5EF4-FFF2-40B4-BE49-F238E27FC236}">
                    <a16:creationId xmlns:a16="http://schemas.microsoft.com/office/drawing/2014/main" id="{6499E5AF-EC28-BAFF-6621-5F1D9B54F5D5}"/>
                  </a:ext>
                </a:extLst>
              </p:cNvPr>
              <p:cNvSpPr/>
              <p:nvPr/>
            </p:nvSpPr>
            <p:spPr>
              <a:xfrm>
                <a:off x="9598139" y="3184221"/>
                <a:ext cx="302873" cy="444308"/>
              </a:xfrm>
              <a:custGeom>
                <a:avLst/>
                <a:gdLst>
                  <a:gd name="connsiteX0" fmla="*/ 255814 w 302873"/>
                  <a:gd name="connsiteY0" fmla="*/ 255908 h 444308"/>
                  <a:gd name="connsiteX1" fmla="*/ 266526 w 302873"/>
                  <a:gd name="connsiteY1" fmla="*/ 176017 h 444308"/>
                  <a:gd name="connsiteX2" fmla="*/ 302874 w 302873"/>
                  <a:gd name="connsiteY2" fmla="*/ 166699 h 444308"/>
                  <a:gd name="connsiteX3" fmla="*/ 233323 w 302873"/>
                  <a:gd name="connsiteY3" fmla="*/ 4419 h 444308"/>
                  <a:gd name="connsiteX4" fmla="*/ 224936 w 302873"/>
                  <a:gd name="connsiteY4" fmla="*/ 2485 h 444308"/>
                  <a:gd name="connsiteX5" fmla="*/ 224070 w 302873"/>
                  <a:gd name="connsiteY5" fmla="*/ 2313 h 444308"/>
                  <a:gd name="connsiteX6" fmla="*/ 208444 w 302873"/>
                  <a:gd name="connsiteY6" fmla="*/ 77 h 444308"/>
                  <a:gd name="connsiteX7" fmla="*/ 207635 w 302873"/>
                  <a:gd name="connsiteY7" fmla="*/ 0 h 444308"/>
                  <a:gd name="connsiteX8" fmla="*/ 224630 w 302873"/>
                  <a:gd name="connsiteY8" fmla="*/ 55001 h 444308"/>
                  <a:gd name="connsiteX9" fmla="*/ 131989 w 302873"/>
                  <a:gd name="connsiteY9" fmla="*/ 63192 h 444308"/>
                  <a:gd name="connsiteX10" fmla="*/ 74892 w 302873"/>
                  <a:gd name="connsiteY10" fmla="*/ 1964 h 444308"/>
                  <a:gd name="connsiteX11" fmla="*/ 70610 w 302873"/>
                  <a:gd name="connsiteY11" fmla="*/ 3004 h 444308"/>
                  <a:gd name="connsiteX12" fmla="*/ 0 w 302873"/>
                  <a:gd name="connsiteY12" fmla="*/ 27594 h 444308"/>
                  <a:gd name="connsiteX13" fmla="*/ 25728 w 302873"/>
                  <a:gd name="connsiteY13" fmla="*/ 65058 h 444308"/>
                  <a:gd name="connsiteX14" fmla="*/ 28502 w 302873"/>
                  <a:gd name="connsiteY14" fmla="*/ 71010 h 444308"/>
                  <a:gd name="connsiteX15" fmla="*/ 33034 w 302873"/>
                  <a:gd name="connsiteY15" fmla="*/ 83939 h 444308"/>
                  <a:gd name="connsiteX16" fmla="*/ 30120 w 302873"/>
                  <a:gd name="connsiteY16" fmla="*/ 102017 h 444308"/>
                  <a:gd name="connsiteX17" fmla="*/ 18055 w 302873"/>
                  <a:gd name="connsiteY17" fmla="*/ 120959 h 444308"/>
                  <a:gd name="connsiteX18" fmla="*/ 7670 w 302873"/>
                  <a:gd name="connsiteY18" fmla="*/ 135105 h 444308"/>
                  <a:gd name="connsiteX19" fmla="*/ 13913 w 302873"/>
                  <a:gd name="connsiteY19" fmla="*/ 150870 h 444308"/>
                  <a:gd name="connsiteX20" fmla="*/ 13913 w 302873"/>
                  <a:gd name="connsiteY20" fmla="*/ 150892 h 444308"/>
                  <a:gd name="connsiteX21" fmla="*/ 33725 w 302873"/>
                  <a:gd name="connsiteY21" fmla="*/ 191596 h 444308"/>
                  <a:gd name="connsiteX22" fmla="*/ 61167 w 302873"/>
                  <a:gd name="connsiteY22" fmla="*/ 263610 h 444308"/>
                  <a:gd name="connsiteX23" fmla="*/ 14530 w 302873"/>
                  <a:gd name="connsiteY23" fmla="*/ 430833 h 444308"/>
                  <a:gd name="connsiteX24" fmla="*/ 77416 w 302873"/>
                  <a:gd name="connsiteY24" fmla="*/ 444302 h 444308"/>
                  <a:gd name="connsiteX25" fmla="*/ 275815 w 302873"/>
                  <a:gd name="connsiteY25" fmla="*/ 400189 h 444308"/>
                  <a:gd name="connsiteX26" fmla="*/ 255814 w 302873"/>
                  <a:gd name="connsiteY26" fmla="*/ 255908 h 444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02873" h="444308">
                    <a:moveTo>
                      <a:pt x="255814" y="255908"/>
                    </a:moveTo>
                    <a:cubicBezTo>
                      <a:pt x="255770" y="254813"/>
                      <a:pt x="261463" y="213081"/>
                      <a:pt x="266526" y="176017"/>
                    </a:cubicBezTo>
                    <a:cubicBezTo>
                      <a:pt x="277683" y="174788"/>
                      <a:pt x="291180" y="172177"/>
                      <a:pt x="302874" y="166699"/>
                    </a:cubicBezTo>
                    <a:cubicBezTo>
                      <a:pt x="302238" y="150530"/>
                      <a:pt x="291470" y="12207"/>
                      <a:pt x="233323" y="4419"/>
                    </a:cubicBezTo>
                    <a:cubicBezTo>
                      <a:pt x="230552" y="3665"/>
                      <a:pt x="227694" y="3025"/>
                      <a:pt x="224936" y="2485"/>
                    </a:cubicBezTo>
                    <a:cubicBezTo>
                      <a:pt x="224668" y="2447"/>
                      <a:pt x="224380" y="2389"/>
                      <a:pt x="224070" y="2313"/>
                    </a:cubicBezTo>
                    <a:cubicBezTo>
                      <a:pt x="216943" y="979"/>
                      <a:pt x="210622" y="291"/>
                      <a:pt x="208444" y="77"/>
                    </a:cubicBezTo>
                    <a:cubicBezTo>
                      <a:pt x="207923" y="19"/>
                      <a:pt x="207635" y="0"/>
                      <a:pt x="207635" y="0"/>
                    </a:cubicBezTo>
                    <a:cubicBezTo>
                      <a:pt x="207635" y="0"/>
                      <a:pt x="224978" y="49219"/>
                      <a:pt x="224630" y="55001"/>
                    </a:cubicBezTo>
                    <a:cubicBezTo>
                      <a:pt x="224305" y="60784"/>
                      <a:pt x="168608" y="62712"/>
                      <a:pt x="131989" y="63192"/>
                    </a:cubicBezTo>
                    <a:cubicBezTo>
                      <a:pt x="95663" y="63672"/>
                      <a:pt x="75218" y="2908"/>
                      <a:pt x="74892" y="1964"/>
                    </a:cubicBezTo>
                    <a:cubicBezTo>
                      <a:pt x="73466" y="2293"/>
                      <a:pt x="72020" y="2639"/>
                      <a:pt x="70610" y="3004"/>
                    </a:cubicBezTo>
                    <a:cubicBezTo>
                      <a:pt x="68569" y="3522"/>
                      <a:pt x="20006" y="10923"/>
                      <a:pt x="0" y="27594"/>
                    </a:cubicBezTo>
                    <a:cubicBezTo>
                      <a:pt x="0" y="27594"/>
                      <a:pt x="15419" y="44396"/>
                      <a:pt x="25728" y="65058"/>
                    </a:cubicBezTo>
                    <a:cubicBezTo>
                      <a:pt x="26710" y="67022"/>
                      <a:pt x="27635" y="69008"/>
                      <a:pt x="28502" y="71010"/>
                    </a:cubicBezTo>
                    <a:cubicBezTo>
                      <a:pt x="30353" y="75251"/>
                      <a:pt x="31895" y="79583"/>
                      <a:pt x="33034" y="83939"/>
                    </a:cubicBezTo>
                    <a:cubicBezTo>
                      <a:pt x="34514" y="89683"/>
                      <a:pt x="33206" y="95642"/>
                      <a:pt x="30120" y="102017"/>
                    </a:cubicBezTo>
                    <a:cubicBezTo>
                      <a:pt x="27344" y="107874"/>
                      <a:pt x="23029" y="114136"/>
                      <a:pt x="18055" y="120959"/>
                    </a:cubicBezTo>
                    <a:cubicBezTo>
                      <a:pt x="14799" y="125394"/>
                      <a:pt x="11274" y="130096"/>
                      <a:pt x="7670" y="135105"/>
                    </a:cubicBezTo>
                    <a:cubicBezTo>
                      <a:pt x="9000" y="139522"/>
                      <a:pt x="11178" y="144860"/>
                      <a:pt x="13913" y="150870"/>
                    </a:cubicBezTo>
                    <a:lnTo>
                      <a:pt x="13913" y="150892"/>
                    </a:lnTo>
                    <a:cubicBezTo>
                      <a:pt x="19136" y="162397"/>
                      <a:pt x="26381" y="176445"/>
                      <a:pt x="33725" y="191596"/>
                    </a:cubicBezTo>
                    <a:cubicBezTo>
                      <a:pt x="44903" y="214702"/>
                      <a:pt x="56312" y="240408"/>
                      <a:pt x="61167" y="263610"/>
                    </a:cubicBezTo>
                    <a:cubicBezTo>
                      <a:pt x="63637" y="275387"/>
                      <a:pt x="-5665" y="400266"/>
                      <a:pt x="14530" y="430833"/>
                    </a:cubicBezTo>
                    <a:cubicBezTo>
                      <a:pt x="17751" y="440122"/>
                      <a:pt x="43364" y="444132"/>
                      <a:pt x="77416" y="444302"/>
                    </a:cubicBezTo>
                    <a:cubicBezTo>
                      <a:pt x="158587" y="444725"/>
                      <a:pt x="287729" y="423413"/>
                      <a:pt x="275815" y="400189"/>
                    </a:cubicBezTo>
                    <a:cubicBezTo>
                      <a:pt x="275815" y="400192"/>
                      <a:pt x="257296" y="293720"/>
                      <a:pt x="255814" y="255908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5" name="Freeform: Shape 414">
                <a:extLst>
                  <a:ext uri="{FF2B5EF4-FFF2-40B4-BE49-F238E27FC236}">
                    <a16:creationId xmlns:a16="http://schemas.microsoft.com/office/drawing/2014/main" id="{D587401F-A803-4ACC-4B04-A5481B8D0346}"/>
                  </a:ext>
                </a:extLst>
              </p:cNvPr>
              <p:cNvSpPr/>
              <p:nvPr/>
            </p:nvSpPr>
            <p:spPr>
              <a:xfrm>
                <a:off x="9608975" y="3317195"/>
                <a:ext cx="101523" cy="311331"/>
              </a:xfrm>
              <a:custGeom>
                <a:avLst/>
                <a:gdLst>
                  <a:gd name="connsiteX0" fmla="*/ 66580 w 101523"/>
                  <a:gd name="connsiteY0" fmla="*/ 311331 h 311331"/>
                  <a:gd name="connsiteX1" fmla="*/ 3694 w 101523"/>
                  <a:gd name="connsiteY1" fmla="*/ 297862 h 311331"/>
                  <a:gd name="connsiteX2" fmla="*/ 50331 w 101523"/>
                  <a:gd name="connsiteY2" fmla="*/ 130639 h 311331"/>
                  <a:gd name="connsiteX3" fmla="*/ 22889 w 101523"/>
                  <a:gd name="connsiteY3" fmla="*/ 58625 h 311331"/>
                  <a:gd name="connsiteX4" fmla="*/ 3077 w 101523"/>
                  <a:gd name="connsiteY4" fmla="*/ 17921 h 311331"/>
                  <a:gd name="connsiteX5" fmla="*/ 3077 w 101523"/>
                  <a:gd name="connsiteY5" fmla="*/ 17902 h 311331"/>
                  <a:gd name="connsiteX6" fmla="*/ 7626 w 101523"/>
                  <a:gd name="connsiteY6" fmla="*/ 0 h 311331"/>
                  <a:gd name="connsiteX7" fmla="*/ 98297 w 101523"/>
                  <a:gd name="connsiteY7" fmla="*/ 126228 h 311331"/>
                  <a:gd name="connsiteX8" fmla="*/ 66580 w 101523"/>
                  <a:gd name="connsiteY8" fmla="*/ 311331 h 311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1523" h="311331">
                    <a:moveTo>
                      <a:pt x="66580" y="311331"/>
                    </a:moveTo>
                    <a:cubicBezTo>
                      <a:pt x="32528" y="311158"/>
                      <a:pt x="6915" y="307151"/>
                      <a:pt x="3694" y="297862"/>
                    </a:cubicBezTo>
                    <a:cubicBezTo>
                      <a:pt x="-16501" y="267295"/>
                      <a:pt x="52801" y="142416"/>
                      <a:pt x="50331" y="130639"/>
                    </a:cubicBezTo>
                    <a:cubicBezTo>
                      <a:pt x="45476" y="107437"/>
                      <a:pt x="34067" y="81731"/>
                      <a:pt x="22889" y="58625"/>
                    </a:cubicBezTo>
                    <a:cubicBezTo>
                      <a:pt x="15545" y="43477"/>
                      <a:pt x="8303" y="29426"/>
                      <a:pt x="3077" y="17921"/>
                    </a:cubicBezTo>
                    <a:lnTo>
                      <a:pt x="3077" y="17902"/>
                    </a:lnTo>
                    <a:cubicBezTo>
                      <a:pt x="5949" y="6589"/>
                      <a:pt x="7626" y="0"/>
                      <a:pt x="7626" y="0"/>
                    </a:cubicBezTo>
                    <a:cubicBezTo>
                      <a:pt x="7626" y="0"/>
                      <a:pt x="81377" y="85758"/>
                      <a:pt x="98297" y="126228"/>
                    </a:cubicBezTo>
                    <a:cubicBezTo>
                      <a:pt x="111557" y="157967"/>
                      <a:pt x="80567" y="266101"/>
                      <a:pt x="66580" y="311331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6" name="Freeform: Shape 415">
                <a:extLst>
                  <a:ext uri="{FF2B5EF4-FFF2-40B4-BE49-F238E27FC236}">
                    <a16:creationId xmlns:a16="http://schemas.microsoft.com/office/drawing/2014/main" id="{85C60548-D6F7-8772-D3F2-161BFEB3AECB}"/>
                  </a:ext>
                </a:extLst>
              </p:cNvPr>
              <p:cNvSpPr/>
              <p:nvPr/>
            </p:nvSpPr>
            <p:spPr>
              <a:xfrm>
                <a:off x="9472053" y="3302799"/>
                <a:ext cx="168446" cy="292872"/>
              </a:xfrm>
              <a:custGeom>
                <a:avLst/>
                <a:gdLst>
                  <a:gd name="connsiteX0" fmla="*/ 168447 w 168446"/>
                  <a:gd name="connsiteY0" fmla="*/ 267588 h 292872"/>
                  <a:gd name="connsiteX1" fmla="*/ 153858 w 168446"/>
                  <a:gd name="connsiteY1" fmla="*/ 292872 h 292872"/>
                  <a:gd name="connsiteX2" fmla="*/ 321 w 168446"/>
                  <a:gd name="connsiteY2" fmla="*/ 172021 h 292872"/>
                  <a:gd name="connsiteX3" fmla="*/ 45921 w 168446"/>
                  <a:gd name="connsiteY3" fmla="*/ 22722 h 292872"/>
                  <a:gd name="connsiteX4" fmla="*/ 59426 w 168446"/>
                  <a:gd name="connsiteY4" fmla="*/ 0 h 292872"/>
                  <a:gd name="connsiteX5" fmla="*/ 129636 w 168446"/>
                  <a:gd name="connsiteY5" fmla="*/ 52477 h 292872"/>
                  <a:gd name="connsiteX6" fmla="*/ 116048 w 168446"/>
                  <a:gd name="connsiteY6" fmla="*/ 74928 h 292872"/>
                  <a:gd name="connsiteX7" fmla="*/ 64885 w 168446"/>
                  <a:gd name="connsiteY7" fmla="*/ 156601 h 292872"/>
                  <a:gd name="connsiteX8" fmla="*/ 168447 w 168446"/>
                  <a:gd name="connsiteY8" fmla="*/ 267588 h 2928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8446" h="292872">
                    <a:moveTo>
                      <a:pt x="168447" y="267588"/>
                    </a:moveTo>
                    <a:lnTo>
                      <a:pt x="153858" y="292872"/>
                    </a:lnTo>
                    <a:cubicBezTo>
                      <a:pt x="60065" y="255716"/>
                      <a:pt x="321" y="172021"/>
                      <a:pt x="321" y="172021"/>
                    </a:cubicBezTo>
                    <a:cubicBezTo>
                      <a:pt x="-2954" y="124495"/>
                      <a:pt x="19288" y="69859"/>
                      <a:pt x="45921" y="22722"/>
                    </a:cubicBezTo>
                    <a:cubicBezTo>
                      <a:pt x="50333" y="14915"/>
                      <a:pt x="54859" y="7324"/>
                      <a:pt x="59426" y="0"/>
                    </a:cubicBezTo>
                    <a:cubicBezTo>
                      <a:pt x="78256" y="16092"/>
                      <a:pt x="104582" y="37157"/>
                      <a:pt x="129636" y="52477"/>
                    </a:cubicBezTo>
                    <a:cubicBezTo>
                      <a:pt x="125743" y="58935"/>
                      <a:pt x="121079" y="66663"/>
                      <a:pt x="116048" y="74928"/>
                    </a:cubicBezTo>
                    <a:cubicBezTo>
                      <a:pt x="95255" y="109215"/>
                      <a:pt x="68372" y="153115"/>
                      <a:pt x="64885" y="156601"/>
                    </a:cubicBezTo>
                    <a:cubicBezTo>
                      <a:pt x="59097" y="162381"/>
                      <a:pt x="168447" y="267588"/>
                      <a:pt x="168447" y="267588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7" name="Freeform: Shape 416">
                <a:extLst>
                  <a:ext uri="{FF2B5EF4-FFF2-40B4-BE49-F238E27FC236}">
                    <a16:creationId xmlns:a16="http://schemas.microsoft.com/office/drawing/2014/main" id="{66F2EF28-C7C7-08F6-74CE-819B6473F2E5}"/>
                  </a:ext>
                </a:extLst>
              </p:cNvPr>
              <p:cNvSpPr/>
              <p:nvPr/>
            </p:nvSpPr>
            <p:spPr>
              <a:xfrm>
                <a:off x="9511728" y="3211810"/>
                <a:ext cx="146428" cy="176206"/>
              </a:xfrm>
              <a:custGeom>
                <a:avLst/>
                <a:gdLst>
                  <a:gd name="connsiteX0" fmla="*/ 80214 w 146428"/>
                  <a:gd name="connsiteY0" fmla="*/ 176207 h 176206"/>
                  <a:gd name="connsiteX1" fmla="*/ 0 w 146428"/>
                  <a:gd name="connsiteY1" fmla="*/ 113096 h 176206"/>
                  <a:gd name="connsiteX2" fmla="*/ 86411 w 146428"/>
                  <a:gd name="connsiteY2" fmla="*/ 0 h 176206"/>
                  <a:gd name="connsiteX3" fmla="*/ 80214 w 146428"/>
                  <a:gd name="connsiteY3" fmla="*/ 176207 h 176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428" h="176206">
                    <a:moveTo>
                      <a:pt x="80214" y="176207"/>
                    </a:moveTo>
                    <a:cubicBezTo>
                      <a:pt x="34038" y="173165"/>
                      <a:pt x="0" y="113096"/>
                      <a:pt x="0" y="113096"/>
                    </a:cubicBezTo>
                    <a:cubicBezTo>
                      <a:pt x="36053" y="49364"/>
                      <a:pt x="86411" y="0"/>
                      <a:pt x="86411" y="0"/>
                    </a:cubicBezTo>
                    <a:cubicBezTo>
                      <a:pt x="214392" y="48856"/>
                      <a:pt x="101095" y="162419"/>
                      <a:pt x="80214" y="176207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8" name="Freeform: Shape 417">
                <a:extLst>
                  <a:ext uri="{FF2B5EF4-FFF2-40B4-BE49-F238E27FC236}">
                    <a16:creationId xmlns:a16="http://schemas.microsoft.com/office/drawing/2014/main" id="{5195B40E-C8CC-0B90-A02D-08F0E2AA36C0}"/>
                  </a:ext>
                </a:extLst>
              </p:cNvPr>
              <p:cNvSpPr/>
              <p:nvPr/>
            </p:nvSpPr>
            <p:spPr>
              <a:xfrm>
                <a:off x="9616600" y="3550741"/>
                <a:ext cx="105038" cy="49226"/>
              </a:xfrm>
              <a:custGeom>
                <a:avLst/>
                <a:gdLst>
                  <a:gd name="connsiteX0" fmla="*/ 23889 w 105038"/>
                  <a:gd name="connsiteY0" fmla="*/ 19629 h 49226"/>
                  <a:gd name="connsiteX1" fmla="*/ 36924 w 105038"/>
                  <a:gd name="connsiteY1" fmla="*/ 14003 h 49226"/>
                  <a:gd name="connsiteX2" fmla="*/ 59410 w 105038"/>
                  <a:gd name="connsiteY2" fmla="*/ 747 h 49226"/>
                  <a:gd name="connsiteX3" fmla="*/ 54270 w 105038"/>
                  <a:gd name="connsiteY3" fmla="*/ 11756 h 49226"/>
                  <a:gd name="connsiteX4" fmla="*/ 82217 w 105038"/>
                  <a:gd name="connsiteY4" fmla="*/ 9814 h 49226"/>
                  <a:gd name="connsiteX5" fmla="*/ 104103 w 105038"/>
                  <a:gd name="connsiteY5" fmla="*/ 38733 h 49226"/>
                  <a:gd name="connsiteX6" fmla="*/ 75952 w 105038"/>
                  <a:gd name="connsiteY6" fmla="*/ 35361 h 49226"/>
                  <a:gd name="connsiteX7" fmla="*/ 9305 w 105038"/>
                  <a:gd name="connsiteY7" fmla="*/ 44924 h 49226"/>
                  <a:gd name="connsiteX8" fmla="*/ 23889 w 105038"/>
                  <a:gd name="connsiteY8" fmla="*/ 19629 h 49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038" h="49226">
                    <a:moveTo>
                      <a:pt x="23889" y="19629"/>
                    </a:moveTo>
                    <a:cubicBezTo>
                      <a:pt x="23889" y="19629"/>
                      <a:pt x="31786" y="18502"/>
                      <a:pt x="36924" y="14003"/>
                    </a:cubicBezTo>
                    <a:cubicBezTo>
                      <a:pt x="42068" y="9506"/>
                      <a:pt x="58447" y="-3192"/>
                      <a:pt x="59410" y="747"/>
                    </a:cubicBezTo>
                    <a:cubicBezTo>
                      <a:pt x="60373" y="4689"/>
                      <a:pt x="47524" y="10788"/>
                      <a:pt x="54270" y="11756"/>
                    </a:cubicBezTo>
                    <a:cubicBezTo>
                      <a:pt x="61015" y="12719"/>
                      <a:pt x="71612" y="8192"/>
                      <a:pt x="82217" y="9814"/>
                    </a:cubicBezTo>
                    <a:cubicBezTo>
                      <a:pt x="92812" y="11435"/>
                      <a:pt x="109122" y="35844"/>
                      <a:pt x="104103" y="38733"/>
                    </a:cubicBezTo>
                    <a:cubicBezTo>
                      <a:pt x="99082" y="41627"/>
                      <a:pt x="80771" y="31990"/>
                      <a:pt x="75952" y="35361"/>
                    </a:cubicBezTo>
                    <a:cubicBezTo>
                      <a:pt x="71135" y="38733"/>
                      <a:pt x="36751" y="57537"/>
                      <a:pt x="9305" y="44924"/>
                    </a:cubicBezTo>
                    <a:cubicBezTo>
                      <a:pt x="-18149" y="32316"/>
                      <a:pt x="23889" y="19629"/>
                      <a:pt x="23889" y="19629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19" name="Graphic 4">
              <a:extLst>
                <a:ext uri="{FF2B5EF4-FFF2-40B4-BE49-F238E27FC236}">
                  <a16:creationId xmlns:a16="http://schemas.microsoft.com/office/drawing/2014/main" id="{A924A994-6DD4-BCE8-A57F-C39B119904E2}"/>
                </a:ext>
              </a:extLst>
            </p:cNvPr>
            <p:cNvGrpSpPr/>
            <p:nvPr/>
          </p:nvGrpSpPr>
          <p:grpSpPr>
            <a:xfrm>
              <a:off x="7907255" y="2732211"/>
              <a:ext cx="741519" cy="1773466"/>
              <a:chOff x="7907255" y="2732211"/>
              <a:chExt cx="741519" cy="1773466"/>
            </a:xfrm>
          </p:grpSpPr>
          <p:sp>
            <p:nvSpPr>
              <p:cNvPr id="420" name="Freeform: Shape 419">
                <a:extLst>
                  <a:ext uri="{FF2B5EF4-FFF2-40B4-BE49-F238E27FC236}">
                    <a16:creationId xmlns:a16="http://schemas.microsoft.com/office/drawing/2014/main" id="{258EE1F9-2936-3F62-6F2B-22DEA38703F6}"/>
                  </a:ext>
                </a:extLst>
              </p:cNvPr>
              <p:cNvSpPr/>
              <p:nvPr/>
            </p:nvSpPr>
            <p:spPr>
              <a:xfrm>
                <a:off x="8112718" y="2732211"/>
                <a:ext cx="317632" cy="289863"/>
              </a:xfrm>
              <a:custGeom>
                <a:avLst/>
                <a:gdLst>
                  <a:gd name="connsiteX0" fmla="*/ 112633 w 317632"/>
                  <a:gd name="connsiteY0" fmla="*/ 289621 h 289863"/>
                  <a:gd name="connsiteX1" fmla="*/ 43963 w 317632"/>
                  <a:gd name="connsiteY1" fmla="*/ 247729 h 289863"/>
                  <a:gd name="connsiteX2" fmla="*/ 2900 w 317632"/>
                  <a:gd name="connsiteY2" fmla="*/ 150137 h 289863"/>
                  <a:gd name="connsiteX3" fmla="*/ 29358 w 317632"/>
                  <a:gd name="connsiteY3" fmla="*/ 50194 h 289863"/>
                  <a:gd name="connsiteX4" fmla="*/ 109215 w 317632"/>
                  <a:gd name="connsiteY4" fmla="*/ 20968 h 289863"/>
                  <a:gd name="connsiteX5" fmla="*/ 193368 w 317632"/>
                  <a:gd name="connsiteY5" fmla="*/ 9724 h 289863"/>
                  <a:gd name="connsiteX6" fmla="*/ 272674 w 317632"/>
                  <a:gd name="connsiteY6" fmla="*/ 38555 h 289863"/>
                  <a:gd name="connsiteX7" fmla="*/ 307071 w 317632"/>
                  <a:gd name="connsiteY7" fmla="*/ 101909 h 289863"/>
                  <a:gd name="connsiteX8" fmla="*/ 302572 w 317632"/>
                  <a:gd name="connsiteY8" fmla="*/ 182205 h 289863"/>
                  <a:gd name="connsiteX9" fmla="*/ 273615 w 317632"/>
                  <a:gd name="connsiteY9" fmla="*/ 248835 h 289863"/>
                  <a:gd name="connsiteX10" fmla="*/ 204928 w 317632"/>
                  <a:gd name="connsiteY10" fmla="*/ 289621 h 289863"/>
                  <a:gd name="connsiteX11" fmla="*/ 112633 w 317632"/>
                  <a:gd name="connsiteY11" fmla="*/ 289621 h 289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7632" h="289863">
                    <a:moveTo>
                      <a:pt x="112633" y="289621"/>
                    </a:moveTo>
                    <a:cubicBezTo>
                      <a:pt x="112633" y="289621"/>
                      <a:pt x="45842" y="286274"/>
                      <a:pt x="43963" y="247729"/>
                    </a:cubicBezTo>
                    <a:cubicBezTo>
                      <a:pt x="42086" y="209190"/>
                      <a:pt x="-13077" y="181078"/>
                      <a:pt x="2900" y="150137"/>
                    </a:cubicBezTo>
                    <a:cubicBezTo>
                      <a:pt x="22495" y="112188"/>
                      <a:pt x="4620" y="75709"/>
                      <a:pt x="29358" y="50194"/>
                    </a:cubicBezTo>
                    <a:cubicBezTo>
                      <a:pt x="56614" y="22082"/>
                      <a:pt x="91050" y="37350"/>
                      <a:pt x="109215" y="20968"/>
                    </a:cubicBezTo>
                    <a:cubicBezTo>
                      <a:pt x="127380" y="4586"/>
                      <a:pt x="160606" y="-10507"/>
                      <a:pt x="193368" y="9724"/>
                    </a:cubicBezTo>
                    <a:cubicBezTo>
                      <a:pt x="226130" y="29957"/>
                      <a:pt x="251140" y="19067"/>
                      <a:pt x="272674" y="38555"/>
                    </a:cubicBezTo>
                    <a:cubicBezTo>
                      <a:pt x="296466" y="60089"/>
                      <a:pt x="287449" y="87189"/>
                      <a:pt x="307071" y="101909"/>
                    </a:cubicBezTo>
                    <a:cubicBezTo>
                      <a:pt x="325058" y="115397"/>
                      <a:pt x="317723" y="152258"/>
                      <a:pt x="302572" y="182205"/>
                    </a:cubicBezTo>
                    <a:cubicBezTo>
                      <a:pt x="291654" y="203794"/>
                      <a:pt x="316821" y="224025"/>
                      <a:pt x="273615" y="248835"/>
                    </a:cubicBezTo>
                    <a:cubicBezTo>
                      <a:pt x="255630" y="259157"/>
                      <a:pt x="259534" y="285141"/>
                      <a:pt x="204928" y="289621"/>
                    </a:cubicBezTo>
                    <a:cubicBezTo>
                      <a:pt x="180335" y="291640"/>
                      <a:pt x="126967" y="280121"/>
                      <a:pt x="112633" y="289621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1" name="Freeform: Shape 420">
                <a:extLst>
                  <a:ext uri="{FF2B5EF4-FFF2-40B4-BE49-F238E27FC236}">
                    <a16:creationId xmlns:a16="http://schemas.microsoft.com/office/drawing/2014/main" id="{3C735DED-C873-D38C-B615-38E5E18031B3}"/>
                  </a:ext>
                </a:extLst>
              </p:cNvPr>
              <p:cNvSpPr/>
              <p:nvPr/>
            </p:nvSpPr>
            <p:spPr>
              <a:xfrm>
                <a:off x="8097905" y="4424029"/>
                <a:ext cx="88289" cy="81648"/>
              </a:xfrm>
              <a:custGeom>
                <a:avLst/>
                <a:gdLst>
                  <a:gd name="connsiteX0" fmla="*/ 0 w 88289"/>
                  <a:gd name="connsiteY0" fmla="*/ 81649 h 81648"/>
                  <a:gd name="connsiteX1" fmla="*/ 3852 w 88289"/>
                  <a:gd name="connsiteY1" fmla="*/ 45609 h 81648"/>
                  <a:gd name="connsiteX2" fmla="*/ 21838 w 88289"/>
                  <a:gd name="connsiteY2" fmla="*/ 0 h 81648"/>
                  <a:gd name="connsiteX3" fmla="*/ 77087 w 88289"/>
                  <a:gd name="connsiteY3" fmla="*/ 0 h 81648"/>
                  <a:gd name="connsiteX4" fmla="*/ 88005 w 88289"/>
                  <a:gd name="connsiteY4" fmla="*/ 44325 h 81648"/>
                  <a:gd name="connsiteX5" fmla="*/ 88005 w 88289"/>
                  <a:gd name="connsiteY5" fmla="*/ 81646 h 81648"/>
                  <a:gd name="connsiteX6" fmla="*/ 0 w 88289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89" h="81648">
                    <a:moveTo>
                      <a:pt x="0" y="81649"/>
                    </a:moveTo>
                    <a:cubicBezTo>
                      <a:pt x="0" y="81649"/>
                      <a:pt x="0" y="54603"/>
                      <a:pt x="3852" y="45609"/>
                    </a:cubicBezTo>
                    <a:cubicBezTo>
                      <a:pt x="7706" y="36616"/>
                      <a:pt x="21838" y="0"/>
                      <a:pt x="21838" y="0"/>
                    </a:cubicBezTo>
                    <a:lnTo>
                      <a:pt x="77087" y="0"/>
                    </a:lnTo>
                    <a:cubicBezTo>
                      <a:pt x="77087" y="0"/>
                      <a:pt x="87362" y="33404"/>
                      <a:pt x="88005" y="44325"/>
                    </a:cubicBezTo>
                    <a:cubicBezTo>
                      <a:pt x="88646" y="55243"/>
                      <a:pt x="88005" y="81646"/>
                      <a:pt x="88005" y="81646"/>
                    </a:cubicBezTo>
                    <a:lnTo>
                      <a:pt x="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" name="Freeform: Shape 421">
                <a:extLst>
                  <a:ext uri="{FF2B5EF4-FFF2-40B4-BE49-F238E27FC236}">
                    <a16:creationId xmlns:a16="http://schemas.microsoft.com/office/drawing/2014/main" id="{FADD0DA5-C74B-BEA0-8162-BE12DF269707}"/>
                  </a:ext>
                </a:extLst>
              </p:cNvPr>
              <p:cNvSpPr/>
              <p:nvPr/>
            </p:nvSpPr>
            <p:spPr>
              <a:xfrm>
                <a:off x="8360379" y="4424029"/>
                <a:ext cx="88289" cy="81648"/>
              </a:xfrm>
              <a:custGeom>
                <a:avLst/>
                <a:gdLst>
                  <a:gd name="connsiteX0" fmla="*/ 88290 w 88289"/>
                  <a:gd name="connsiteY0" fmla="*/ 81649 h 81648"/>
                  <a:gd name="connsiteX1" fmla="*/ 84438 w 88289"/>
                  <a:gd name="connsiteY1" fmla="*/ 45609 h 81648"/>
                  <a:gd name="connsiteX2" fmla="*/ 66449 w 88289"/>
                  <a:gd name="connsiteY2" fmla="*/ 0 h 81648"/>
                  <a:gd name="connsiteX3" fmla="*/ 11203 w 88289"/>
                  <a:gd name="connsiteY3" fmla="*/ 0 h 81648"/>
                  <a:gd name="connsiteX4" fmla="*/ 285 w 88289"/>
                  <a:gd name="connsiteY4" fmla="*/ 44325 h 81648"/>
                  <a:gd name="connsiteX5" fmla="*/ 285 w 88289"/>
                  <a:gd name="connsiteY5" fmla="*/ 81646 h 81648"/>
                  <a:gd name="connsiteX6" fmla="*/ 88290 w 88289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89" h="81648">
                    <a:moveTo>
                      <a:pt x="88290" y="81649"/>
                    </a:moveTo>
                    <a:cubicBezTo>
                      <a:pt x="88290" y="81649"/>
                      <a:pt x="88290" y="54603"/>
                      <a:pt x="84438" y="45609"/>
                    </a:cubicBezTo>
                    <a:cubicBezTo>
                      <a:pt x="80584" y="36616"/>
                      <a:pt x="66449" y="0"/>
                      <a:pt x="66449" y="0"/>
                    </a:cubicBezTo>
                    <a:lnTo>
                      <a:pt x="11203" y="0"/>
                    </a:lnTo>
                    <a:cubicBezTo>
                      <a:pt x="11203" y="0"/>
                      <a:pt x="925" y="33404"/>
                      <a:pt x="285" y="44325"/>
                    </a:cubicBezTo>
                    <a:cubicBezTo>
                      <a:pt x="-356" y="55243"/>
                      <a:pt x="285" y="81646"/>
                      <a:pt x="285" y="81646"/>
                    </a:cubicBezTo>
                    <a:lnTo>
                      <a:pt x="8829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3" name="Freeform: Shape 422">
                <a:extLst>
                  <a:ext uri="{FF2B5EF4-FFF2-40B4-BE49-F238E27FC236}">
                    <a16:creationId xmlns:a16="http://schemas.microsoft.com/office/drawing/2014/main" id="{11D7E603-BAD2-9B80-996F-07C29E097306}"/>
                  </a:ext>
                </a:extLst>
              </p:cNvPr>
              <p:cNvSpPr/>
              <p:nvPr/>
            </p:nvSpPr>
            <p:spPr>
              <a:xfrm>
                <a:off x="8156678" y="2956239"/>
                <a:ext cx="229655" cy="195540"/>
              </a:xfrm>
              <a:custGeom>
                <a:avLst/>
                <a:gdLst>
                  <a:gd name="connsiteX0" fmla="*/ 70665 w 229655"/>
                  <a:gd name="connsiteY0" fmla="*/ 31410 h 195540"/>
                  <a:gd name="connsiteX1" fmla="*/ 61009 w 229655"/>
                  <a:gd name="connsiteY1" fmla="*/ 118616 h 195540"/>
                  <a:gd name="connsiteX2" fmla="*/ 0 w 229655"/>
                  <a:gd name="connsiteY2" fmla="*/ 161174 h 195540"/>
                  <a:gd name="connsiteX3" fmla="*/ 229655 w 229655"/>
                  <a:gd name="connsiteY3" fmla="*/ 195541 h 195540"/>
                  <a:gd name="connsiteX4" fmla="*/ 174884 w 229655"/>
                  <a:gd name="connsiteY4" fmla="*/ 119870 h 195540"/>
                  <a:gd name="connsiteX5" fmla="*/ 167020 w 229655"/>
                  <a:gd name="connsiteY5" fmla="*/ 9250 h 195540"/>
                  <a:gd name="connsiteX6" fmla="*/ 70665 w 229655"/>
                  <a:gd name="connsiteY6" fmla="*/ 31410 h 195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9655" h="195540">
                    <a:moveTo>
                      <a:pt x="70665" y="31410"/>
                    </a:moveTo>
                    <a:cubicBezTo>
                      <a:pt x="70665" y="31410"/>
                      <a:pt x="68717" y="91634"/>
                      <a:pt x="61009" y="118616"/>
                    </a:cubicBezTo>
                    <a:lnTo>
                      <a:pt x="0" y="161174"/>
                    </a:lnTo>
                    <a:lnTo>
                      <a:pt x="229655" y="195541"/>
                    </a:lnTo>
                    <a:lnTo>
                      <a:pt x="174884" y="119870"/>
                    </a:lnTo>
                    <a:cubicBezTo>
                      <a:pt x="174884" y="119870"/>
                      <a:pt x="158351" y="39121"/>
                      <a:pt x="167020" y="9250"/>
                    </a:cubicBezTo>
                    <a:cubicBezTo>
                      <a:pt x="175693" y="-20620"/>
                      <a:pt x="70665" y="31410"/>
                      <a:pt x="70665" y="31410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4" name="Freeform: Shape 423">
                <a:extLst>
                  <a:ext uri="{FF2B5EF4-FFF2-40B4-BE49-F238E27FC236}">
                    <a16:creationId xmlns:a16="http://schemas.microsoft.com/office/drawing/2014/main" id="{3A825358-0145-0DF8-A8D1-2E14765C7537}"/>
                  </a:ext>
                </a:extLst>
              </p:cNvPr>
              <p:cNvSpPr/>
              <p:nvPr/>
            </p:nvSpPr>
            <p:spPr>
              <a:xfrm>
                <a:off x="8227008" y="2995969"/>
                <a:ext cx="94363" cy="42765"/>
              </a:xfrm>
              <a:custGeom>
                <a:avLst/>
                <a:gdLst>
                  <a:gd name="connsiteX0" fmla="*/ 0 w 94363"/>
                  <a:gd name="connsiteY0" fmla="*/ 0 h 42765"/>
                  <a:gd name="connsiteX1" fmla="*/ 52368 w 94363"/>
                  <a:gd name="connsiteY1" fmla="*/ 42750 h 42765"/>
                  <a:gd name="connsiteX2" fmla="*/ 94363 w 94363"/>
                  <a:gd name="connsiteY2" fmla="*/ 3105 h 42765"/>
                  <a:gd name="connsiteX3" fmla="*/ 0 w 94363"/>
                  <a:gd name="connsiteY3" fmla="*/ 0 h 42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363" h="42765">
                    <a:moveTo>
                      <a:pt x="0" y="0"/>
                    </a:moveTo>
                    <a:cubicBezTo>
                      <a:pt x="0" y="-19"/>
                      <a:pt x="18160" y="43715"/>
                      <a:pt x="52368" y="42750"/>
                    </a:cubicBezTo>
                    <a:cubicBezTo>
                      <a:pt x="86576" y="41784"/>
                      <a:pt x="94363" y="3105"/>
                      <a:pt x="94363" y="310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592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5" name="Freeform: Shape 424">
                <a:extLst>
                  <a:ext uri="{FF2B5EF4-FFF2-40B4-BE49-F238E27FC236}">
                    <a16:creationId xmlns:a16="http://schemas.microsoft.com/office/drawing/2014/main" id="{6FA0F178-4A29-238D-ABDF-F3DAF36E2A62}"/>
                  </a:ext>
                </a:extLst>
              </p:cNvPr>
              <p:cNvSpPr/>
              <p:nvPr/>
            </p:nvSpPr>
            <p:spPr>
              <a:xfrm>
                <a:off x="8205048" y="2856601"/>
                <a:ext cx="140814" cy="165230"/>
              </a:xfrm>
              <a:custGeom>
                <a:avLst/>
                <a:gdLst>
                  <a:gd name="connsiteX0" fmla="*/ 70407 w 140814"/>
                  <a:gd name="connsiteY0" fmla="*/ 165226 h 165230"/>
                  <a:gd name="connsiteX1" fmla="*/ 0 w 140814"/>
                  <a:gd name="connsiteY1" fmla="*/ 90912 h 165230"/>
                  <a:gd name="connsiteX2" fmla="*/ 0 w 140814"/>
                  <a:gd name="connsiteY2" fmla="*/ 27136 h 165230"/>
                  <a:gd name="connsiteX3" fmla="*/ 23128 w 140814"/>
                  <a:gd name="connsiteY3" fmla="*/ 0 h 165230"/>
                  <a:gd name="connsiteX4" fmla="*/ 117689 w 140814"/>
                  <a:gd name="connsiteY4" fmla="*/ 0 h 165230"/>
                  <a:gd name="connsiteX5" fmla="*/ 140814 w 140814"/>
                  <a:gd name="connsiteY5" fmla="*/ 27136 h 165230"/>
                  <a:gd name="connsiteX6" fmla="*/ 140814 w 140814"/>
                  <a:gd name="connsiteY6" fmla="*/ 87302 h 165230"/>
                  <a:gd name="connsiteX7" fmla="*/ 70407 w 140814"/>
                  <a:gd name="connsiteY7" fmla="*/ 165226 h 165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0814" h="165230">
                    <a:moveTo>
                      <a:pt x="70407" y="165226"/>
                    </a:moveTo>
                    <a:cubicBezTo>
                      <a:pt x="45620" y="164790"/>
                      <a:pt x="0" y="131783"/>
                      <a:pt x="0" y="90912"/>
                    </a:cubicBezTo>
                    <a:lnTo>
                      <a:pt x="0" y="27136"/>
                    </a:lnTo>
                    <a:cubicBezTo>
                      <a:pt x="0" y="12210"/>
                      <a:pt x="10408" y="0"/>
                      <a:pt x="23128" y="0"/>
                    </a:cubicBezTo>
                    <a:lnTo>
                      <a:pt x="117689" y="0"/>
                    </a:lnTo>
                    <a:cubicBezTo>
                      <a:pt x="130409" y="0"/>
                      <a:pt x="140814" y="12210"/>
                      <a:pt x="140814" y="27136"/>
                    </a:cubicBezTo>
                    <a:lnTo>
                      <a:pt x="140814" y="87302"/>
                    </a:lnTo>
                    <a:cubicBezTo>
                      <a:pt x="140811" y="130162"/>
                      <a:pt x="98835" y="165725"/>
                      <a:pt x="70407" y="165226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6" name="Freeform: Shape 425">
                <a:extLst>
                  <a:ext uri="{FF2B5EF4-FFF2-40B4-BE49-F238E27FC236}">
                    <a16:creationId xmlns:a16="http://schemas.microsoft.com/office/drawing/2014/main" id="{45D32D60-6D61-DEE5-B59A-3001BA4EED20}"/>
                  </a:ext>
                </a:extLst>
              </p:cNvPr>
              <p:cNvSpPr/>
              <p:nvPr/>
            </p:nvSpPr>
            <p:spPr>
              <a:xfrm>
                <a:off x="8093643" y="3569037"/>
                <a:ext cx="217243" cy="877674"/>
              </a:xfrm>
              <a:custGeom>
                <a:avLst/>
                <a:gdLst>
                  <a:gd name="connsiteX0" fmla="*/ 11183 w 217243"/>
                  <a:gd name="connsiteY0" fmla="*/ 0 h 877674"/>
                  <a:gd name="connsiteX1" fmla="*/ 6396 w 217243"/>
                  <a:gd name="connsiteY1" fmla="*/ 463565 h 877674"/>
                  <a:gd name="connsiteX2" fmla="*/ 6500 w 217243"/>
                  <a:gd name="connsiteY2" fmla="*/ 866347 h 877674"/>
                  <a:gd name="connsiteX3" fmla="*/ 102830 w 217243"/>
                  <a:gd name="connsiteY3" fmla="*/ 866347 h 877674"/>
                  <a:gd name="connsiteX4" fmla="*/ 157433 w 217243"/>
                  <a:gd name="connsiteY4" fmla="*/ 463565 h 877674"/>
                  <a:gd name="connsiteX5" fmla="*/ 217243 w 217243"/>
                  <a:gd name="connsiteY5" fmla="*/ 12868 h 877674"/>
                  <a:gd name="connsiteX6" fmla="*/ 11183 w 217243"/>
                  <a:gd name="connsiteY6" fmla="*/ 0 h 87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243" h="877674">
                    <a:moveTo>
                      <a:pt x="11183" y="0"/>
                    </a:moveTo>
                    <a:cubicBezTo>
                      <a:pt x="11183" y="0"/>
                      <a:pt x="20847" y="295158"/>
                      <a:pt x="6396" y="463565"/>
                    </a:cubicBezTo>
                    <a:cubicBezTo>
                      <a:pt x="-8055" y="631973"/>
                      <a:pt x="6500" y="866347"/>
                      <a:pt x="6500" y="866347"/>
                    </a:cubicBezTo>
                    <a:cubicBezTo>
                      <a:pt x="6500" y="866347"/>
                      <a:pt x="52726" y="891834"/>
                      <a:pt x="102830" y="866347"/>
                    </a:cubicBezTo>
                    <a:cubicBezTo>
                      <a:pt x="102830" y="866347"/>
                      <a:pt x="157782" y="540995"/>
                      <a:pt x="157433" y="463565"/>
                    </a:cubicBezTo>
                    <a:cubicBezTo>
                      <a:pt x="157060" y="381105"/>
                      <a:pt x="217243" y="12868"/>
                      <a:pt x="217243" y="12868"/>
                    </a:cubicBezTo>
                    <a:lnTo>
                      <a:pt x="11183" y="0"/>
                    </a:ln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" name="Freeform: Shape 426">
                <a:extLst>
                  <a:ext uri="{FF2B5EF4-FFF2-40B4-BE49-F238E27FC236}">
                    <a16:creationId xmlns:a16="http://schemas.microsoft.com/office/drawing/2014/main" id="{DD3A2363-289D-A1D5-16B2-B0B5D35094C0}"/>
                  </a:ext>
                </a:extLst>
              </p:cNvPr>
              <p:cNvSpPr/>
              <p:nvPr/>
            </p:nvSpPr>
            <p:spPr>
              <a:xfrm>
                <a:off x="8235940" y="3568535"/>
                <a:ext cx="217242" cy="878169"/>
              </a:xfrm>
              <a:custGeom>
                <a:avLst/>
                <a:gdLst>
                  <a:gd name="connsiteX0" fmla="*/ 210732 w 217242"/>
                  <a:gd name="connsiteY0" fmla="*/ 866838 h 878169"/>
                  <a:gd name="connsiteX1" fmla="*/ 114413 w 217242"/>
                  <a:gd name="connsiteY1" fmla="*/ 866838 h 878169"/>
                  <a:gd name="connsiteX2" fmla="*/ 59818 w 217242"/>
                  <a:gd name="connsiteY2" fmla="*/ 464062 h 878169"/>
                  <a:gd name="connsiteX3" fmla="*/ 36981 w 217242"/>
                  <a:gd name="connsiteY3" fmla="*/ 255927 h 878169"/>
                  <a:gd name="connsiteX4" fmla="*/ 0 w 217242"/>
                  <a:gd name="connsiteY4" fmla="*/ 13373 h 878169"/>
                  <a:gd name="connsiteX5" fmla="*/ 214049 w 217242"/>
                  <a:gd name="connsiteY5" fmla="*/ 0 h 878169"/>
                  <a:gd name="connsiteX6" fmla="*/ 210850 w 217242"/>
                  <a:gd name="connsiteY6" fmla="*/ 464062 h 878169"/>
                  <a:gd name="connsiteX7" fmla="*/ 210732 w 217242"/>
                  <a:gd name="connsiteY7" fmla="*/ 866838 h 878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242" h="878169">
                    <a:moveTo>
                      <a:pt x="210732" y="866838"/>
                    </a:moveTo>
                    <a:cubicBezTo>
                      <a:pt x="210732" y="866838"/>
                      <a:pt x="164518" y="892336"/>
                      <a:pt x="114413" y="866838"/>
                    </a:cubicBezTo>
                    <a:cubicBezTo>
                      <a:pt x="114413" y="866838"/>
                      <a:pt x="59470" y="541491"/>
                      <a:pt x="59818" y="464062"/>
                    </a:cubicBezTo>
                    <a:cubicBezTo>
                      <a:pt x="59971" y="429239"/>
                      <a:pt x="49333" y="343419"/>
                      <a:pt x="36981" y="255927"/>
                    </a:cubicBezTo>
                    <a:cubicBezTo>
                      <a:pt x="20080" y="136230"/>
                      <a:pt x="0" y="13373"/>
                      <a:pt x="0" y="13373"/>
                    </a:cubicBezTo>
                    <a:lnTo>
                      <a:pt x="214049" y="0"/>
                    </a:lnTo>
                    <a:cubicBezTo>
                      <a:pt x="214049" y="0"/>
                      <a:pt x="196397" y="295668"/>
                      <a:pt x="210850" y="464062"/>
                    </a:cubicBezTo>
                    <a:cubicBezTo>
                      <a:pt x="225301" y="632478"/>
                      <a:pt x="210732" y="866838"/>
                      <a:pt x="210732" y="866838"/>
                    </a:cubicBezTo>
                    <a:close/>
                  </a:path>
                </a:pathLst>
              </a:custGeom>
              <a:solidFill>
                <a:srgbClr val="EE98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" name="Freeform: Shape 427">
                <a:extLst>
                  <a:ext uri="{FF2B5EF4-FFF2-40B4-BE49-F238E27FC236}">
                    <a16:creationId xmlns:a16="http://schemas.microsoft.com/office/drawing/2014/main" id="{52656279-DCFC-A54E-8881-5151C8AFA93A}"/>
                  </a:ext>
                </a:extLst>
              </p:cNvPr>
              <p:cNvSpPr/>
              <p:nvPr/>
            </p:nvSpPr>
            <p:spPr>
              <a:xfrm>
                <a:off x="7907255" y="3074855"/>
                <a:ext cx="741517" cy="560954"/>
              </a:xfrm>
              <a:custGeom>
                <a:avLst/>
                <a:gdLst>
                  <a:gd name="connsiteX0" fmla="*/ 502376 w 741517"/>
                  <a:gd name="connsiteY0" fmla="*/ 15532 h 560954"/>
                  <a:gd name="connsiteX1" fmla="*/ 502381 w 741517"/>
                  <a:gd name="connsiteY1" fmla="*/ 15661 h 560954"/>
                  <a:gd name="connsiteX2" fmla="*/ 424307 w 741517"/>
                  <a:gd name="connsiteY2" fmla="*/ 1254 h 560954"/>
                  <a:gd name="connsiteX3" fmla="*/ 368206 w 741517"/>
                  <a:gd name="connsiteY3" fmla="*/ 43842 h 560954"/>
                  <a:gd name="connsiteX4" fmla="*/ 310432 w 741517"/>
                  <a:gd name="connsiteY4" fmla="*/ 0 h 560954"/>
                  <a:gd name="connsiteX5" fmla="*/ 243865 w 741517"/>
                  <a:gd name="connsiteY5" fmla="*/ 12676 h 560954"/>
                  <a:gd name="connsiteX6" fmla="*/ 0 w 741517"/>
                  <a:gd name="connsiteY6" fmla="*/ 314799 h 560954"/>
                  <a:gd name="connsiteX7" fmla="*/ 44829 w 741517"/>
                  <a:gd name="connsiteY7" fmla="*/ 387724 h 560954"/>
                  <a:gd name="connsiteX8" fmla="*/ 177029 w 741517"/>
                  <a:gd name="connsiteY8" fmla="*/ 514166 h 560954"/>
                  <a:gd name="connsiteX9" fmla="*/ 188631 w 741517"/>
                  <a:gd name="connsiteY9" fmla="*/ 480205 h 560954"/>
                  <a:gd name="connsiteX10" fmla="*/ 127408 w 741517"/>
                  <a:gd name="connsiteY10" fmla="*/ 355480 h 560954"/>
                  <a:gd name="connsiteX11" fmla="*/ 110814 w 741517"/>
                  <a:gd name="connsiteY11" fmla="*/ 310349 h 560954"/>
                  <a:gd name="connsiteX12" fmla="*/ 195321 w 741517"/>
                  <a:gd name="connsiteY12" fmla="*/ 237114 h 560954"/>
                  <a:gd name="connsiteX13" fmla="*/ 195148 w 741517"/>
                  <a:gd name="connsiteY13" fmla="*/ 257120 h 560954"/>
                  <a:gd name="connsiteX14" fmla="*/ 191294 w 741517"/>
                  <a:gd name="connsiteY14" fmla="*/ 453690 h 560954"/>
                  <a:gd name="connsiteX15" fmla="*/ 198871 w 741517"/>
                  <a:gd name="connsiteY15" fmla="*/ 543285 h 560954"/>
                  <a:gd name="connsiteX16" fmla="*/ 258494 w 741517"/>
                  <a:gd name="connsiteY16" fmla="*/ 552766 h 560954"/>
                  <a:gd name="connsiteX17" fmla="*/ 365663 w 741517"/>
                  <a:gd name="connsiteY17" fmla="*/ 560954 h 560954"/>
                  <a:gd name="connsiteX18" fmla="*/ 540166 w 741517"/>
                  <a:gd name="connsiteY18" fmla="*/ 543285 h 560954"/>
                  <a:gd name="connsiteX19" fmla="*/ 527891 w 741517"/>
                  <a:gd name="connsiteY19" fmla="*/ 281307 h 560954"/>
                  <a:gd name="connsiteX20" fmla="*/ 524703 w 741517"/>
                  <a:gd name="connsiteY20" fmla="*/ 218449 h 560954"/>
                  <a:gd name="connsiteX21" fmla="*/ 630706 w 741517"/>
                  <a:gd name="connsiteY21" fmla="*/ 310349 h 560954"/>
                  <a:gd name="connsiteX22" fmla="*/ 614112 w 741517"/>
                  <a:gd name="connsiteY22" fmla="*/ 355480 h 560954"/>
                  <a:gd name="connsiteX23" fmla="*/ 552887 w 741517"/>
                  <a:gd name="connsiteY23" fmla="*/ 480205 h 560954"/>
                  <a:gd name="connsiteX24" fmla="*/ 564488 w 741517"/>
                  <a:gd name="connsiteY24" fmla="*/ 514166 h 560954"/>
                  <a:gd name="connsiteX25" fmla="*/ 696690 w 741517"/>
                  <a:gd name="connsiteY25" fmla="*/ 387724 h 560954"/>
                  <a:gd name="connsiteX26" fmla="*/ 741517 w 741517"/>
                  <a:gd name="connsiteY26" fmla="*/ 314799 h 560954"/>
                  <a:gd name="connsiteX27" fmla="*/ 502376 w 741517"/>
                  <a:gd name="connsiteY27" fmla="*/ 15532 h 560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41517" h="560954">
                    <a:moveTo>
                      <a:pt x="502376" y="15532"/>
                    </a:moveTo>
                    <a:lnTo>
                      <a:pt x="502381" y="15661"/>
                    </a:lnTo>
                    <a:cubicBezTo>
                      <a:pt x="474596" y="8669"/>
                      <a:pt x="448466" y="4063"/>
                      <a:pt x="424307" y="1254"/>
                    </a:cubicBezTo>
                    <a:cubicBezTo>
                      <a:pt x="402990" y="29563"/>
                      <a:pt x="387691" y="36133"/>
                      <a:pt x="368206" y="43842"/>
                    </a:cubicBezTo>
                    <a:cubicBezTo>
                      <a:pt x="336851" y="39505"/>
                      <a:pt x="310432" y="883"/>
                      <a:pt x="310432" y="0"/>
                    </a:cubicBezTo>
                    <a:cubicBezTo>
                      <a:pt x="276270" y="3498"/>
                      <a:pt x="253236" y="9766"/>
                      <a:pt x="243865" y="12676"/>
                    </a:cubicBezTo>
                    <a:cubicBezTo>
                      <a:pt x="242005" y="12899"/>
                      <a:pt x="141815" y="26132"/>
                      <a:pt x="0" y="314799"/>
                    </a:cubicBezTo>
                    <a:cubicBezTo>
                      <a:pt x="0" y="314799"/>
                      <a:pt x="7634" y="341375"/>
                      <a:pt x="44829" y="387724"/>
                    </a:cubicBezTo>
                    <a:cubicBezTo>
                      <a:pt x="71290" y="420681"/>
                      <a:pt x="112743" y="463656"/>
                      <a:pt x="177029" y="514166"/>
                    </a:cubicBezTo>
                    <a:cubicBezTo>
                      <a:pt x="177029" y="514166"/>
                      <a:pt x="183103" y="501194"/>
                      <a:pt x="188631" y="480205"/>
                    </a:cubicBezTo>
                    <a:cubicBezTo>
                      <a:pt x="188631" y="480205"/>
                      <a:pt x="150415" y="405840"/>
                      <a:pt x="127408" y="355480"/>
                    </a:cubicBezTo>
                    <a:cubicBezTo>
                      <a:pt x="116226" y="330967"/>
                      <a:pt x="108636" y="312160"/>
                      <a:pt x="110814" y="310349"/>
                    </a:cubicBezTo>
                    <a:cubicBezTo>
                      <a:pt x="114957" y="306909"/>
                      <a:pt x="161188" y="266771"/>
                      <a:pt x="195321" y="237114"/>
                    </a:cubicBezTo>
                    <a:cubicBezTo>
                      <a:pt x="195047" y="244526"/>
                      <a:pt x="194973" y="251266"/>
                      <a:pt x="195148" y="257120"/>
                    </a:cubicBezTo>
                    <a:cubicBezTo>
                      <a:pt x="196997" y="321604"/>
                      <a:pt x="199601" y="384276"/>
                      <a:pt x="191294" y="453690"/>
                    </a:cubicBezTo>
                    <a:cubicBezTo>
                      <a:pt x="180368" y="544904"/>
                      <a:pt x="198871" y="543285"/>
                      <a:pt x="198871" y="543285"/>
                    </a:cubicBezTo>
                    <a:cubicBezTo>
                      <a:pt x="198871" y="543285"/>
                      <a:pt x="223766" y="548160"/>
                      <a:pt x="258494" y="552766"/>
                    </a:cubicBezTo>
                    <a:cubicBezTo>
                      <a:pt x="289907" y="556968"/>
                      <a:pt x="329359" y="560954"/>
                      <a:pt x="365663" y="560954"/>
                    </a:cubicBezTo>
                    <a:cubicBezTo>
                      <a:pt x="448919" y="560954"/>
                      <a:pt x="540166" y="543285"/>
                      <a:pt x="540166" y="543285"/>
                    </a:cubicBezTo>
                    <a:cubicBezTo>
                      <a:pt x="566433" y="543614"/>
                      <a:pt x="532804" y="379843"/>
                      <a:pt x="527891" y="281307"/>
                    </a:cubicBezTo>
                    <a:cubicBezTo>
                      <a:pt x="526752" y="258423"/>
                      <a:pt x="525691" y="237539"/>
                      <a:pt x="524703" y="218449"/>
                    </a:cubicBezTo>
                    <a:cubicBezTo>
                      <a:pt x="556085" y="245703"/>
                      <a:pt x="625576" y="306083"/>
                      <a:pt x="630706" y="310349"/>
                    </a:cubicBezTo>
                    <a:cubicBezTo>
                      <a:pt x="632884" y="312160"/>
                      <a:pt x="625290" y="330967"/>
                      <a:pt x="614112" y="355480"/>
                    </a:cubicBezTo>
                    <a:cubicBezTo>
                      <a:pt x="591102" y="405837"/>
                      <a:pt x="552887" y="480205"/>
                      <a:pt x="552887" y="480205"/>
                    </a:cubicBezTo>
                    <a:cubicBezTo>
                      <a:pt x="558417" y="501194"/>
                      <a:pt x="564488" y="514166"/>
                      <a:pt x="564488" y="514166"/>
                    </a:cubicBezTo>
                    <a:cubicBezTo>
                      <a:pt x="628780" y="463656"/>
                      <a:pt x="670232" y="420681"/>
                      <a:pt x="696690" y="387724"/>
                    </a:cubicBezTo>
                    <a:cubicBezTo>
                      <a:pt x="733886" y="341375"/>
                      <a:pt x="741517" y="314799"/>
                      <a:pt x="741517" y="314799"/>
                    </a:cubicBezTo>
                    <a:cubicBezTo>
                      <a:pt x="598369" y="23413"/>
                      <a:pt x="502376" y="15532"/>
                      <a:pt x="502376" y="15532"/>
                    </a:cubicBezTo>
                    <a:close/>
                  </a:path>
                </a:pathLst>
              </a:custGeom>
              <a:solidFill>
                <a:srgbClr val="B64C41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9" name="Freeform: Shape 428">
                <a:extLst>
                  <a:ext uri="{FF2B5EF4-FFF2-40B4-BE49-F238E27FC236}">
                    <a16:creationId xmlns:a16="http://schemas.microsoft.com/office/drawing/2014/main" id="{832A2240-2DAA-E7A9-D19E-51058CAD8272}"/>
                  </a:ext>
                </a:extLst>
              </p:cNvPr>
              <p:cNvSpPr/>
              <p:nvPr/>
            </p:nvSpPr>
            <p:spPr>
              <a:xfrm>
                <a:off x="8095097" y="3306883"/>
                <a:ext cx="92066" cy="320737"/>
              </a:xfrm>
              <a:custGeom>
                <a:avLst/>
                <a:gdLst>
                  <a:gd name="connsiteX0" fmla="*/ 70652 w 92066"/>
                  <a:gd name="connsiteY0" fmla="*/ 320738 h 320737"/>
                  <a:gd name="connsiteX1" fmla="*/ 11029 w 92066"/>
                  <a:gd name="connsiteY1" fmla="*/ 311257 h 320737"/>
                  <a:gd name="connsiteX2" fmla="*/ 3452 w 92066"/>
                  <a:gd name="connsiteY2" fmla="*/ 221661 h 320737"/>
                  <a:gd name="connsiteX3" fmla="*/ 7306 w 92066"/>
                  <a:gd name="connsiteY3" fmla="*/ 25092 h 320737"/>
                  <a:gd name="connsiteX4" fmla="*/ 7693 w 92066"/>
                  <a:gd name="connsiteY4" fmla="*/ 0 h 320737"/>
                  <a:gd name="connsiteX5" fmla="*/ 88247 w 92066"/>
                  <a:gd name="connsiteY5" fmla="*/ 175408 h 320737"/>
                  <a:gd name="connsiteX6" fmla="*/ 70652 w 92066"/>
                  <a:gd name="connsiteY6" fmla="*/ 320738 h 320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66" h="320737">
                    <a:moveTo>
                      <a:pt x="70652" y="320738"/>
                    </a:moveTo>
                    <a:cubicBezTo>
                      <a:pt x="35924" y="316132"/>
                      <a:pt x="11029" y="311257"/>
                      <a:pt x="11029" y="311257"/>
                    </a:cubicBezTo>
                    <a:cubicBezTo>
                      <a:pt x="11029" y="311257"/>
                      <a:pt x="-7474" y="312876"/>
                      <a:pt x="3452" y="221661"/>
                    </a:cubicBezTo>
                    <a:cubicBezTo>
                      <a:pt x="11759" y="152248"/>
                      <a:pt x="9155" y="89576"/>
                      <a:pt x="7306" y="25092"/>
                    </a:cubicBezTo>
                    <a:cubicBezTo>
                      <a:pt x="7093" y="17924"/>
                      <a:pt x="7249" y="9442"/>
                      <a:pt x="7693" y="0"/>
                    </a:cubicBezTo>
                    <a:cubicBezTo>
                      <a:pt x="13012" y="8518"/>
                      <a:pt x="72293" y="104261"/>
                      <a:pt x="88247" y="175408"/>
                    </a:cubicBezTo>
                    <a:cubicBezTo>
                      <a:pt x="99868" y="227310"/>
                      <a:pt x="82352" y="288442"/>
                      <a:pt x="70652" y="320738"/>
                    </a:cubicBezTo>
                    <a:close/>
                  </a:path>
                </a:pathLst>
              </a:custGeom>
              <a:solidFill>
                <a:srgbClr val="AA413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0" name="Freeform: Shape 429">
                <a:extLst>
                  <a:ext uri="{FF2B5EF4-FFF2-40B4-BE49-F238E27FC236}">
                    <a16:creationId xmlns:a16="http://schemas.microsoft.com/office/drawing/2014/main" id="{2D61BAB4-5FCF-CFE5-7222-EEF4F2892164}"/>
                  </a:ext>
                </a:extLst>
              </p:cNvPr>
              <p:cNvSpPr/>
              <p:nvPr/>
            </p:nvSpPr>
            <p:spPr>
              <a:xfrm>
                <a:off x="8272921" y="3721896"/>
                <a:ext cx="57392" cy="310700"/>
              </a:xfrm>
              <a:custGeom>
                <a:avLst/>
                <a:gdLst>
                  <a:gd name="connsiteX0" fmla="*/ 22837 w 57392"/>
                  <a:gd name="connsiteY0" fmla="*/ 310701 h 310700"/>
                  <a:gd name="connsiteX1" fmla="*/ 0 w 57392"/>
                  <a:gd name="connsiteY1" fmla="*/ 102566 h 310700"/>
                  <a:gd name="connsiteX2" fmla="*/ 44037 w 57392"/>
                  <a:gd name="connsiteY2" fmla="*/ 0 h 310700"/>
                  <a:gd name="connsiteX3" fmla="*/ 22837 w 57392"/>
                  <a:gd name="connsiteY3" fmla="*/ 310701 h 31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392" h="310700">
                    <a:moveTo>
                      <a:pt x="22837" y="310701"/>
                    </a:moveTo>
                    <a:cubicBezTo>
                      <a:pt x="22990" y="275878"/>
                      <a:pt x="12352" y="190057"/>
                      <a:pt x="0" y="102566"/>
                    </a:cubicBezTo>
                    <a:cubicBezTo>
                      <a:pt x="12816" y="50299"/>
                      <a:pt x="44037" y="0"/>
                      <a:pt x="44037" y="0"/>
                    </a:cubicBezTo>
                    <a:cubicBezTo>
                      <a:pt x="83538" y="110814"/>
                      <a:pt x="22837" y="310701"/>
                      <a:pt x="22837" y="310701"/>
                    </a:cubicBezTo>
                    <a:close/>
                  </a:path>
                </a:pathLst>
              </a:custGeom>
              <a:solidFill>
                <a:srgbClr val="E5863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1" name="Freeform: Shape 430">
                <a:extLst>
                  <a:ext uri="{FF2B5EF4-FFF2-40B4-BE49-F238E27FC236}">
                    <a16:creationId xmlns:a16="http://schemas.microsoft.com/office/drawing/2014/main" id="{F49DAD7A-424C-4DE1-27DA-9DC1B8D6ABA6}"/>
                  </a:ext>
                </a:extLst>
              </p:cNvPr>
              <p:cNvSpPr/>
              <p:nvPr/>
            </p:nvSpPr>
            <p:spPr>
              <a:xfrm>
                <a:off x="8083017" y="3539129"/>
                <a:ext cx="66615" cy="52795"/>
              </a:xfrm>
              <a:custGeom>
                <a:avLst/>
                <a:gdLst>
                  <a:gd name="connsiteX0" fmla="*/ 5251 w 66615"/>
                  <a:gd name="connsiteY0" fmla="*/ 19605 h 52795"/>
                  <a:gd name="connsiteX1" fmla="*/ 54069 w 66615"/>
                  <a:gd name="connsiteY1" fmla="*/ 5472 h 52795"/>
                  <a:gd name="connsiteX2" fmla="*/ 59851 w 66615"/>
                  <a:gd name="connsiteY2" fmla="*/ 49796 h 52795"/>
                  <a:gd name="connsiteX3" fmla="*/ 23235 w 66615"/>
                  <a:gd name="connsiteY3" fmla="*/ 42730 h 52795"/>
                  <a:gd name="connsiteX4" fmla="*/ 1265 w 66615"/>
                  <a:gd name="connsiteY4" fmla="*/ 49890 h 52795"/>
                  <a:gd name="connsiteX5" fmla="*/ 5251 w 66615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5" h="52795">
                    <a:moveTo>
                      <a:pt x="5251" y="19605"/>
                    </a:moveTo>
                    <a:cubicBezTo>
                      <a:pt x="5251" y="19605"/>
                      <a:pt x="39939" y="-12516"/>
                      <a:pt x="54069" y="5472"/>
                    </a:cubicBezTo>
                    <a:cubicBezTo>
                      <a:pt x="68202" y="23462"/>
                      <a:pt x="70772" y="51722"/>
                      <a:pt x="59851" y="49796"/>
                    </a:cubicBezTo>
                    <a:cubicBezTo>
                      <a:pt x="48931" y="47868"/>
                      <a:pt x="26445" y="37594"/>
                      <a:pt x="23235" y="42730"/>
                    </a:cubicBezTo>
                    <a:cubicBezTo>
                      <a:pt x="20023" y="47868"/>
                      <a:pt x="5632" y="57694"/>
                      <a:pt x="1265" y="49890"/>
                    </a:cubicBezTo>
                    <a:cubicBezTo>
                      <a:pt x="-3105" y="42085"/>
                      <a:pt x="5251" y="19605"/>
                      <a:pt x="5251" y="19605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2" name="Freeform: Shape 431">
                <a:extLst>
                  <a:ext uri="{FF2B5EF4-FFF2-40B4-BE49-F238E27FC236}">
                    <a16:creationId xmlns:a16="http://schemas.microsoft.com/office/drawing/2014/main" id="{70F98120-90C6-0129-8EEA-50FA15D0F354}"/>
                  </a:ext>
                </a:extLst>
              </p:cNvPr>
              <p:cNvSpPr/>
              <p:nvPr/>
            </p:nvSpPr>
            <p:spPr>
              <a:xfrm>
                <a:off x="7952087" y="3430336"/>
                <a:ext cx="143801" cy="158685"/>
              </a:xfrm>
              <a:custGeom>
                <a:avLst/>
                <a:gdLst>
                  <a:gd name="connsiteX0" fmla="*/ 143801 w 143801"/>
                  <a:gd name="connsiteY0" fmla="*/ 124731 h 158685"/>
                  <a:gd name="connsiteX1" fmla="*/ 132200 w 143801"/>
                  <a:gd name="connsiteY1" fmla="*/ 158686 h 158685"/>
                  <a:gd name="connsiteX2" fmla="*/ 0 w 143801"/>
                  <a:gd name="connsiteY2" fmla="*/ 32243 h 158685"/>
                  <a:gd name="connsiteX3" fmla="*/ 82581 w 143801"/>
                  <a:gd name="connsiteY3" fmla="*/ 0 h 158685"/>
                  <a:gd name="connsiteX4" fmla="*/ 143801 w 143801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1" h="158685">
                    <a:moveTo>
                      <a:pt x="143801" y="124731"/>
                    </a:moveTo>
                    <a:cubicBezTo>
                      <a:pt x="138271" y="145713"/>
                      <a:pt x="132200" y="158686"/>
                      <a:pt x="132200" y="158686"/>
                    </a:cubicBezTo>
                    <a:cubicBezTo>
                      <a:pt x="67911" y="108175"/>
                      <a:pt x="26458" y="65200"/>
                      <a:pt x="0" y="32243"/>
                    </a:cubicBezTo>
                    <a:cubicBezTo>
                      <a:pt x="19946" y="30759"/>
                      <a:pt x="49065" y="23627"/>
                      <a:pt x="82581" y="0"/>
                    </a:cubicBezTo>
                    <a:cubicBezTo>
                      <a:pt x="105586" y="50359"/>
                      <a:pt x="143801" y="124731"/>
                      <a:pt x="143801" y="124731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3" name="Freeform: Shape 432">
                <a:extLst>
                  <a:ext uri="{FF2B5EF4-FFF2-40B4-BE49-F238E27FC236}">
                    <a16:creationId xmlns:a16="http://schemas.microsoft.com/office/drawing/2014/main" id="{17322C10-9E32-F566-705C-8B5E3812C38F}"/>
                  </a:ext>
                </a:extLst>
              </p:cNvPr>
              <p:cNvSpPr/>
              <p:nvPr/>
            </p:nvSpPr>
            <p:spPr>
              <a:xfrm>
                <a:off x="8406395" y="3539129"/>
                <a:ext cx="66617" cy="52795"/>
              </a:xfrm>
              <a:custGeom>
                <a:avLst/>
                <a:gdLst>
                  <a:gd name="connsiteX0" fmla="*/ 61367 w 66617"/>
                  <a:gd name="connsiteY0" fmla="*/ 19605 h 52795"/>
                  <a:gd name="connsiteX1" fmla="*/ 12547 w 66617"/>
                  <a:gd name="connsiteY1" fmla="*/ 5472 h 52795"/>
                  <a:gd name="connsiteX2" fmla="*/ 6764 w 66617"/>
                  <a:gd name="connsiteY2" fmla="*/ 49796 h 52795"/>
                  <a:gd name="connsiteX3" fmla="*/ 43383 w 66617"/>
                  <a:gd name="connsiteY3" fmla="*/ 42730 h 52795"/>
                  <a:gd name="connsiteX4" fmla="*/ 65353 w 66617"/>
                  <a:gd name="connsiteY4" fmla="*/ 49890 h 52795"/>
                  <a:gd name="connsiteX5" fmla="*/ 61367 w 66617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7" h="52795">
                    <a:moveTo>
                      <a:pt x="61367" y="19605"/>
                    </a:moveTo>
                    <a:cubicBezTo>
                      <a:pt x="61367" y="19605"/>
                      <a:pt x="26677" y="-12516"/>
                      <a:pt x="12547" y="5472"/>
                    </a:cubicBezTo>
                    <a:cubicBezTo>
                      <a:pt x="-1587" y="23462"/>
                      <a:pt x="-4157" y="51722"/>
                      <a:pt x="6764" y="49796"/>
                    </a:cubicBezTo>
                    <a:cubicBezTo>
                      <a:pt x="17685" y="47868"/>
                      <a:pt x="40171" y="37594"/>
                      <a:pt x="43383" y="42730"/>
                    </a:cubicBezTo>
                    <a:cubicBezTo>
                      <a:pt x="46595" y="47868"/>
                      <a:pt x="60986" y="57694"/>
                      <a:pt x="65353" y="49890"/>
                    </a:cubicBezTo>
                    <a:cubicBezTo>
                      <a:pt x="69721" y="42085"/>
                      <a:pt x="61367" y="19605"/>
                      <a:pt x="61367" y="19605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4" name="Freeform: Shape 433">
                <a:extLst>
                  <a:ext uri="{FF2B5EF4-FFF2-40B4-BE49-F238E27FC236}">
                    <a16:creationId xmlns:a16="http://schemas.microsoft.com/office/drawing/2014/main" id="{A700A700-CAE3-310F-55AF-9970C388C6DE}"/>
                  </a:ext>
                </a:extLst>
              </p:cNvPr>
              <p:cNvSpPr/>
              <p:nvPr/>
            </p:nvSpPr>
            <p:spPr>
              <a:xfrm>
                <a:off x="8460136" y="3430336"/>
                <a:ext cx="143804" cy="158685"/>
              </a:xfrm>
              <a:custGeom>
                <a:avLst/>
                <a:gdLst>
                  <a:gd name="connsiteX0" fmla="*/ 0 w 143804"/>
                  <a:gd name="connsiteY0" fmla="*/ 124731 h 158685"/>
                  <a:gd name="connsiteX1" fmla="*/ 11601 w 143804"/>
                  <a:gd name="connsiteY1" fmla="*/ 158686 h 158685"/>
                  <a:gd name="connsiteX2" fmla="*/ 143804 w 143804"/>
                  <a:gd name="connsiteY2" fmla="*/ 32243 h 158685"/>
                  <a:gd name="connsiteX3" fmla="*/ 61223 w 143804"/>
                  <a:gd name="connsiteY3" fmla="*/ 0 h 158685"/>
                  <a:gd name="connsiteX4" fmla="*/ 0 w 143804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4" h="158685">
                    <a:moveTo>
                      <a:pt x="0" y="124731"/>
                    </a:moveTo>
                    <a:cubicBezTo>
                      <a:pt x="5533" y="145713"/>
                      <a:pt x="11601" y="158686"/>
                      <a:pt x="11601" y="158686"/>
                    </a:cubicBezTo>
                    <a:cubicBezTo>
                      <a:pt x="75891" y="108175"/>
                      <a:pt x="117343" y="65200"/>
                      <a:pt x="143804" y="32243"/>
                    </a:cubicBezTo>
                    <a:cubicBezTo>
                      <a:pt x="123859" y="30759"/>
                      <a:pt x="94737" y="23627"/>
                      <a:pt x="61223" y="0"/>
                    </a:cubicBezTo>
                    <a:cubicBezTo>
                      <a:pt x="38216" y="50359"/>
                      <a:pt x="0" y="124731"/>
                      <a:pt x="0" y="124731"/>
                    </a:cubicBezTo>
                    <a:close/>
                  </a:path>
                </a:pathLst>
              </a:custGeom>
              <a:solidFill>
                <a:srgbClr val="B56F4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5" name="Freeform: Shape 434">
                <a:extLst>
                  <a:ext uri="{FF2B5EF4-FFF2-40B4-BE49-F238E27FC236}">
                    <a16:creationId xmlns:a16="http://schemas.microsoft.com/office/drawing/2014/main" id="{593B310D-B79E-1B02-4B95-53E0AD7C3288}"/>
                  </a:ext>
                </a:extLst>
              </p:cNvPr>
              <p:cNvSpPr/>
              <p:nvPr/>
            </p:nvSpPr>
            <p:spPr>
              <a:xfrm>
                <a:off x="8431621" y="3285195"/>
                <a:ext cx="106342" cy="100009"/>
              </a:xfrm>
              <a:custGeom>
                <a:avLst/>
                <a:gdLst>
                  <a:gd name="connsiteX0" fmla="*/ 106343 w 106342"/>
                  <a:gd name="connsiteY0" fmla="*/ 100009 h 100009"/>
                  <a:gd name="connsiteX1" fmla="*/ 0 w 106342"/>
                  <a:gd name="connsiteY1" fmla="*/ 7816 h 100009"/>
                  <a:gd name="connsiteX2" fmla="*/ 50436 w 106342"/>
                  <a:gd name="connsiteY2" fmla="*/ 18509 h 100009"/>
                  <a:gd name="connsiteX3" fmla="*/ 106343 w 106342"/>
                  <a:gd name="connsiteY3" fmla="*/ 100009 h 10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342" h="100009">
                    <a:moveTo>
                      <a:pt x="106343" y="100009"/>
                    </a:moveTo>
                    <a:cubicBezTo>
                      <a:pt x="101196" y="95730"/>
                      <a:pt x="31223" y="34927"/>
                      <a:pt x="0" y="7816"/>
                    </a:cubicBezTo>
                    <a:cubicBezTo>
                      <a:pt x="0" y="7816"/>
                      <a:pt x="31162" y="-15545"/>
                      <a:pt x="50436" y="18509"/>
                    </a:cubicBezTo>
                    <a:cubicBezTo>
                      <a:pt x="69707" y="52560"/>
                      <a:pt x="106343" y="100009"/>
                      <a:pt x="106343" y="100009"/>
                    </a:cubicBezTo>
                    <a:close/>
                  </a:path>
                </a:pathLst>
              </a:custGeom>
              <a:solidFill>
                <a:srgbClr val="AA413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6" name="Freeform: Shape 435">
                <a:extLst>
                  <a:ext uri="{FF2B5EF4-FFF2-40B4-BE49-F238E27FC236}">
                    <a16:creationId xmlns:a16="http://schemas.microsoft.com/office/drawing/2014/main" id="{F5FD7203-23DA-6811-CE5A-B2F023D33BC8}"/>
                  </a:ext>
                </a:extLst>
              </p:cNvPr>
              <p:cNvSpPr/>
              <p:nvPr/>
            </p:nvSpPr>
            <p:spPr>
              <a:xfrm>
                <a:off x="8592075" y="3389654"/>
                <a:ext cx="56699" cy="72925"/>
              </a:xfrm>
              <a:custGeom>
                <a:avLst/>
                <a:gdLst>
                  <a:gd name="connsiteX0" fmla="*/ 56699 w 56699"/>
                  <a:gd name="connsiteY0" fmla="*/ 0 h 72925"/>
                  <a:gd name="connsiteX1" fmla="*/ 11873 w 56699"/>
                  <a:gd name="connsiteY1" fmla="*/ 72925 h 72925"/>
                  <a:gd name="connsiteX2" fmla="*/ 56699 w 56699"/>
                  <a:gd name="connsiteY2" fmla="*/ 0 h 72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99" h="72925">
                    <a:moveTo>
                      <a:pt x="56699" y="0"/>
                    </a:moveTo>
                    <a:cubicBezTo>
                      <a:pt x="56699" y="0"/>
                      <a:pt x="49068" y="26576"/>
                      <a:pt x="11873" y="72925"/>
                    </a:cubicBezTo>
                    <a:cubicBezTo>
                      <a:pt x="-31179" y="72327"/>
                      <a:pt x="56699" y="0"/>
                      <a:pt x="56699" y="0"/>
                    </a:cubicBezTo>
                    <a:close/>
                  </a:path>
                </a:pathLst>
              </a:custGeom>
              <a:solidFill>
                <a:srgbClr val="AA413E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7" name="Freeform: Shape 436">
                <a:extLst>
                  <a:ext uri="{FF2B5EF4-FFF2-40B4-BE49-F238E27FC236}">
                    <a16:creationId xmlns:a16="http://schemas.microsoft.com/office/drawing/2014/main" id="{FE139E1B-C612-5B19-DA67-D5112481FCA4}"/>
                  </a:ext>
                </a:extLst>
              </p:cNvPr>
              <p:cNvSpPr/>
              <p:nvPr/>
            </p:nvSpPr>
            <p:spPr>
              <a:xfrm>
                <a:off x="8204905" y="2828661"/>
                <a:ext cx="158510" cy="80938"/>
              </a:xfrm>
              <a:custGeom>
                <a:avLst/>
                <a:gdLst>
                  <a:gd name="connsiteX0" fmla="*/ 143 w 158510"/>
                  <a:gd name="connsiteY0" fmla="*/ 80938 h 80938"/>
                  <a:gd name="connsiteX1" fmla="*/ 73715 w 158510"/>
                  <a:gd name="connsiteY1" fmla="*/ 36616 h 80938"/>
                  <a:gd name="connsiteX2" fmla="*/ 140954 w 158510"/>
                  <a:gd name="connsiteY2" fmla="*/ 70824 h 80938"/>
                  <a:gd name="connsiteX3" fmla="*/ 158511 w 158510"/>
                  <a:gd name="connsiteY3" fmla="*/ 19751 h 80938"/>
                  <a:gd name="connsiteX4" fmla="*/ 92024 w 158510"/>
                  <a:gd name="connsiteY4" fmla="*/ 0 h 80938"/>
                  <a:gd name="connsiteX5" fmla="*/ 5783 w 158510"/>
                  <a:gd name="connsiteY5" fmla="*/ 22642 h 80938"/>
                  <a:gd name="connsiteX6" fmla="*/ 0 w 158510"/>
                  <a:gd name="connsiteY6" fmla="*/ 36130 h 80938"/>
                  <a:gd name="connsiteX7" fmla="*/ 143 w 158510"/>
                  <a:gd name="connsiteY7" fmla="*/ 80938 h 80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8510" h="80938">
                    <a:moveTo>
                      <a:pt x="143" y="80938"/>
                    </a:moveTo>
                    <a:cubicBezTo>
                      <a:pt x="143" y="80938"/>
                      <a:pt x="17346" y="28425"/>
                      <a:pt x="73715" y="36616"/>
                    </a:cubicBezTo>
                    <a:cubicBezTo>
                      <a:pt x="130086" y="44805"/>
                      <a:pt x="134966" y="56847"/>
                      <a:pt x="140954" y="70824"/>
                    </a:cubicBezTo>
                    <a:cubicBezTo>
                      <a:pt x="146951" y="84795"/>
                      <a:pt x="158511" y="19751"/>
                      <a:pt x="158511" y="19751"/>
                    </a:cubicBezTo>
                    <a:lnTo>
                      <a:pt x="92024" y="0"/>
                    </a:lnTo>
                    <a:cubicBezTo>
                      <a:pt x="92024" y="0"/>
                      <a:pt x="11563" y="9151"/>
                      <a:pt x="5783" y="22642"/>
                    </a:cubicBezTo>
                    <a:cubicBezTo>
                      <a:pt x="0" y="36130"/>
                      <a:pt x="0" y="36130"/>
                      <a:pt x="0" y="36130"/>
                    </a:cubicBezTo>
                    <a:lnTo>
                      <a:pt x="143" y="80938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8" name="Freeform: Shape 437">
                <a:extLst>
                  <a:ext uri="{FF2B5EF4-FFF2-40B4-BE49-F238E27FC236}">
                    <a16:creationId xmlns:a16="http://schemas.microsoft.com/office/drawing/2014/main" id="{5EA0EC95-A59F-972B-2E0F-4FEB3079C353}"/>
                  </a:ext>
                </a:extLst>
              </p:cNvPr>
              <p:cNvSpPr/>
              <p:nvPr/>
            </p:nvSpPr>
            <p:spPr>
              <a:xfrm>
                <a:off x="8207961" y="2910494"/>
                <a:ext cx="60945" cy="38281"/>
              </a:xfrm>
              <a:custGeom>
                <a:avLst/>
                <a:gdLst>
                  <a:gd name="connsiteX0" fmla="*/ 33008 w 60945"/>
                  <a:gd name="connsiteY0" fmla="*/ 38281 h 38281"/>
                  <a:gd name="connsiteX1" fmla="*/ 401 w 60945"/>
                  <a:gd name="connsiteY1" fmla="*/ 19208 h 38281"/>
                  <a:gd name="connsiteX2" fmla="*/ 3191 w 60945"/>
                  <a:gd name="connsiteY2" fmla="*/ 6049 h 38281"/>
                  <a:gd name="connsiteX3" fmla="*/ 17431 w 60945"/>
                  <a:gd name="connsiteY3" fmla="*/ 0 h 38281"/>
                  <a:gd name="connsiteX4" fmla="*/ 47351 w 60945"/>
                  <a:gd name="connsiteY4" fmla="*/ 0 h 38281"/>
                  <a:gd name="connsiteX5" fmla="*/ 59161 w 60945"/>
                  <a:gd name="connsiteY5" fmla="*/ 4861 h 38281"/>
                  <a:gd name="connsiteX6" fmla="*/ 58645 w 60945"/>
                  <a:gd name="connsiteY6" fmla="*/ 21688 h 38281"/>
                  <a:gd name="connsiteX7" fmla="*/ 38472 w 60945"/>
                  <a:gd name="connsiteY7" fmla="*/ 38029 h 38281"/>
                  <a:gd name="connsiteX8" fmla="*/ 33008 w 60945"/>
                  <a:gd name="connsiteY8" fmla="*/ 38281 h 38281"/>
                  <a:gd name="connsiteX9" fmla="*/ 17431 w 60945"/>
                  <a:gd name="connsiteY9" fmla="*/ 1967 h 38281"/>
                  <a:gd name="connsiteX10" fmla="*/ 4711 w 60945"/>
                  <a:gd name="connsiteY10" fmla="*/ 7297 h 38281"/>
                  <a:gd name="connsiteX11" fmla="*/ 2327 w 60945"/>
                  <a:gd name="connsiteY11" fmla="*/ 18821 h 38281"/>
                  <a:gd name="connsiteX12" fmla="*/ 21703 w 60945"/>
                  <a:gd name="connsiteY12" fmla="*/ 35297 h 38281"/>
                  <a:gd name="connsiteX13" fmla="*/ 38302 w 60945"/>
                  <a:gd name="connsiteY13" fmla="*/ 36073 h 38281"/>
                  <a:gd name="connsiteX14" fmla="*/ 38420 w 60945"/>
                  <a:gd name="connsiteY14" fmla="*/ 36068 h 38281"/>
                  <a:gd name="connsiteX15" fmla="*/ 56832 w 60945"/>
                  <a:gd name="connsiteY15" fmla="*/ 20931 h 38281"/>
                  <a:gd name="connsiteX16" fmla="*/ 57523 w 60945"/>
                  <a:gd name="connsiteY16" fmla="*/ 5950 h 38281"/>
                  <a:gd name="connsiteX17" fmla="*/ 47355 w 60945"/>
                  <a:gd name="connsiteY17" fmla="*/ 1964 h 38281"/>
                  <a:gd name="connsiteX18" fmla="*/ 17431 w 60945"/>
                  <a:gd name="connsiteY18" fmla="*/ 1964 h 38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0945" h="38281">
                    <a:moveTo>
                      <a:pt x="33008" y="38281"/>
                    </a:moveTo>
                    <a:cubicBezTo>
                      <a:pt x="23283" y="38281"/>
                      <a:pt x="3809" y="36120"/>
                      <a:pt x="401" y="19208"/>
                    </a:cubicBezTo>
                    <a:cubicBezTo>
                      <a:pt x="-630" y="14092"/>
                      <a:pt x="336" y="9541"/>
                      <a:pt x="3191" y="6049"/>
                    </a:cubicBezTo>
                    <a:cubicBezTo>
                      <a:pt x="6340" y="2205"/>
                      <a:pt x="11531" y="0"/>
                      <a:pt x="17431" y="0"/>
                    </a:cubicBezTo>
                    <a:lnTo>
                      <a:pt x="47351" y="0"/>
                    </a:lnTo>
                    <a:cubicBezTo>
                      <a:pt x="53041" y="0"/>
                      <a:pt x="57013" y="1635"/>
                      <a:pt x="59161" y="4861"/>
                    </a:cubicBezTo>
                    <a:cubicBezTo>
                      <a:pt x="62774" y="10290"/>
                      <a:pt x="60006" y="18437"/>
                      <a:pt x="58645" y="21688"/>
                    </a:cubicBezTo>
                    <a:cubicBezTo>
                      <a:pt x="53990" y="32817"/>
                      <a:pt x="47582" y="38010"/>
                      <a:pt x="38472" y="38029"/>
                    </a:cubicBezTo>
                    <a:cubicBezTo>
                      <a:pt x="38085" y="38076"/>
                      <a:pt x="36014" y="38281"/>
                      <a:pt x="33008" y="38281"/>
                    </a:cubicBezTo>
                    <a:close/>
                    <a:moveTo>
                      <a:pt x="17431" y="1967"/>
                    </a:moveTo>
                    <a:cubicBezTo>
                      <a:pt x="12121" y="1967"/>
                      <a:pt x="7484" y="3909"/>
                      <a:pt x="4711" y="7297"/>
                    </a:cubicBezTo>
                    <a:cubicBezTo>
                      <a:pt x="2242" y="10314"/>
                      <a:pt x="1419" y="14300"/>
                      <a:pt x="2327" y="18821"/>
                    </a:cubicBezTo>
                    <a:cubicBezTo>
                      <a:pt x="4080" y="27498"/>
                      <a:pt x="10595" y="33039"/>
                      <a:pt x="21703" y="35297"/>
                    </a:cubicBezTo>
                    <a:cubicBezTo>
                      <a:pt x="30160" y="37019"/>
                      <a:pt x="38219" y="36081"/>
                      <a:pt x="38302" y="36073"/>
                    </a:cubicBezTo>
                    <a:lnTo>
                      <a:pt x="38420" y="36068"/>
                    </a:lnTo>
                    <a:cubicBezTo>
                      <a:pt x="46660" y="36068"/>
                      <a:pt x="52509" y="31256"/>
                      <a:pt x="56832" y="20931"/>
                    </a:cubicBezTo>
                    <a:cubicBezTo>
                      <a:pt x="57798" y="18624"/>
                      <a:pt x="60700" y="10718"/>
                      <a:pt x="57523" y="5950"/>
                    </a:cubicBezTo>
                    <a:cubicBezTo>
                      <a:pt x="55765" y="3305"/>
                      <a:pt x="52341" y="1964"/>
                      <a:pt x="47355" y="1964"/>
                    </a:cubicBezTo>
                    <a:lnTo>
                      <a:pt x="17431" y="1964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9" name="Freeform: Shape 438">
                <a:extLst>
                  <a:ext uri="{FF2B5EF4-FFF2-40B4-BE49-F238E27FC236}">
                    <a16:creationId xmlns:a16="http://schemas.microsoft.com/office/drawing/2014/main" id="{43387458-31B5-9BA5-5AD6-9F60B09A02ED}"/>
                  </a:ext>
                </a:extLst>
              </p:cNvPr>
              <p:cNvSpPr/>
              <p:nvPr/>
            </p:nvSpPr>
            <p:spPr>
              <a:xfrm>
                <a:off x="8282031" y="2910496"/>
                <a:ext cx="60945" cy="38278"/>
              </a:xfrm>
              <a:custGeom>
                <a:avLst/>
                <a:gdLst>
                  <a:gd name="connsiteX0" fmla="*/ 27939 w 60945"/>
                  <a:gd name="connsiteY0" fmla="*/ 38279 h 38278"/>
                  <a:gd name="connsiteX1" fmla="*/ 22477 w 60945"/>
                  <a:gd name="connsiteY1" fmla="*/ 38029 h 38278"/>
                  <a:gd name="connsiteX2" fmla="*/ 2304 w 60945"/>
                  <a:gd name="connsiteY2" fmla="*/ 21688 h 38278"/>
                  <a:gd name="connsiteX3" fmla="*/ 1783 w 60945"/>
                  <a:gd name="connsiteY3" fmla="*/ 4861 h 38278"/>
                  <a:gd name="connsiteX4" fmla="*/ 13597 w 60945"/>
                  <a:gd name="connsiteY4" fmla="*/ 0 h 38278"/>
                  <a:gd name="connsiteX5" fmla="*/ 43515 w 60945"/>
                  <a:gd name="connsiteY5" fmla="*/ 0 h 38278"/>
                  <a:gd name="connsiteX6" fmla="*/ 57755 w 60945"/>
                  <a:gd name="connsiteY6" fmla="*/ 6049 h 38278"/>
                  <a:gd name="connsiteX7" fmla="*/ 60545 w 60945"/>
                  <a:gd name="connsiteY7" fmla="*/ 19211 h 38278"/>
                  <a:gd name="connsiteX8" fmla="*/ 27939 w 60945"/>
                  <a:gd name="connsiteY8" fmla="*/ 38279 h 38278"/>
                  <a:gd name="connsiteX9" fmla="*/ 13597 w 60945"/>
                  <a:gd name="connsiteY9" fmla="*/ 1964 h 38278"/>
                  <a:gd name="connsiteX10" fmla="*/ 3426 w 60945"/>
                  <a:gd name="connsiteY10" fmla="*/ 5950 h 38278"/>
                  <a:gd name="connsiteX11" fmla="*/ 4120 w 60945"/>
                  <a:gd name="connsiteY11" fmla="*/ 20931 h 38278"/>
                  <a:gd name="connsiteX12" fmla="*/ 22529 w 60945"/>
                  <a:gd name="connsiteY12" fmla="*/ 36068 h 38278"/>
                  <a:gd name="connsiteX13" fmla="*/ 22647 w 60945"/>
                  <a:gd name="connsiteY13" fmla="*/ 36073 h 38278"/>
                  <a:gd name="connsiteX14" fmla="*/ 39247 w 60945"/>
                  <a:gd name="connsiteY14" fmla="*/ 35297 h 38278"/>
                  <a:gd name="connsiteX15" fmla="*/ 58622 w 60945"/>
                  <a:gd name="connsiteY15" fmla="*/ 18824 h 38278"/>
                  <a:gd name="connsiteX16" fmla="*/ 56235 w 60945"/>
                  <a:gd name="connsiteY16" fmla="*/ 7297 h 38278"/>
                  <a:gd name="connsiteX17" fmla="*/ 43517 w 60945"/>
                  <a:gd name="connsiteY17" fmla="*/ 1967 h 38278"/>
                  <a:gd name="connsiteX18" fmla="*/ 13597 w 60945"/>
                  <a:gd name="connsiteY18" fmla="*/ 1967 h 38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0945" h="38278">
                    <a:moveTo>
                      <a:pt x="27939" y="38279"/>
                    </a:moveTo>
                    <a:cubicBezTo>
                      <a:pt x="24935" y="38279"/>
                      <a:pt x="22859" y="38073"/>
                      <a:pt x="22477" y="38029"/>
                    </a:cubicBezTo>
                    <a:cubicBezTo>
                      <a:pt x="13373" y="38010"/>
                      <a:pt x="6964" y="32817"/>
                      <a:pt x="2304" y="21688"/>
                    </a:cubicBezTo>
                    <a:cubicBezTo>
                      <a:pt x="944" y="18437"/>
                      <a:pt x="-1830" y="10290"/>
                      <a:pt x="1783" y="4861"/>
                    </a:cubicBezTo>
                    <a:cubicBezTo>
                      <a:pt x="3931" y="1632"/>
                      <a:pt x="7905" y="0"/>
                      <a:pt x="13597" y="0"/>
                    </a:cubicBezTo>
                    <a:lnTo>
                      <a:pt x="43515" y="0"/>
                    </a:lnTo>
                    <a:cubicBezTo>
                      <a:pt x="49418" y="0"/>
                      <a:pt x="54606" y="2206"/>
                      <a:pt x="57755" y="6049"/>
                    </a:cubicBezTo>
                    <a:cubicBezTo>
                      <a:pt x="60611" y="9541"/>
                      <a:pt x="61576" y="14092"/>
                      <a:pt x="60545" y="19211"/>
                    </a:cubicBezTo>
                    <a:cubicBezTo>
                      <a:pt x="57138" y="36114"/>
                      <a:pt x="37667" y="38279"/>
                      <a:pt x="27939" y="38279"/>
                    </a:cubicBezTo>
                    <a:close/>
                    <a:moveTo>
                      <a:pt x="13597" y="1964"/>
                    </a:moveTo>
                    <a:cubicBezTo>
                      <a:pt x="8608" y="1964"/>
                      <a:pt x="5184" y="3303"/>
                      <a:pt x="3426" y="5950"/>
                    </a:cubicBezTo>
                    <a:cubicBezTo>
                      <a:pt x="252" y="10718"/>
                      <a:pt x="3154" y="18624"/>
                      <a:pt x="4120" y="20931"/>
                    </a:cubicBezTo>
                    <a:cubicBezTo>
                      <a:pt x="8443" y="31256"/>
                      <a:pt x="14289" y="36068"/>
                      <a:pt x="22529" y="36068"/>
                    </a:cubicBezTo>
                    <a:lnTo>
                      <a:pt x="22647" y="36073"/>
                    </a:lnTo>
                    <a:cubicBezTo>
                      <a:pt x="22730" y="36082"/>
                      <a:pt x="30789" y="37017"/>
                      <a:pt x="39247" y="35297"/>
                    </a:cubicBezTo>
                    <a:cubicBezTo>
                      <a:pt x="50354" y="33039"/>
                      <a:pt x="56872" y="27495"/>
                      <a:pt x="58622" y="18824"/>
                    </a:cubicBezTo>
                    <a:cubicBezTo>
                      <a:pt x="59533" y="14303"/>
                      <a:pt x="58707" y="10314"/>
                      <a:pt x="56235" y="7297"/>
                    </a:cubicBezTo>
                    <a:cubicBezTo>
                      <a:pt x="53465" y="3909"/>
                      <a:pt x="48828" y="1967"/>
                      <a:pt x="43517" y="1967"/>
                    </a:cubicBezTo>
                    <a:lnTo>
                      <a:pt x="13597" y="1967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0" name="Freeform: Shape 439">
                <a:extLst>
                  <a:ext uri="{FF2B5EF4-FFF2-40B4-BE49-F238E27FC236}">
                    <a16:creationId xmlns:a16="http://schemas.microsoft.com/office/drawing/2014/main" id="{559A0F6D-73D7-BACA-F90B-E9E4F5E3D379}"/>
                  </a:ext>
                </a:extLst>
              </p:cNvPr>
              <p:cNvSpPr/>
              <p:nvPr/>
            </p:nvSpPr>
            <p:spPr>
              <a:xfrm>
                <a:off x="8263576" y="2919601"/>
                <a:ext cx="23936" cy="4724"/>
              </a:xfrm>
              <a:custGeom>
                <a:avLst/>
                <a:gdLst>
                  <a:gd name="connsiteX0" fmla="*/ 1179 w 23936"/>
                  <a:gd name="connsiteY0" fmla="*/ 4724 h 4724"/>
                  <a:gd name="connsiteX1" fmla="*/ 106 w 23936"/>
                  <a:gd name="connsiteY1" fmla="*/ 4038 h 4724"/>
                  <a:gd name="connsiteX2" fmla="*/ 690 w 23936"/>
                  <a:gd name="connsiteY2" fmla="*/ 2475 h 4724"/>
                  <a:gd name="connsiteX3" fmla="*/ 23310 w 23936"/>
                  <a:gd name="connsiteY3" fmla="*/ 2508 h 4724"/>
                  <a:gd name="connsiteX4" fmla="*/ 23799 w 23936"/>
                  <a:gd name="connsiteY4" fmla="*/ 4099 h 4724"/>
                  <a:gd name="connsiteX5" fmla="*/ 22208 w 23936"/>
                  <a:gd name="connsiteY5" fmla="*/ 4587 h 4724"/>
                  <a:gd name="connsiteX6" fmla="*/ 1670 w 23936"/>
                  <a:gd name="connsiteY6" fmla="*/ 4617 h 4724"/>
                  <a:gd name="connsiteX7" fmla="*/ 1179 w 23936"/>
                  <a:gd name="connsiteY7" fmla="*/ 4724 h 4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936" h="4724">
                    <a:moveTo>
                      <a:pt x="1179" y="4724"/>
                    </a:moveTo>
                    <a:cubicBezTo>
                      <a:pt x="734" y="4724"/>
                      <a:pt x="309" y="4469"/>
                      <a:pt x="106" y="4038"/>
                    </a:cubicBezTo>
                    <a:cubicBezTo>
                      <a:pt x="-163" y="3446"/>
                      <a:pt x="98" y="2746"/>
                      <a:pt x="690" y="2475"/>
                    </a:cubicBezTo>
                    <a:cubicBezTo>
                      <a:pt x="1184" y="2250"/>
                      <a:pt x="12912" y="-3000"/>
                      <a:pt x="23310" y="2508"/>
                    </a:cubicBezTo>
                    <a:cubicBezTo>
                      <a:pt x="23884" y="2809"/>
                      <a:pt x="24103" y="3523"/>
                      <a:pt x="23799" y="4099"/>
                    </a:cubicBezTo>
                    <a:cubicBezTo>
                      <a:pt x="23500" y="4672"/>
                      <a:pt x="22781" y="4889"/>
                      <a:pt x="22208" y="4587"/>
                    </a:cubicBezTo>
                    <a:cubicBezTo>
                      <a:pt x="12818" y="-384"/>
                      <a:pt x="1779" y="4568"/>
                      <a:pt x="1670" y="4617"/>
                    </a:cubicBezTo>
                    <a:cubicBezTo>
                      <a:pt x="1511" y="4691"/>
                      <a:pt x="1343" y="4724"/>
                      <a:pt x="1179" y="4724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41" name="Graphic 4">
              <a:extLst>
                <a:ext uri="{FF2B5EF4-FFF2-40B4-BE49-F238E27FC236}">
                  <a16:creationId xmlns:a16="http://schemas.microsoft.com/office/drawing/2014/main" id="{68F6B459-6697-48FF-BCDE-AB8FD549C54F}"/>
                </a:ext>
              </a:extLst>
            </p:cNvPr>
            <p:cNvGrpSpPr/>
            <p:nvPr/>
          </p:nvGrpSpPr>
          <p:grpSpPr>
            <a:xfrm>
              <a:off x="7576499" y="2842159"/>
              <a:ext cx="575498" cy="1663519"/>
              <a:chOff x="7576499" y="2842159"/>
              <a:chExt cx="575498" cy="1663519"/>
            </a:xfrm>
          </p:grpSpPr>
          <p:grpSp>
            <p:nvGrpSpPr>
              <p:cNvPr id="442" name="Graphic 4">
                <a:extLst>
                  <a:ext uri="{FF2B5EF4-FFF2-40B4-BE49-F238E27FC236}">
                    <a16:creationId xmlns:a16="http://schemas.microsoft.com/office/drawing/2014/main" id="{A63DAD1F-FA90-02AF-374A-4E5159DCC07C}"/>
                  </a:ext>
                </a:extLst>
              </p:cNvPr>
              <p:cNvGrpSpPr/>
              <p:nvPr/>
            </p:nvGrpSpPr>
            <p:grpSpPr>
              <a:xfrm>
                <a:off x="7941510" y="3173860"/>
                <a:ext cx="163556" cy="510865"/>
                <a:chOff x="7941510" y="3173860"/>
                <a:chExt cx="163556" cy="510865"/>
              </a:xfrm>
              <a:solidFill>
                <a:srgbClr val="F4A671"/>
              </a:solidFill>
            </p:grpSpPr>
            <p:sp>
              <p:nvSpPr>
                <p:cNvPr id="443" name="Freeform: Shape 442">
                  <a:extLst>
                    <a:ext uri="{FF2B5EF4-FFF2-40B4-BE49-F238E27FC236}">
                      <a16:creationId xmlns:a16="http://schemas.microsoft.com/office/drawing/2014/main" id="{3000060C-F6DE-74F5-FB17-A2CC72BFB9EA}"/>
                    </a:ext>
                  </a:extLst>
                </p:cNvPr>
                <p:cNvSpPr/>
                <p:nvPr/>
              </p:nvSpPr>
              <p:spPr>
                <a:xfrm>
                  <a:off x="7941510" y="3173860"/>
                  <a:ext cx="133275" cy="435949"/>
                </a:xfrm>
                <a:custGeom>
                  <a:avLst/>
                  <a:gdLst>
                    <a:gd name="connsiteX0" fmla="*/ 133275 w 133275"/>
                    <a:gd name="connsiteY0" fmla="*/ 430880 h 435949"/>
                    <a:gd name="connsiteX1" fmla="*/ 105901 w 133275"/>
                    <a:gd name="connsiteY1" fmla="*/ 435949 h 435949"/>
                    <a:gd name="connsiteX2" fmla="*/ 28833 w 133275"/>
                    <a:gd name="connsiteY2" fmla="*/ 285241 h 435949"/>
                    <a:gd name="connsiteX3" fmla="*/ 38278 w 133275"/>
                    <a:gd name="connsiteY3" fmla="*/ 12558 h 435949"/>
                    <a:gd name="connsiteX4" fmla="*/ 49918 w 133275"/>
                    <a:gd name="connsiteY4" fmla="*/ 431 h 435949"/>
                    <a:gd name="connsiteX5" fmla="*/ 50370 w 133275"/>
                    <a:gd name="connsiteY5" fmla="*/ 0 h 435949"/>
                    <a:gd name="connsiteX6" fmla="*/ 50762 w 133275"/>
                    <a:gd name="connsiteY6" fmla="*/ 645 h 435949"/>
                    <a:gd name="connsiteX7" fmla="*/ 66004 w 133275"/>
                    <a:gd name="connsiteY7" fmla="*/ 39749 h 435949"/>
                    <a:gd name="connsiteX8" fmla="*/ 95131 w 133275"/>
                    <a:gd name="connsiteY8" fmla="*/ 277417 h 435949"/>
                    <a:gd name="connsiteX9" fmla="*/ 133275 w 133275"/>
                    <a:gd name="connsiteY9" fmla="*/ 430880 h 435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3275" h="435949">
                      <a:moveTo>
                        <a:pt x="133275" y="430880"/>
                      </a:moveTo>
                      <a:lnTo>
                        <a:pt x="105901" y="435949"/>
                      </a:lnTo>
                      <a:cubicBezTo>
                        <a:pt x="105901" y="435949"/>
                        <a:pt x="30984" y="320452"/>
                        <a:pt x="28833" y="285241"/>
                      </a:cubicBezTo>
                      <a:cubicBezTo>
                        <a:pt x="26756" y="251612"/>
                        <a:pt x="-40751" y="104445"/>
                        <a:pt x="38278" y="12558"/>
                      </a:cubicBezTo>
                      <a:cubicBezTo>
                        <a:pt x="41844" y="8389"/>
                        <a:pt x="45712" y="4343"/>
                        <a:pt x="49918" y="431"/>
                      </a:cubicBezTo>
                      <a:cubicBezTo>
                        <a:pt x="50058" y="275"/>
                        <a:pt x="50211" y="137"/>
                        <a:pt x="50370" y="0"/>
                      </a:cubicBezTo>
                      <a:cubicBezTo>
                        <a:pt x="50370" y="0"/>
                        <a:pt x="50504" y="214"/>
                        <a:pt x="50762" y="645"/>
                      </a:cubicBezTo>
                      <a:cubicBezTo>
                        <a:pt x="52367" y="3325"/>
                        <a:pt x="58646" y="14671"/>
                        <a:pt x="66004" y="39749"/>
                      </a:cubicBezTo>
                      <a:cubicBezTo>
                        <a:pt x="77522" y="78952"/>
                        <a:pt x="91765" y="151727"/>
                        <a:pt x="95131" y="277417"/>
                      </a:cubicBezTo>
                      <a:cubicBezTo>
                        <a:pt x="95131" y="277414"/>
                        <a:pt x="113516" y="385027"/>
                        <a:pt x="133275" y="430880"/>
                      </a:cubicBezTo>
                      <a:close/>
                    </a:path>
                  </a:pathLst>
                </a:custGeom>
                <a:solidFill>
                  <a:srgbClr val="F4A671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4" name="Freeform: Shape 443">
                  <a:extLst>
                    <a:ext uri="{FF2B5EF4-FFF2-40B4-BE49-F238E27FC236}">
                      <a16:creationId xmlns:a16="http://schemas.microsoft.com/office/drawing/2014/main" id="{02FF7BB2-D06C-B9C2-8C7B-2E0E6ED96712}"/>
                    </a:ext>
                  </a:extLst>
                </p:cNvPr>
                <p:cNvSpPr/>
                <p:nvPr/>
              </p:nvSpPr>
              <p:spPr>
                <a:xfrm>
                  <a:off x="8036402" y="3575470"/>
                  <a:ext cx="68664" cy="109255"/>
                </a:xfrm>
                <a:custGeom>
                  <a:avLst/>
                  <a:gdLst>
                    <a:gd name="connsiteX0" fmla="*/ 38383 w 68664"/>
                    <a:gd name="connsiteY0" fmla="*/ 29270 h 109255"/>
                    <a:gd name="connsiteX1" fmla="*/ 68615 w 68664"/>
                    <a:gd name="connsiteY1" fmla="*/ 75784 h 109255"/>
                    <a:gd name="connsiteX2" fmla="*/ 44868 w 68664"/>
                    <a:gd name="connsiteY2" fmla="*/ 108982 h 109255"/>
                    <a:gd name="connsiteX3" fmla="*/ 38015 w 68664"/>
                    <a:gd name="connsiteY3" fmla="*/ 82858 h 109255"/>
                    <a:gd name="connsiteX4" fmla="*/ 28051 w 68664"/>
                    <a:gd name="connsiteY4" fmla="*/ 65694 h 109255"/>
                    <a:gd name="connsiteX5" fmla="*/ 32166 w 68664"/>
                    <a:gd name="connsiteY5" fmla="*/ 86605 h 109255"/>
                    <a:gd name="connsiteX6" fmla="*/ 24760 w 68664"/>
                    <a:gd name="connsiteY6" fmla="*/ 81451 h 109255"/>
                    <a:gd name="connsiteX7" fmla="*/ 12605 w 68664"/>
                    <a:gd name="connsiteY7" fmla="*/ 55865 h 109255"/>
                    <a:gd name="connsiteX8" fmla="*/ 9513 w 68664"/>
                    <a:gd name="connsiteY8" fmla="*/ 29506 h 109255"/>
                    <a:gd name="connsiteX9" fmla="*/ 0 w 68664"/>
                    <a:gd name="connsiteY9" fmla="*/ 4510 h 109255"/>
                    <a:gd name="connsiteX10" fmla="*/ 21141 w 68664"/>
                    <a:gd name="connsiteY10" fmla="*/ 0 h 109255"/>
                    <a:gd name="connsiteX11" fmla="*/ 38383 w 68664"/>
                    <a:gd name="connsiteY11" fmla="*/ 29270 h 10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8664" h="109255">
                      <a:moveTo>
                        <a:pt x="38383" y="29270"/>
                      </a:moveTo>
                      <a:cubicBezTo>
                        <a:pt x="38383" y="29270"/>
                        <a:pt x="67715" y="62364"/>
                        <a:pt x="68615" y="75784"/>
                      </a:cubicBezTo>
                      <a:cubicBezTo>
                        <a:pt x="69512" y="89203"/>
                        <a:pt x="57906" y="106096"/>
                        <a:pt x="44868" y="108982"/>
                      </a:cubicBezTo>
                      <a:cubicBezTo>
                        <a:pt x="31826" y="111867"/>
                        <a:pt x="39971" y="91170"/>
                        <a:pt x="38015" y="82858"/>
                      </a:cubicBezTo>
                      <a:cubicBezTo>
                        <a:pt x="36056" y="74546"/>
                        <a:pt x="27538" y="61939"/>
                        <a:pt x="28051" y="65694"/>
                      </a:cubicBezTo>
                      <a:cubicBezTo>
                        <a:pt x="28570" y="69452"/>
                        <a:pt x="33780" y="84244"/>
                        <a:pt x="32166" y="86605"/>
                      </a:cubicBezTo>
                      <a:cubicBezTo>
                        <a:pt x="30559" y="88967"/>
                        <a:pt x="26351" y="89351"/>
                        <a:pt x="24760" y="81451"/>
                      </a:cubicBezTo>
                      <a:cubicBezTo>
                        <a:pt x="23166" y="73551"/>
                        <a:pt x="10026" y="64339"/>
                        <a:pt x="12605" y="55865"/>
                      </a:cubicBezTo>
                      <a:cubicBezTo>
                        <a:pt x="15181" y="47394"/>
                        <a:pt x="13071" y="40865"/>
                        <a:pt x="9513" y="29506"/>
                      </a:cubicBezTo>
                      <a:cubicBezTo>
                        <a:pt x="5955" y="18146"/>
                        <a:pt x="0" y="4510"/>
                        <a:pt x="0" y="4510"/>
                      </a:cubicBezTo>
                      <a:lnTo>
                        <a:pt x="21141" y="0"/>
                      </a:lnTo>
                      <a:lnTo>
                        <a:pt x="38383" y="29270"/>
                      </a:lnTo>
                      <a:close/>
                    </a:path>
                  </a:pathLst>
                </a:custGeom>
                <a:solidFill>
                  <a:srgbClr val="F4A671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45" name="Freeform: Shape 444">
                <a:extLst>
                  <a:ext uri="{FF2B5EF4-FFF2-40B4-BE49-F238E27FC236}">
                    <a16:creationId xmlns:a16="http://schemas.microsoft.com/office/drawing/2014/main" id="{08872DA2-1C02-0A48-FD30-591E8530C0F9}"/>
                  </a:ext>
                </a:extLst>
              </p:cNvPr>
              <p:cNvSpPr/>
              <p:nvPr/>
            </p:nvSpPr>
            <p:spPr>
              <a:xfrm>
                <a:off x="7876753" y="3006977"/>
                <a:ext cx="72883" cy="115557"/>
              </a:xfrm>
              <a:custGeom>
                <a:avLst/>
                <a:gdLst>
                  <a:gd name="connsiteX0" fmla="*/ 12 w 72883"/>
                  <a:gd name="connsiteY0" fmla="*/ 0 h 115557"/>
                  <a:gd name="connsiteX1" fmla="*/ 7736 w 72883"/>
                  <a:gd name="connsiteY1" fmla="*/ 16698 h 115557"/>
                  <a:gd name="connsiteX2" fmla="*/ 442 w 72883"/>
                  <a:gd name="connsiteY2" fmla="*/ 69933 h 115557"/>
                  <a:gd name="connsiteX3" fmla="*/ 10787 w 72883"/>
                  <a:gd name="connsiteY3" fmla="*/ 98462 h 115557"/>
                  <a:gd name="connsiteX4" fmla="*/ 8880 w 72883"/>
                  <a:gd name="connsiteY4" fmla="*/ 80340 h 115557"/>
                  <a:gd name="connsiteX5" fmla="*/ 19011 w 72883"/>
                  <a:gd name="connsiteY5" fmla="*/ 102011 h 115557"/>
                  <a:gd name="connsiteX6" fmla="*/ 26700 w 72883"/>
                  <a:gd name="connsiteY6" fmla="*/ 115557 h 115557"/>
                  <a:gd name="connsiteX7" fmla="*/ 51137 w 72883"/>
                  <a:gd name="connsiteY7" fmla="*/ 90611 h 115557"/>
                  <a:gd name="connsiteX8" fmla="*/ 51337 w 72883"/>
                  <a:gd name="connsiteY8" fmla="*/ 102006 h 115557"/>
                  <a:gd name="connsiteX9" fmla="*/ 72844 w 72883"/>
                  <a:gd name="connsiteY9" fmla="*/ 68838 h 115557"/>
                  <a:gd name="connsiteX10" fmla="*/ 48882 w 72883"/>
                  <a:gd name="connsiteY10" fmla="*/ 35823 h 115557"/>
                  <a:gd name="connsiteX11" fmla="*/ 24130 w 72883"/>
                  <a:gd name="connsiteY11" fmla="*/ 14435 h 115557"/>
                  <a:gd name="connsiteX12" fmla="*/ 12 w 72883"/>
                  <a:gd name="connsiteY12" fmla="*/ 0 h 115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2883" h="115557">
                    <a:moveTo>
                      <a:pt x="12" y="0"/>
                    </a:moveTo>
                    <a:cubicBezTo>
                      <a:pt x="12" y="0"/>
                      <a:pt x="-636" y="13966"/>
                      <a:pt x="7736" y="16698"/>
                    </a:cubicBezTo>
                    <a:cubicBezTo>
                      <a:pt x="16117" y="19430"/>
                      <a:pt x="-894" y="49575"/>
                      <a:pt x="442" y="69933"/>
                    </a:cubicBezTo>
                    <a:cubicBezTo>
                      <a:pt x="1776" y="90293"/>
                      <a:pt x="10787" y="98462"/>
                      <a:pt x="10787" y="98462"/>
                    </a:cubicBezTo>
                    <a:cubicBezTo>
                      <a:pt x="10787" y="98462"/>
                      <a:pt x="6461" y="87264"/>
                      <a:pt x="8880" y="80340"/>
                    </a:cubicBezTo>
                    <a:cubicBezTo>
                      <a:pt x="8880" y="80340"/>
                      <a:pt x="8494" y="94745"/>
                      <a:pt x="19011" y="102011"/>
                    </a:cubicBezTo>
                    <a:cubicBezTo>
                      <a:pt x="29528" y="109273"/>
                      <a:pt x="26700" y="115557"/>
                      <a:pt x="26700" y="115557"/>
                    </a:cubicBezTo>
                    <a:cubicBezTo>
                      <a:pt x="26700" y="115557"/>
                      <a:pt x="50473" y="108439"/>
                      <a:pt x="51137" y="90611"/>
                    </a:cubicBezTo>
                    <a:cubicBezTo>
                      <a:pt x="51137" y="90611"/>
                      <a:pt x="52157" y="98667"/>
                      <a:pt x="51337" y="102006"/>
                    </a:cubicBezTo>
                    <a:cubicBezTo>
                      <a:pt x="51337" y="102006"/>
                      <a:pt x="71859" y="86592"/>
                      <a:pt x="72844" y="68838"/>
                    </a:cubicBezTo>
                    <a:cubicBezTo>
                      <a:pt x="73820" y="51081"/>
                      <a:pt x="56683" y="36095"/>
                      <a:pt x="48882" y="35823"/>
                    </a:cubicBezTo>
                    <a:cubicBezTo>
                      <a:pt x="41075" y="35552"/>
                      <a:pt x="23661" y="20226"/>
                      <a:pt x="24130" y="14435"/>
                    </a:cubicBezTo>
                    <a:cubicBezTo>
                      <a:pt x="24599" y="8644"/>
                      <a:pt x="12" y="0"/>
                      <a:pt x="12" y="0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6" name="Freeform: Shape 445">
                <a:extLst>
                  <a:ext uri="{FF2B5EF4-FFF2-40B4-BE49-F238E27FC236}">
                    <a16:creationId xmlns:a16="http://schemas.microsoft.com/office/drawing/2014/main" id="{0B747FEA-9BCB-AEB7-C643-2DB4BDB66874}"/>
                  </a:ext>
                </a:extLst>
              </p:cNvPr>
              <p:cNvSpPr/>
              <p:nvPr/>
            </p:nvSpPr>
            <p:spPr>
              <a:xfrm>
                <a:off x="7744049" y="2896761"/>
                <a:ext cx="201594" cy="149399"/>
              </a:xfrm>
              <a:custGeom>
                <a:avLst/>
                <a:gdLst>
                  <a:gd name="connsiteX0" fmla="*/ 198409 w 201594"/>
                  <a:gd name="connsiteY0" fmla="*/ 10419 h 149399"/>
                  <a:gd name="connsiteX1" fmla="*/ 75753 w 201594"/>
                  <a:gd name="connsiteY1" fmla="*/ 36671 h 149399"/>
                  <a:gd name="connsiteX2" fmla="*/ 3187 w 201594"/>
                  <a:gd name="connsiteY2" fmla="*/ 138981 h 149399"/>
                  <a:gd name="connsiteX3" fmla="*/ 125843 w 201594"/>
                  <a:gd name="connsiteY3" fmla="*/ 112726 h 149399"/>
                  <a:gd name="connsiteX4" fmla="*/ 198409 w 201594"/>
                  <a:gd name="connsiteY4" fmla="*/ 10419 h 149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594" h="149399">
                    <a:moveTo>
                      <a:pt x="198409" y="10419"/>
                    </a:moveTo>
                    <a:cubicBezTo>
                      <a:pt x="184581" y="-10583"/>
                      <a:pt x="129662" y="1166"/>
                      <a:pt x="75753" y="36671"/>
                    </a:cubicBezTo>
                    <a:cubicBezTo>
                      <a:pt x="21846" y="72174"/>
                      <a:pt x="-10647" y="117983"/>
                      <a:pt x="3187" y="138981"/>
                    </a:cubicBezTo>
                    <a:cubicBezTo>
                      <a:pt x="17018" y="159983"/>
                      <a:pt x="71937" y="148232"/>
                      <a:pt x="125843" y="112726"/>
                    </a:cubicBezTo>
                    <a:cubicBezTo>
                      <a:pt x="179750" y="77221"/>
                      <a:pt x="212240" y="31421"/>
                      <a:pt x="198409" y="10419"/>
                    </a:cubicBezTo>
                    <a:close/>
                  </a:path>
                </a:pathLst>
              </a:custGeom>
              <a:solidFill>
                <a:srgbClr val="E2AF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7" name="Freeform: Shape 446">
                <a:extLst>
                  <a:ext uri="{FF2B5EF4-FFF2-40B4-BE49-F238E27FC236}">
                    <a16:creationId xmlns:a16="http://schemas.microsoft.com/office/drawing/2014/main" id="{BCE0ACA2-3BC3-CEDC-2450-6AD3C65D7518}"/>
                  </a:ext>
                </a:extLst>
              </p:cNvPr>
              <p:cNvSpPr/>
              <p:nvPr/>
            </p:nvSpPr>
            <p:spPr>
              <a:xfrm>
                <a:off x="7821999" y="3553546"/>
                <a:ext cx="239020" cy="914149"/>
              </a:xfrm>
              <a:custGeom>
                <a:avLst/>
                <a:gdLst>
                  <a:gd name="connsiteX0" fmla="*/ 239021 w 239020"/>
                  <a:gd name="connsiteY0" fmla="*/ 903325 h 914149"/>
                  <a:gd name="connsiteX1" fmla="*/ 209949 w 239020"/>
                  <a:gd name="connsiteY1" fmla="*/ 914150 h 914149"/>
                  <a:gd name="connsiteX2" fmla="*/ 68139 w 239020"/>
                  <a:gd name="connsiteY2" fmla="*/ 584946 h 914149"/>
                  <a:gd name="connsiteX3" fmla="*/ 72292 w 239020"/>
                  <a:gd name="connsiteY3" fmla="*/ 506173 h 914149"/>
                  <a:gd name="connsiteX4" fmla="*/ 68901 w 239020"/>
                  <a:gd name="connsiteY4" fmla="*/ 486663 h 914149"/>
                  <a:gd name="connsiteX5" fmla="*/ 65270 w 239020"/>
                  <a:gd name="connsiteY5" fmla="*/ 465826 h 914149"/>
                  <a:gd name="connsiteX6" fmla="*/ 49059 w 239020"/>
                  <a:gd name="connsiteY6" fmla="*/ 373476 h 914149"/>
                  <a:gd name="connsiteX7" fmla="*/ 0 w 239020"/>
                  <a:gd name="connsiteY7" fmla="*/ 102105 h 914149"/>
                  <a:gd name="connsiteX8" fmla="*/ 7832 w 239020"/>
                  <a:gd name="connsiteY8" fmla="*/ 99586 h 914149"/>
                  <a:gd name="connsiteX9" fmla="*/ 92586 w 239020"/>
                  <a:gd name="connsiteY9" fmla="*/ 72245 h 914149"/>
                  <a:gd name="connsiteX10" fmla="*/ 110104 w 239020"/>
                  <a:gd name="connsiteY10" fmla="*/ 16613 h 914149"/>
                  <a:gd name="connsiteX11" fmla="*/ 173211 w 239020"/>
                  <a:gd name="connsiteY11" fmla="*/ 0 h 914149"/>
                  <a:gd name="connsiteX12" fmla="*/ 199908 w 239020"/>
                  <a:gd name="connsiteY12" fmla="*/ 157855 h 914149"/>
                  <a:gd name="connsiteX13" fmla="*/ 205938 w 239020"/>
                  <a:gd name="connsiteY13" fmla="*/ 214222 h 914149"/>
                  <a:gd name="connsiteX14" fmla="*/ 199935 w 239020"/>
                  <a:gd name="connsiteY14" fmla="*/ 442423 h 914149"/>
                  <a:gd name="connsiteX15" fmla="*/ 188850 w 239020"/>
                  <a:gd name="connsiteY15" fmla="*/ 512460 h 914149"/>
                  <a:gd name="connsiteX16" fmla="*/ 186431 w 239020"/>
                  <a:gd name="connsiteY16" fmla="*/ 581619 h 914149"/>
                  <a:gd name="connsiteX17" fmla="*/ 239021 w 239020"/>
                  <a:gd name="connsiteY17" fmla="*/ 903325 h 91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39020" h="914149">
                    <a:moveTo>
                      <a:pt x="239021" y="903325"/>
                    </a:moveTo>
                    <a:lnTo>
                      <a:pt x="209949" y="914150"/>
                    </a:lnTo>
                    <a:cubicBezTo>
                      <a:pt x="209949" y="914150"/>
                      <a:pt x="83684" y="739024"/>
                      <a:pt x="68139" y="584946"/>
                    </a:cubicBezTo>
                    <a:cubicBezTo>
                      <a:pt x="65363" y="557440"/>
                      <a:pt x="66287" y="530784"/>
                      <a:pt x="72292" y="506173"/>
                    </a:cubicBezTo>
                    <a:cubicBezTo>
                      <a:pt x="72292" y="506173"/>
                      <a:pt x="71060" y="499125"/>
                      <a:pt x="68901" y="486663"/>
                    </a:cubicBezTo>
                    <a:cubicBezTo>
                      <a:pt x="67906" y="480850"/>
                      <a:pt x="66669" y="473849"/>
                      <a:pt x="65270" y="465826"/>
                    </a:cubicBezTo>
                    <a:cubicBezTo>
                      <a:pt x="61163" y="442306"/>
                      <a:pt x="55512" y="410119"/>
                      <a:pt x="49059" y="373476"/>
                    </a:cubicBezTo>
                    <a:cubicBezTo>
                      <a:pt x="34200" y="289150"/>
                      <a:pt x="14954" y="181353"/>
                      <a:pt x="0" y="102105"/>
                    </a:cubicBezTo>
                    <a:lnTo>
                      <a:pt x="7832" y="99586"/>
                    </a:lnTo>
                    <a:lnTo>
                      <a:pt x="92586" y="72245"/>
                    </a:lnTo>
                    <a:lnTo>
                      <a:pt x="110104" y="16613"/>
                    </a:lnTo>
                    <a:lnTo>
                      <a:pt x="173211" y="0"/>
                    </a:lnTo>
                    <a:cubicBezTo>
                      <a:pt x="173211" y="0"/>
                      <a:pt x="187308" y="27580"/>
                      <a:pt x="199908" y="157855"/>
                    </a:cubicBezTo>
                    <a:cubicBezTo>
                      <a:pt x="202237" y="174942"/>
                      <a:pt x="204350" y="193788"/>
                      <a:pt x="205938" y="214222"/>
                    </a:cubicBezTo>
                    <a:cubicBezTo>
                      <a:pt x="210851" y="276594"/>
                      <a:pt x="211208" y="353966"/>
                      <a:pt x="199935" y="442423"/>
                    </a:cubicBezTo>
                    <a:cubicBezTo>
                      <a:pt x="197039" y="465063"/>
                      <a:pt x="193382" y="488441"/>
                      <a:pt x="188850" y="512460"/>
                    </a:cubicBezTo>
                    <a:cubicBezTo>
                      <a:pt x="185528" y="530069"/>
                      <a:pt x="185029" y="554063"/>
                      <a:pt x="186431" y="581619"/>
                    </a:cubicBezTo>
                    <a:cubicBezTo>
                      <a:pt x="192790" y="707581"/>
                      <a:pt x="239021" y="903325"/>
                      <a:pt x="239021" y="903325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8" name="Freeform: Shape 447">
                <a:extLst>
                  <a:ext uri="{FF2B5EF4-FFF2-40B4-BE49-F238E27FC236}">
                    <a16:creationId xmlns:a16="http://schemas.microsoft.com/office/drawing/2014/main" id="{A72F466F-22CC-F63C-C890-E97BB2F79B96}"/>
                  </a:ext>
                </a:extLst>
              </p:cNvPr>
              <p:cNvSpPr/>
              <p:nvPr/>
            </p:nvSpPr>
            <p:spPr>
              <a:xfrm>
                <a:off x="7821999" y="3547739"/>
                <a:ext cx="205937" cy="492470"/>
              </a:xfrm>
              <a:custGeom>
                <a:avLst/>
                <a:gdLst>
                  <a:gd name="connsiteX0" fmla="*/ 205938 w 205937"/>
                  <a:gd name="connsiteY0" fmla="*/ 220032 h 492470"/>
                  <a:gd name="connsiteX1" fmla="*/ 68901 w 205937"/>
                  <a:gd name="connsiteY1" fmla="*/ 492470 h 492470"/>
                  <a:gd name="connsiteX2" fmla="*/ 65270 w 205937"/>
                  <a:gd name="connsiteY2" fmla="*/ 471633 h 492470"/>
                  <a:gd name="connsiteX3" fmla="*/ 49059 w 205937"/>
                  <a:gd name="connsiteY3" fmla="*/ 379283 h 492470"/>
                  <a:gd name="connsiteX4" fmla="*/ 0 w 205937"/>
                  <a:gd name="connsiteY4" fmla="*/ 107912 h 492470"/>
                  <a:gd name="connsiteX5" fmla="*/ 7832 w 205937"/>
                  <a:gd name="connsiteY5" fmla="*/ 105394 h 492470"/>
                  <a:gd name="connsiteX6" fmla="*/ 92586 w 205937"/>
                  <a:gd name="connsiteY6" fmla="*/ 78052 h 492470"/>
                  <a:gd name="connsiteX7" fmla="*/ 110104 w 205937"/>
                  <a:gd name="connsiteY7" fmla="*/ 22420 h 492470"/>
                  <a:gd name="connsiteX8" fmla="*/ 185485 w 205937"/>
                  <a:gd name="connsiteY8" fmla="*/ 0 h 492470"/>
                  <a:gd name="connsiteX9" fmla="*/ 199908 w 205937"/>
                  <a:gd name="connsiteY9" fmla="*/ 163662 h 492470"/>
                  <a:gd name="connsiteX10" fmla="*/ 205938 w 205937"/>
                  <a:gd name="connsiteY10" fmla="*/ 220032 h 492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5937" h="492470">
                    <a:moveTo>
                      <a:pt x="205938" y="220032"/>
                    </a:moveTo>
                    <a:lnTo>
                      <a:pt x="68901" y="492470"/>
                    </a:lnTo>
                    <a:cubicBezTo>
                      <a:pt x="67906" y="486657"/>
                      <a:pt x="66669" y="479657"/>
                      <a:pt x="65270" y="471633"/>
                    </a:cubicBezTo>
                    <a:cubicBezTo>
                      <a:pt x="61163" y="448113"/>
                      <a:pt x="55512" y="415927"/>
                      <a:pt x="49059" y="379283"/>
                    </a:cubicBezTo>
                    <a:cubicBezTo>
                      <a:pt x="34200" y="294957"/>
                      <a:pt x="14954" y="187160"/>
                      <a:pt x="0" y="107912"/>
                    </a:cubicBezTo>
                    <a:lnTo>
                      <a:pt x="7832" y="105394"/>
                    </a:lnTo>
                    <a:lnTo>
                      <a:pt x="92586" y="78052"/>
                    </a:lnTo>
                    <a:lnTo>
                      <a:pt x="110104" y="22420"/>
                    </a:lnTo>
                    <a:lnTo>
                      <a:pt x="185485" y="0"/>
                    </a:lnTo>
                    <a:cubicBezTo>
                      <a:pt x="185485" y="0"/>
                      <a:pt x="187306" y="33388"/>
                      <a:pt x="199908" y="163662"/>
                    </a:cubicBezTo>
                    <a:cubicBezTo>
                      <a:pt x="202235" y="180752"/>
                      <a:pt x="204350" y="199598"/>
                      <a:pt x="205938" y="220032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9" name="Freeform: Shape 448">
                <a:extLst>
                  <a:ext uri="{FF2B5EF4-FFF2-40B4-BE49-F238E27FC236}">
                    <a16:creationId xmlns:a16="http://schemas.microsoft.com/office/drawing/2014/main" id="{4575090D-B6D9-DE16-DA24-49E8E858E2B6}"/>
                  </a:ext>
                </a:extLst>
              </p:cNvPr>
              <p:cNvSpPr/>
              <p:nvPr/>
            </p:nvSpPr>
            <p:spPr>
              <a:xfrm>
                <a:off x="7738810" y="2857132"/>
                <a:ext cx="173295" cy="199464"/>
              </a:xfrm>
              <a:custGeom>
                <a:avLst/>
                <a:gdLst>
                  <a:gd name="connsiteX0" fmla="*/ 173295 w 173295"/>
                  <a:gd name="connsiteY0" fmla="*/ 52434 h 199464"/>
                  <a:gd name="connsiteX1" fmla="*/ 76386 w 173295"/>
                  <a:gd name="connsiteY1" fmla="*/ 199464 h 199464"/>
                  <a:gd name="connsiteX2" fmla="*/ 53003 w 173295"/>
                  <a:gd name="connsiteY2" fmla="*/ 185543 h 199464"/>
                  <a:gd name="connsiteX3" fmla="*/ 1165 w 173295"/>
                  <a:gd name="connsiteY3" fmla="*/ 97530 h 199464"/>
                  <a:gd name="connsiteX4" fmla="*/ 3154 w 173295"/>
                  <a:gd name="connsiteY4" fmla="*/ 86598 h 199464"/>
                  <a:gd name="connsiteX5" fmla="*/ 59367 w 173295"/>
                  <a:gd name="connsiteY5" fmla="*/ 5918 h 199464"/>
                  <a:gd name="connsiteX6" fmla="*/ 173295 w 173295"/>
                  <a:gd name="connsiteY6" fmla="*/ 52434 h 1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3295" h="199464">
                    <a:moveTo>
                      <a:pt x="173295" y="52434"/>
                    </a:moveTo>
                    <a:lnTo>
                      <a:pt x="76386" y="199464"/>
                    </a:lnTo>
                    <a:cubicBezTo>
                      <a:pt x="76386" y="199464"/>
                      <a:pt x="65309" y="177758"/>
                      <a:pt x="53003" y="185543"/>
                    </a:cubicBezTo>
                    <a:cubicBezTo>
                      <a:pt x="33806" y="197673"/>
                      <a:pt x="-7438" y="156152"/>
                      <a:pt x="1165" y="97530"/>
                    </a:cubicBezTo>
                    <a:cubicBezTo>
                      <a:pt x="1733" y="93698"/>
                      <a:pt x="2404" y="90058"/>
                      <a:pt x="3154" y="86598"/>
                    </a:cubicBezTo>
                    <a:cubicBezTo>
                      <a:pt x="22490" y="58744"/>
                      <a:pt x="43962" y="27726"/>
                      <a:pt x="59367" y="5918"/>
                    </a:cubicBezTo>
                    <a:cubicBezTo>
                      <a:pt x="103867" y="-20960"/>
                      <a:pt x="173295" y="52434"/>
                      <a:pt x="173295" y="52434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0" name="Freeform: Shape 449">
                <a:extLst>
                  <a:ext uri="{FF2B5EF4-FFF2-40B4-BE49-F238E27FC236}">
                    <a16:creationId xmlns:a16="http://schemas.microsoft.com/office/drawing/2014/main" id="{F6D7742E-D2A1-B412-BA62-36197DFD27AD}"/>
                  </a:ext>
                </a:extLst>
              </p:cNvPr>
              <p:cNvSpPr/>
              <p:nvPr/>
            </p:nvSpPr>
            <p:spPr>
              <a:xfrm>
                <a:off x="7751414" y="3043484"/>
                <a:ext cx="203276" cy="203553"/>
              </a:xfrm>
              <a:custGeom>
                <a:avLst/>
                <a:gdLst>
                  <a:gd name="connsiteX0" fmla="*/ 203277 w 203276"/>
                  <a:gd name="connsiteY0" fmla="*/ 163097 h 203553"/>
                  <a:gd name="connsiteX1" fmla="*/ 149277 w 203276"/>
                  <a:gd name="connsiteY1" fmla="*/ 195286 h 203553"/>
                  <a:gd name="connsiteX2" fmla="*/ 0 w 203276"/>
                  <a:gd name="connsiteY2" fmla="*/ 108121 h 203553"/>
                  <a:gd name="connsiteX3" fmla="*/ 28683 w 203276"/>
                  <a:gd name="connsiteY3" fmla="*/ 94854 h 203553"/>
                  <a:gd name="connsiteX4" fmla="*/ 47139 w 203276"/>
                  <a:gd name="connsiteY4" fmla="*/ 90789 h 203553"/>
                  <a:gd name="connsiteX5" fmla="*/ 63283 w 203276"/>
                  <a:gd name="connsiteY5" fmla="*/ 0 h 203553"/>
                  <a:gd name="connsiteX6" fmla="*/ 67590 w 203276"/>
                  <a:gd name="connsiteY6" fmla="*/ 546 h 203553"/>
                  <a:gd name="connsiteX7" fmla="*/ 139810 w 203276"/>
                  <a:gd name="connsiteY7" fmla="*/ 10136 h 203553"/>
                  <a:gd name="connsiteX8" fmla="*/ 140913 w 203276"/>
                  <a:gd name="connsiteY8" fmla="*/ 53835 h 203553"/>
                  <a:gd name="connsiteX9" fmla="*/ 147489 w 203276"/>
                  <a:gd name="connsiteY9" fmla="*/ 89450 h 203553"/>
                  <a:gd name="connsiteX10" fmla="*/ 156450 w 203276"/>
                  <a:gd name="connsiteY10" fmla="*/ 90216 h 203553"/>
                  <a:gd name="connsiteX11" fmla="*/ 156494 w 203276"/>
                  <a:gd name="connsiteY11" fmla="*/ 90276 h 203553"/>
                  <a:gd name="connsiteX12" fmla="*/ 203277 w 203276"/>
                  <a:gd name="connsiteY12" fmla="*/ 163097 h 203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3276" h="203553">
                    <a:moveTo>
                      <a:pt x="203277" y="163097"/>
                    </a:moveTo>
                    <a:cubicBezTo>
                      <a:pt x="189720" y="175521"/>
                      <a:pt x="172106" y="186642"/>
                      <a:pt x="149277" y="195286"/>
                    </a:cubicBezTo>
                    <a:cubicBezTo>
                      <a:pt x="63703" y="227713"/>
                      <a:pt x="19688" y="157646"/>
                      <a:pt x="0" y="108121"/>
                    </a:cubicBezTo>
                    <a:cubicBezTo>
                      <a:pt x="11113" y="99586"/>
                      <a:pt x="22240" y="96525"/>
                      <a:pt x="28683" y="94854"/>
                    </a:cubicBezTo>
                    <a:cubicBezTo>
                      <a:pt x="34965" y="93233"/>
                      <a:pt x="41615" y="91818"/>
                      <a:pt x="47139" y="90789"/>
                    </a:cubicBezTo>
                    <a:cubicBezTo>
                      <a:pt x="56027" y="81841"/>
                      <a:pt x="66580" y="48730"/>
                      <a:pt x="63283" y="0"/>
                    </a:cubicBezTo>
                    <a:lnTo>
                      <a:pt x="67590" y="546"/>
                    </a:lnTo>
                    <a:lnTo>
                      <a:pt x="139810" y="10136"/>
                    </a:lnTo>
                    <a:cubicBezTo>
                      <a:pt x="139810" y="10136"/>
                      <a:pt x="139629" y="32704"/>
                      <a:pt x="140913" y="53835"/>
                    </a:cubicBezTo>
                    <a:cubicBezTo>
                      <a:pt x="141930" y="70374"/>
                      <a:pt x="143870" y="86046"/>
                      <a:pt x="147489" y="89450"/>
                    </a:cubicBezTo>
                    <a:cubicBezTo>
                      <a:pt x="153085" y="89892"/>
                      <a:pt x="156450" y="90216"/>
                      <a:pt x="156450" y="90216"/>
                    </a:cubicBezTo>
                    <a:cubicBezTo>
                      <a:pt x="156450" y="90216"/>
                      <a:pt x="156456" y="90238"/>
                      <a:pt x="156494" y="90276"/>
                    </a:cubicBezTo>
                    <a:cubicBezTo>
                      <a:pt x="157641" y="91681"/>
                      <a:pt x="182360" y="122152"/>
                      <a:pt x="203277" y="163097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1" name="Freeform: Shape 450">
                <a:extLst>
                  <a:ext uri="{FF2B5EF4-FFF2-40B4-BE49-F238E27FC236}">
                    <a16:creationId xmlns:a16="http://schemas.microsoft.com/office/drawing/2014/main" id="{CF6F9FFA-421A-B9F4-8DAE-3D5915169CF3}"/>
                  </a:ext>
                </a:extLst>
              </p:cNvPr>
              <p:cNvSpPr/>
              <p:nvPr/>
            </p:nvSpPr>
            <p:spPr>
              <a:xfrm>
                <a:off x="7819006" y="3044043"/>
                <a:ext cx="73328" cy="53328"/>
              </a:xfrm>
              <a:custGeom>
                <a:avLst/>
                <a:gdLst>
                  <a:gd name="connsiteX0" fmla="*/ 72228 w 73328"/>
                  <a:gd name="connsiteY0" fmla="*/ 9587 h 53328"/>
                  <a:gd name="connsiteX1" fmla="*/ 73328 w 73328"/>
                  <a:gd name="connsiteY1" fmla="*/ 53287 h 53328"/>
                  <a:gd name="connsiteX2" fmla="*/ 0 w 73328"/>
                  <a:gd name="connsiteY2" fmla="*/ 0 h 53328"/>
                  <a:gd name="connsiteX3" fmla="*/ 72228 w 73328"/>
                  <a:gd name="connsiteY3" fmla="*/ 9587 h 53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28" h="53328">
                    <a:moveTo>
                      <a:pt x="72228" y="9587"/>
                    </a:moveTo>
                    <a:cubicBezTo>
                      <a:pt x="72228" y="9587"/>
                      <a:pt x="72034" y="32137"/>
                      <a:pt x="73328" y="53287"/>
                    </a:cubicBezTo>
                    <a:cubicBezTo>
                      <a:pt x="33344" y="54702"/>
                      <a:pt x="9930" y="19633"/>
                      <a:pt x="0" y="0"/>
                    </a:cubicBezTo>
                    <a:lnTo>
                      <a:pt x="72228" y="9587"/>
                    </a:lnTo>
                    <a:close/>
                  </a:path>
                </a:pathLst>
              </a:custGeom>
              <a:solidFill>
                <a:srgbClr val="ED985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2" name="Freeform: Shape 451">
                <a:extLst>
                  <a:ext uri="{FF2B5EF4-FFF2-40B4-BE49-F238E27FC236}">
                    <a16:creationId xmlns:a16="http://schemas.microsoft.com/office/drawing/2014/main" id="{1426EEC3-E809-EEEB-D3F5-2338476F49F0}"/>
                  </a:ext>
                </a:extLst>
              </p:cNvPr>
              <p:cNvSpPr/>
              <p:nvPr/>
            </p:nvSpPr>
            <p:spPr>
              <a:xfrm>
                <a:off x="7803317" y="2915318"/>
                <a:ext cx="127632" cy="157804"/>
              </a:xfrm>
              <a:custGeom>
                <a:avLst/>
                <a:gdLst>
                  <a:gd name="connsiteX0" fmla="*/ 102519 w 127632"/>
                  <a:gd name="connsiteY0" fmla="*/ 157488 h 157804"/>
                  <a:gd name="connsiteX1" fmla="*/ 4376 w 127632"/>
                  <a:gd name="connsiteY1" fmla="*/ 106234 h 157804"/>
                  <a:gd name="connsiteX2" fmla="*/ 45897 w 127632"/>
                  <a:gd name="connsiteY2" fmla="*/ 1455 h 157804"/>
                  <a:gd name="connsiteX3" fmla="*/ 125181 w 127632"/>
                  <a:gd name="connsiteY3" fmla="*/ 35147 h 157804"/>
                  <a:gd name="connsiteX4" fmla="*/ 102519 w 127632"/>
                  <a:gd name="connsiteY4" fmla="*/ 157488 h 157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632" h="157804">
                    <a:moveTo>
                      <a:pt x="102519" y="157488"/>
                    </a:moveTo>
                    <a:cubicBezTo>
                      <a:pt x="102519" y="157488"/>
                      <a:pt x="8184" y="165056"/>
                      <a:pt x="4376" y="106234"/>
                    </a:cubicBezTo>
                    <a:cubicBezTo>
                      <a:pt x="565" y="47414"/>
                      <a:pt x="-14173" y="8773"/>
                      <a:pt x="45897" y="1455"/>
                    </a:cubicBezTo>
                    <a:cubicBezTo>
                      <a:pt x="105965" y="-5861"/>
                      <a:pt x="119135" y="15823"/>
                      <a:pt x="125181" y="35147"/>
                    </a:cubicBezTo>
                    <a:cubicBezTo>
                      <a:pt x="131227" y="54472"/>
                      <a:pt x="126962" y="154004"/>
                      <a:pt x="102519" y="157488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3" name="Freeform: Shape 452">
                <a:extLst>
                  <a:ext uri="{FF2B5EF4-FFF2-40B4-BE49-F238E27FC236}">
                    <a16:creationId xmlns:a16="http://schemas.microsoft.com/office/drawing/2014/main" id="{299EE285-3BAE-E02D-BB13-A3ACAC6F0542}"/>
                  </a:ext>
                </a:extLst>
              </p:cNvPr>
              <p:cNvSpPr/>
              <p:nvPr/>
            </p:nvSpPr>
            <p:spPr>
              <a:xfrm>
                <a:off x="7774715" y="2903749"/>
                <a:ext cx="161587" cy="116733"/>
              </a:xfrm>
              <a:custGeom>
                <a:avLst/>
                <a:gdLst>
                  <a:gd name="connsiteX0" fmla="*/ 148892 w 161587"/>
                  <a:gd name="connsiteY0" fmla="*/ 14190 h 116733"/>
                  <a:gd name="connsiteX1" fmla="*/ 116539 w 161587"/>
                  <a:gd name="connsiteY1" fmla="*/ 7724 h 116733"/>
                  <a:gd name="connsiteX2" fmla="*/ 32526 w 161587"/>
                  <a:gd name="connsiteY2" fmla="*/ 26704 h 116733"/>
                  <a:gd name="connsiteX3" fmla="*/ 0 w 161587"/>
                  <a:gd name="connsiteY3" fmla="*/ 95430 h 116733"/>
                  <a:gd name="connsiteX4" fmla="*/ 56921 w 161587"/>
                  <a:gd name="connsiteY4" fmla="*/ 92234 h 116733"/>
                  <a:gd name="connsiteX5" fmla="*/ 87648 w 161587"/>
                  <a:gd name="connsiteY5" fmla="*/ 68009 h 116733"/>
                  <a:gd name="connsiteX6" fmla="*/ 52680 w 161587"/>
                  <a:gd name="connsiteY6" fmla="*/ 116733 h 116733"/>
                  <a:gd name="connsiteX7" fmla="*/ 114973 w 161587"/>
                  <a:gd name="connsiteY7" fmla="*/ 17581 h 116733"/>
                  <a:gd name="connsiteX8" fmla="*/ 137316 w 161587"/>
                  <a:gd name="connsiteY8" fmla="*/ 43715 h 116733"/>
                  <a:gd name="connsiteX9" fmla="*/ 155981 w 161587"/>
                  <a:gd name="connsiteY9" fmla="*/ 87477 h 116733"/>
                  <a:gd name="connsiteX10" fmla="*/ 148892 w 161587"/>
                  <a:gd name="connsiteY10" fmla="*/ 14190 h 116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1587" h="116733">
                    <a:moveTo>
                      <a:pt x="148892" y="14190"/>
                    </a:moveTo>
                    <a:cubicBezTo>
                      <a:pt x="133168" y="-2576"/>
                      <a:pt x="122382" y="2010"/>
                      <a:pt x="116539" y="7724"/>
                    </a:cubicBezTo>
                    <a:cubicBezTo>
                      <a:pt x="63115" y="-17368"/>
                      <a:pt x="32526" y="26704"/>
                      <a:pt x="32526" y="26704"/>
                    </a:cubicBezTo>
                    <a:cubicBezTo>
                      <a:pt x="28894" y="69314"/>
                      <a:pt x="0" y="95430"/>
                      <a:pt x="0" y="95430"/>
                    </a:cubicBezTo>
                    <a:cubicBezTo>
                      <a:pt x="0" y="95430"/>
                      <a:pt x="17888" y="104965"/>
                      <a:pt x="56921" y="92234"/>
                    </a:cubicBezTo>
                    <a:cubicBezTo>
                      <a:pt x="68841" y="88347"/>
                      <a:pt x="79119" y="79042"/>
                      <a:pt x="87648" y="68009"/>
                    </a:cubicBezTo>
                    <a:cubicBezTo>
                      <a:pt x="73304" y="95951"/>
                      <a:pt x="52680" y="116733"/>
                      <a:pt x="52680" y="116733"/>
                    </a:cubicBezTo>
                    <a:cubicBezTo>
                      <a:pt x="98686" y="91806"/>
                      <a:pt x="113521" y="24672"/>
                      <a:pt x="114973" y="17581"/>
                    </a:cubicBezTo>
                    <a:cubicBezTo>
                      <a:pt x="121071" y="22392"/>
                      <a:pt x="133152" y="32912"/>
                      <a:pt x="137316" y="43715"/>
                    </a:cubicBezTo>
                    <a:cubicBezTo>
                      <a:pt x="142978" y="58396"/>
                      <a:pt x="147060" y="89096"/>
                      <a:pt x="155981" y="87477"/>
                    </a:cubicBezTo>
                    <a:cubicBezTo>
                      <a:pt x="155978" y="87480"/>
                      <a:pt x="172473" y="39331"/>
                      <a:pt x="148892" y="14190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4" name="Freeform: Shape 453">
                <a:extLst>
                  <a:ext uri="{FF2B5EF4-FFF2-40B4-BE49-F238E27FC236}">
                    <a16:creationId xmlns:a16="http://schemas.microsoft.com/office/drawing/2014/main" id="{208EEBB5-E63B-0BFF-7F88-0564FBA20FE7}"/>
                  </a:ext>
                </a:extLst>
              </p:cNvPr>
              <p:cNvSpPr/>
              <p:nvPr/>
            </p:nvSpPr>
            <p:spPr>
              <a:xfrm>
                <a:off x="8004029" y="4429716"/>
                <a:ext cx="147968" cy="75962"/>
              </a:xfrm>
              <a:custGeom>
                <a:avLst/>
                <a:gdLst>
                  <a:gd name="connsiteX0" fmla="*/ 147969 w 147968"/>
                  <a:gd name="connsiteY0" fmla="*/ 75962 h 75962"/>
                  <a:gd name="connsiteX1" fmla="*/ 1553 w 147968"/>
                  <a:gd name="connsiteY1" fmla="*/ 75962 h 75962"/>
                  <a:gd name="connsiteX2" fmla="*/ 5690 w 147968"/>
                  <a:gd name="connsiteY2" fmla="*/ 36718 h 75962"/>
                  <a:gd name="connsiteX3" fmla="*/ 4636 w 147968"/>
                  <a:gd name="connsiteY3" fmla="*/ 3018 h 75962"/>
                  <a:gd name="connsiteX4" fmla="*/ 29295 w 147968"/>
                  <a:gd name="connsiteY4" fmla="*/ 7659 h 75962"/>
                  <a:gd name="connsiteX5" fmla="*/ 51071 w 147968"/>
                  <a:gd name="connsiteY5" fmla="*/ 0 h 75962"/>
                  <a:gd name="connsiteX6" fmla="*/ 92784 w 147968"/>
                  <a:gd name="connsiteY6" fmla="*/ 43826 h 75962"/>
                  <a:gd name="connsiteX7" fmla="*/ 147969 w 147968"/>
                  <a:gd name="connsiteY7" fmla="*/ 75962 h 75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968" h="75962">
                    <a:moveTo>
                      <a:pt x="147969" y="75962"/>
                    </a:moveTo>
                    <a:lnTo>
                      <a:pt x="1553" y="75962"/>
                    </a:lnTo>
                    <a:cubicBezTo>
                      <a:pt x="1553" y="75962"/>
                      <a:pt x="-3923" y="52606"/>
                      <a:pt x="5690" y="36718"/>
                    </a:cubicBezTo>
                    <a:cubicBezTo>
                      <a:pt x="14199" y="22656"/>
                      <a:pt x="10941" y="14646"/>
                      <a:pt x="4636" y="3018"/>
                    </a:cubicBezTo>
                    <a:cubicBezTo>
                      <a:pt x="11269" y="5728"/>
                      <a:pt x="19847" y="8199"/>
                      <a:pt x="29295" y="7659"/>
                    </a:cubicBezTo>
                    <a:cubicBezTo>
                      <a:pt x="36592" y="7239"/>
                      <a:pt x="44306" y="3926"/>
                      <a:pt x="51071" y="0"/>
                    </a:cubicBezTo>
                    <a:cubicBezTo>
                      <a:pt x="57371" y="7182"/>
                      <a:pt x="84354" y="37766"/>
                      <a:pt x="92784" y="43826"/>
                    </a:cubicBezTo>
                    <a:cubicBezTo>
                      <a:pt x="102355" y="50700"/>
                      <a:pt x="145022" y="48253"/>
                      <a:pt x="147969" y="75962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5" name="Freeform: Shape 454">
                <a:extLst>
                  <a:ext uri="{FF2B5EF4-FFF2-40B4-BE49-F238E27FC236}">
                    <a16:creationId xmlns:a16="http://schemas.microsoft.com/office/drawing/2014/main" id="{E450FB01-9FB0-E795-97DF-7E2D78AF8825}"/>
                  </a:ext>
                </a:extLst>
              </p:cNvPr>
              <p:cNvSpPr/>
              <p:nvPr/>
            </p:nvSpPr>
            <p:spPr>
              <a:xfrm>
                <a:off x="7722757" y="2842159"/>
                <a:ext cx="172546" cy="141449"/>
              </a:xfrm>
              <a:custGeom>
                <a:avLst/>
                <a:gdLst>
                  <a:gd name="connsiteX0" fmla="*/ 15204 w 172546"/>
                  <a:gd name="connsiteY0" fmla="*/ 141449 h 141449"/>
                  <a:gd name="connsiteX1" fmla="*/ 32638 w 172546"/>
                  <a:gd name="connsiteY1" fmla="*/ 19602 h 141449"/>
                  <a:gd name="connsiteX2" fmla="*/ 172546 w 172546"/>
                  <a:gd name="connsiteY2" fmla="*/ 40856 h 141449"/>
                  <a:gd name="connsiteX3" fmla="*/ 15204 w 172546"/>
                  <a:gd name="connsiteY3" fmla="*/ 141449 h 1414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46" h="141449">
                    <a:moveTo>
                      <a:pt x="15204" y="141449"/>
                    </a:moveTo>
                    <a:cubicBezTo>
                      <a:pt x="15204" y="141449"/>
                      <a:pt x="-28668" y="54125"/>
                      <a:pt x="32638" y="19602"/>
                    </a:cubicBezTo>
                    <a:cubicBezTo>
                      <a:pt x="93945" y="-14916"/>
                      <a:pt x="138818" y="-1362"/>
                      <a:pt x="172546" y="40856"/>
                    </a:cubicBezTo>
                    <a:lnTo>
                      <a:pt x="15204" y="141449"/>
                    </a:lnTo>
                    <a:close/>
                  </a:path>
                </a:pathLst>
              </a:custGeom>
              <a:solidFill>
                <a:srgbClr val="EDBD77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6" name="Freeform: Shape 455">
                <a:extLst>
                  <a:ext uri="{FF2B5EF4-FFF2-40B4-BE49-F238E27FC236}">
                    <a16:creationId xmlns:a16="http://schemas.microsoft.com/office/drawing/2014/main" id="{69A66A6C-AF2D-A7F0-102D-BEF599D4EEFE}"/>
                  </a:ext>
                </a:extLst>
              </p:cNvPr>
              <p:cNvSpPr/>
              <p:nvPr/>
            </p:nvSpPr>
            <p:spPr>
              <a:xfrm>
                <a:off x="7716386" y="3133686"/>
                <a:ext cx="300778" cy="446286"/>
              </a:xfrm>
              <a:custGeom>
                <a:avLst/>
                <a:gdLst>
                  <a:gd name="connsiteX0" fmla="*/ 300778 w 300778"/>
                  <a:gd name="connsiteY0" fmla="*/ 88254 h 446286"/>
                  <a:gd name="connsiteX1" fmla="*/ 252663 w 300778"/>
                  <a:gd name="connsiteY1" fmla="*/ 12698 h 446286"/>
                  <a:gd name="connsiteX2" fmla="*/ 212823 w 300778"/>
                  <a:gd name="connsiteY2" fmla="*/ 2093 h 446286"/>
                  <a:gd name="connsiteX3" fmla="*/ 195415 w 300778"/>
                  <a:gd name="connsiteY3" fmla="*/ 272 h 446286"/>
                  <a:gd name="connsiteX4" fmla="*/ 191487 w 300778"/>
                  <a:gd name="connsiteY4" fmla="*/ 0 h 446286"/>
                  <a:gd name="connsiteX5" fmla="*/ 191530 w 300778"/>
                  <a:gd name="connsiteY5" fmla="*/ 66 h 446286"/>
                  <a:gd name="connsiteX6" fmla="*/ 225014 w 300778"/>
                  <a:gd name="connsiteY6" fmla="*/ 68539 h 446286"/>
                  <a:gd name="connsiteX7" fmla="*/ 89997 w 300778"/>
                  <a:gd name="connsiteY7" fmla="*/ 70730 h 446286"/>
                  <a:gd name="connsiteX8" fmla="*/ 65593 w 300778"/>
                  <a:gd name="connsiteY8" fmla="*/ 10748 h 446286"/>
                  <a:gd name="connsiteX9" fmla="*/ 63708 w 300778"/>
                  <a:gd name="connsiteY9" fmla="*/ 4633 h 446286"/>
                  <a:gd name="connsiteX10" fmla="*/ 0 w 300778"/>
                  <a:gd name="connsiteY10" fmla="*/ 29072 h 446286"/>
                  <a:gd name="connsiteX11" fmla="*/ 26009 w 300778"/>
                  <a:gd name="connsiteY11" fmla="*/ 67219 h 446286"/>
                  <a:gd name="connsiteX12" fmla="*/ 28810 w 300778"/>
                  <a:gd name="connsiteY12" fmla="*/ 73268 h 446286"/>
                  <a:gd name="connsiteX13" fmla="*/ 33355 w 300778"/>
                  <a:gd name="connsiteY13" fmla="*/ 86419 h 446286"/>
                  <a:gd name="connsiteX14" fmla="*/ 30337 w 300778"/>
                  <a:gd name="connsiteY14" fmla="*/ 104779 h 446286"/>
                  <a:gd name="connsiteX15" fmla="*/ 18026 w 300778"/>
                  <a:gd name="connsiteY15" fmla="*/ 123981 h 446286"/>
                  <a:gd name="connsiteX16" fmla="*/ 7429 w 300778"/>
                  <a:gd name="connsiteY16" fmla="*/ 138307 h 446286"/>
                  <a:gd name="connsiteX17" fmla="*/ 17091 w 300778"/>
                  <a:gd name="connsiteY17" fmla="*/ 168737 h 446286"/>
                  <a:gd name="connsiteX18" fmla="*/ 40389 w 300778"/>
                  <a:gd name="connsiteY18" fmla="*/ 253867 h 446286"/>
                  <a:gd name="connsiteX19" fmla="*/ 39568 w 300778"/>
                  <a:gd name="connsiteY19" fmla="*/ 289882 h 446286"/>
                  <a:gd name="connsiteX20" fmla="*/ 34850 w 300778"/>
                  <a:gd name="connsiteY20" fmla="*/ 303592 h 446286"/>
                  <a:gd name="connsiteX21" fmla="*/ 27517 w 300778"/>
                  <a:gd name="connsiteY21" fmla="*/ 329049 h 446286"/>
                  <a:gd name="connsiteX22" fmla="*/ 13370 w 300778"/>
                  <a:gd name="connsiteY22" fmla="*/ 438717 h 446286"/>
                  <a:gd name="connsiteX23" fmla="*/ 260643 w 300778"/>
                  <a:gd name="connsiteY23" fmla="*/ 359474 h 446286"/>
                  <a:gd name="connsiteX24" fmla="*/ 277719 w 300778"/>
                  <a:gd name="connsiteY24" fmla="*/ 128974 h 446286"/>
                  <a:gd name="connsiteX25" fmla="*/ 278235 w 300778"/>
                  <a:gd name="connsiteY25" fmla="*/ 123104 h 446286"/>
                  <a:gd name="connsiteX26" fmla="*/ 278224 w 300778"/>
                  <a:gd name="connsiteY26" fmla="*/ 114062 h 446286"/>
                  <a:gd name="connsiteX27" fmla="*/ 300778 w 300778"/>
                  <a:gd name="connsiteY27" fmla="*/ 88254 h 446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00778" h="446286">
                    <a:moveTo>
                      <a:pt x="300778" y="88254"/>
                    </a:moveTo>
                    <a:cubicBezTo>
                      <a:pt x="289037" y="29520"/>
                      <a:pt x="252663" y="12698"/>
                      <a:pt x="252663" y="12698"/>
                    </a:cubicBezTo>
                    <a:cubicBezTo>
                      <a:pt x="252663" y="12698"/>
                      <a:pt x="246614" y="3536"/>
                      <a:pt x="212823" y="2093"/>
                    </a:cubicBezTo>
                    <a:cubicBezTo>
                      <a:pt x="207562" y="1874"/>
                      <a:pt x="201815" y="785"/>
                      <a:pt x="195415" y="272"/>
                    </a:cubicBezTo>
                    <a:cubicBezTo>
                      <a:pt x="194134" y="184"/>
                      <a:pt x="192831" y="85"/>
                      <a:pt x="191487" y="0"/>
                    </a:cubicBezTo>
                    <a:cubicBezTo>
                      <a:pt x="191487" y="0"/>
                      <a:pt x="191495" y="16"/>
                      <a:pt x="191530" y="66"/>
                    </a:cubicBezTo>
                    <a:cubicBezTo>
                      <a:pt x="192814" y="2041"/>
                      <a:pt x="226907" y="54452"/>
                      <a:pt x="225014" y="68539"/>
                    </a:cubicBezTo>
                    <a:cubicBezTo>
                      <a:pt x="223085" y="82883"/>
                      <a:pt x="98992" y="77973"/>
                      <a:pt x="89997" y="70730"/>
                    </a:cubicBezTo>
                    <a:cubicBezTo>
                      <a:pt x="82785" y="64893"/>
                      <a:pt x="70264" y="25972"/>
                      <a:pt x="65593" y="10748"/>
                    </a:cubicBezTo>
                    <a:cubicBezTo>
                      <a:pt x="64408" y="6957"/>
                      <a:pt x="63708" y="4633"/>
                      <a:pt x="63708" y="4633"/>
                    </a:cubicBezTo>
                    <a:cubicBezTo>
                      <a:pt x="63708" y="4633"/>
                      <a:pt x="20377" y="12193"/>
                      <a:pt x="0" y="29072"/>
                    </a:cubicBezTo>
                    <a:cubicBezTo>
                      <a:pt x="0" y="29072"/>
                      <a:pt x="15593" y="46184"/>
                      <a:pt x="26009" y="67219"/>
                    </a:cubicBezTo>
                    <a:cubicBezTo>
                      <a:pt x="26991" y="69227"/>
                      <a:pt x="27940" y="71227"/>
                      <a:pt x="28810" y="73268"/>
                    </a:cubicBezTo>
                    <a:cubicBezTo>
                      <a:pt x="30672" y="77583"/>
                      <a:pt x="32217" y="82000"/>
                      <a:pt x="33355" y="86419"/>
                    </a:cubicBezTo>
                    <a:cubicBezTo>
                      <a:pt x="34845" y="92265"/>
                      <a:pt x="33495" y="98297"/>
                      <a:pt x="30337" y="104779"/>
                    </a:cubicBezTo>
                    <a:cubicBezTo>
                      <a:pt x="27501" y="110710"/>
                      <a:pt x="23096" y="117074"/>
                      <a:pt x="18026" y="123981"/>
                    </a:cubicBezTo>
                    <a:cubicBezTo>
                      <a:pt x="14687" y="128467"/>
                      <a:pt x="11088" y="133223"/>
                      <a:pt x="7429" y="138307"/>
                    </a:cubicBezTo>
                    <a:cubicBezTo>
                      <a:pt x="10002" y="146868"/>
                      <a:pt x="13365" y="157130"/>
                      <a:pt x="17091" y="168737"/>
                    </a:cubicBezTo>
                    <a:cubicBezTo>
                      <a:pt x="24755" y="192616"/>
                      <a:pt x="33871" y="222111"/>
                      <a:pt x="40389" y="253867"/>
                    </a:cubicBezTo>
                    <a:cubicBezTo>
                      <a:pt x="42832" y="265835"/>
                      <a:pt x="42512" y="278152"/>
                      <a:pt x="39568" y="289882"/>
                    </a:cubicBezTo>
                    <a:cubicBezTo>
                      <a:pt x="38405" y="294562"/>
                      <a:pt x="36825" y="299146"/>
                      <a:pt x="34850" y="303592"/>
                    </a:cubicBezTo>
                    <a:cubicBezTo>
                      <a:pt x="31756" y="310527"/>
                      <a:pt x="30990" y="320082"/>
                      <a:pt x="27517" y="329049"/>
                    </a:cubicBezTo>
                    <a:cubicBezTo>
                      <a:pt x="13338" y="365776"/>
                      <a:pt x="-3031" y="413691"/>
                      <a:pt x="13370" y="438717"/>
                    </a:cubicBezTo>
                    <a:cubicBezTo>
                      <a:pt x="24310" y="470711"/>
                      <a:pt x="277695" y="393021"/>
                      <a:pt x="260643" y="359474"/>
                    </a:cubicBezTo>
                    <a:cubicBezTo>
                      <a:pt x="260643" y="359474"/>
                      <a:pt x="270748" y="183487"/>
                      <a:pt x="277719" y="128974"/>
                    </a:cubicBezTo>
                    <a:cubicBezTo>
                      <a:pt x="277944" y="126974"/>
                      <a:pt x="278131" y="125046"/>
                      <a:pt x="278235" y="123104"/>
                    </a:cubicBezTo>
                    <a:cubicBezTo>
                      <a:pt x="278397" y="120039"/>
                      <a:pt x="278386" y="117025"/>
                      <a:pt x="278224" y="114062"/>
                    </a:cubicBezTo>
                    <a:cubicBezTo>
                      <a:pt x="300189" y="104063"/>
                      <a:pt x="300778" y="88254"/>
                      <a:pt x="300778" y="88254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7" name="Freeform: Shape 456">
                <a:extLst>
                  <a:ext uri="{FF2B5EF4-FFF2-40B4-BE49-F238E27FC236}">
                    <a16:creationId xmlns:a16="http://schemas.microsoft.com/office/drawing/2014/main" id="{9BDB1D80-5364-251E-59D3-2FB58053C94D}"/>
                  </a:ext>
                </a:extLst>
              </p:cNvPr>
              <p:cNvSpPr/>
              <p:nvPr/>
            </p:nvSpPr>
            <p:spPr>
              <a:xfrm>
                <a:off x="7694299" y="2859934"/>
                <a:ext cx="294157" cy="206109"/>
              </a:xfrm>
              <a:custGeom>
                <a:avLst/>
                <a:gdLst>
                  <a:gd name="connsiteX0" fmla="*/ 290646 w 294157"/>
                  <a:gd name="connsiteY0" fmla="*/ 13491 h 206109"/>
                  <a:gd name="connsiteX1" fmla="*/ 180595 w 294157"/>
                  <a:gd name="connsiteY1" fmla="*/ 18346 h 206109"/>
                  <a:gd name="connsiteX2" fmla="*/ 115309 w 294157"/>
                  <a:gd name="connsiteY2" fmla="*/ 52115 h 206109"/>
                  <a:gd name="connsiteX3" fmla="*/ 44572 w 294157"/>
                  <a:gd name="connsiteY3" fmla="*/ 106781 h 206109"/>
                  <a:gd name="connsiteX4" fmla="*/ 3504 w 294157"/>
                  <a:gd name="connsiteY4" fmla="*/ 192627 h 206109"/>
                  <a:gd name="connsiteX5" fmla="*/ 114436 w 294157"/>
                  <a:gd name="connsiteY5" fmla="*/ 187426 h 206109"/>
                  <a:gd name="connsiteX6" fmla="*/ 97511 w 294157"/>
                  <a:gd name="connsiteY6" fmla="*/ 182743 h 206109"/>
                  <a:gd name="connsiteX7" fmla="*/ 72792 w 294157"/>
                  <a:gd name="connsiteY7" fmla="*/ 177679 h 206109"/>
                  <a:gd name="connsiteX8" fmla="*/ 58700 w 294157"/>
                  <a:gd name="connsiteY8" fmla="*/ 169699 h 206109"/>
                  <a:gd name="connsiteX9" fmla="*/ 56686 w 294157"/>
                  <a:gd name="connsiteY9" fmla="*/ 158249 h 206109"/>
                  <a:gd name="connsiteX10" fmla="*/ 129897 w 294157"/>
                  <a:gd name="connsiteY10" fmla="*/ 80219 h 206109"/>
                  <a:gd name="connsiteX11" fmla="*/ 215386 w 294157"/>
                  <a:gd name="connsiteY11" fmla="*/ 47199 h 206109"/>
                  <a:gd name="connsiteX12" fmla="*/ 241567 w 294157"/>
                  <a:gd name="connsiteY12" fmla="*/ 55634 h 206109"/>
                  <a:gd name="connsiteX13" fmla="*/ 239974 w 294157"/>
                  <a:gd name="connsiteY13" fmla="*/ 78414 h 206109"/>
                  <a:gd name="connsiteX14" fmla="*/ 241408 w 294157"/>
                  <a:gd name="connsiteY14" fmla="*/ 107042 h 206109"/>
                  <a:gd name="connsiteX15" fmla="*/ 290646 w 294157"/>
                  <a:gd name="connsiteY15" fmla="*/ 13491 h 206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94157" h="206109">
                    <a:moveTo>
                      <a:pt x="290646" y="13491"/>
                    </a:moveTo>
                    <a:cubicBezTo>
                      <a:pt x="278022" y="-6741"/>
                      <a:pt x="233883" y="-3482"/>
                      <a:pt x="180595" y="18346"/>
                    </a:cubicBezTo>
                    <a:cubicBezTo>
                      <a:pt x="159776" y="26866"/>
                      <a:pt x="137583" y="38226"/>
                      <a:pt x="115309" y="52115"/>
                    </a:cubicBezTo>
                    <a:cubicBezTo>
                      <a:pt x="87622" y="69383"/>
                      <a:pt x="63495" y="88292"/>
                      <a:pt x="44572" y="106781"/>
                    </a:cubicBezTo>
                    <a:cubicBezTo>
                      <a:pt x="9306" y="141277"/>
                      <a:pt x="-7916" y="174311"/>
                      <a:pt x="3504" y="192627"/>
                    </a:cubicBezTo>
                    <a:cubicBezTo>
                      <a:pt x="16203" y="212960"/>
                      <a:pt x="60744" y="209547"/>
                      <a:pt x="114436" y="187426"/>
                    </a:cubicBezTo>
                    <a:cubicBezTo>
                      <a:pt x="110069" y="182675"/>
                      <a:pt x="103952" y="178667"/>
                      <a:pt x="97511" y="182743"/>
                    </a:cubicBezTo>
                    <a:cubicBezTo>
                      <a:pt x="90913" y="186913"/>
                      <a:pt x="81683" y="184735"/>
                      <a:pt x="72792" y="177679"/>
                    </a:cubicBezTo>
                    <a:cubicBezTo>
                      <a:pt x="66230" y="176604"/>
                      <a:pt x="61366" y="173962"/>
                      <a:pt x="58700" y="169699"/>
                    </a:cubicBezTo>
                    <a:cubicBezTo>
                      <a:pt x="56703" y="166512"/>
                      <a:pt x="56088" y="162644"/>
                      <a:pt x="56686" y="158249"/>
                    </a:cubicBezTo>
                    <a:cubicBezTo>
                      <a:pt x="59419" y="137840"/>
                      <a:pt x="88354" y="106134"/>
                      <a:pt x="129897" y="80219"/>
                    </a:cubicBezTo>
                    <a:cubicBezTo>
                      <a:pt x="161814" y="60314"/>
                      <a:pt x="193540" y="48595"/>
                      <a:pt x="215386" y="47199"/>
                    </a:cubicBezTo>
                    <a:cubicBezTo>
                      <a:pt x="228093" y="46368"/>
                      <a:pt x="237461" y="49037"/>
                      <a:pt x="241567" y="55634"/>
                    </a:cubicBezTo>
                    <a:cubicBezTo>
                      <a:pt x="245117" y="61321"/>
                      <a:pt x="244330" y="69249"/>
                      <a:pt x="239974" y="78414"/>
                    </a:cubicBezTo>
                    <a:cubicBezTo>
                      <a:pt x="242368" y="88015"/>
                      <a:pt x="242338" y="98206"/>
                      <a:pt x="241408" y="107042"/>
                    </a:cubicBezTo>
                    <a:cubicBezTo>
                      <a:pt x="282142" y="69844"/>
                      <a:pt x="302930" y="33170"/>
                      <a:pt x="290646" y="13491"/>
                    </a:cubicBezTo>
                    <a:close/>
                  </a:path>
                </a:pathLst>
              </a:custGeom>
              <a:solidFill>
                <a:srgbClr val="FFCF83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8" name="Freeform: Shape 457">
                <a:extLst>
                  <a:ext uri="{FF2B5EF4-FFF2-40B4-BE49-F238E27FC236}">
                    <a16:creationId xmlns:a16="http://schemas.microsoft.com/office/drawing/2014/main" id="{7EB5ECBD-ECE5-602B-CF19-A37C21215046}"/>
                  </a:ext>
                </a:extLst>
              </p:cNvPr>
              <p:cNvSpPr/>
              <p:nvPr/>
            </p:nvSpPr>
            <p:spPr>
              <a:xfrm>
                <a:off x="7725312" y="3250202"/>
                <a:ext cx="145797" cy="211100"/>
              </a:xfrm>
              <a:custGeom>
                <a:avLst/>
                <a:gdLst>
                  <a:gd name="connsiteX0" fmla="*/ 117014 w 145797"/>
                  <a:gd name="connsiteY0" fmla="*/ 192351 h 211100"/>
                  <a:gd name="connsiteX1" fmla="*/ 16794 w 145797"/>
                  <a:gd name="connsiteY1" fmla="*/ 211101 h 211100"/>
                  <a:gd name="connsiteX2" fmla="*/ 25934 w 145797"/>
                  <a:gd name="connsiteY2" fmla="*/ 187079 h 211100"/>
                  <a:gd name="connsiteX3" fmla="*/ 30653 w 145797"/>
                  <a:gd name="connsiteY3" fmla="*/ 173368 h 211100"/>
                  <a:gd name="connsiteX4" fmla="*/ 31472 w 145797"/>
                  <a:gd name="connsiteY4" fmla="*/ 137353 h 211100"/>
                  <a:gd name="connsiteX5" fmla="*/ 0 w 145797"/>
                  <a:gd name="connsiteY5" fmla="*/ 27537 h 211100"/>
                  <a:gd name="connsiteX6" fmla="*/ 41628 w 145797"/>
                  <a:gd name="connsiteY6" fmla="*/ 6779 h 211100"/>
                  <a:gd name="connsiteX7" fmla="*/ 129852 w 145797"/>
                  <a:gd name="connsiteY7" fmla="*/ 85687 h 211100"/>
                  <a:gd name="connsiteX8" fmla="*/ 117014 w 145797"/>
                  <a:gd name="connsiteY8" fmla="*/ 192351 h 211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5797" h="211100">
                    <a:moveTo>
                      <a:pt x="117014" y="192351"/>
                    </a:moveTo>
                    <a:cubicBezTo>
                      <a:pt x="80524" y="204045"/>
                      <a:pt x="44988" y="209068"/>
                      <a:pt x="16794" y="211101"/>
                    </a:cubicBezTo>
                    <a:cubicBezTo>
                      <a:pt x="20269" y="202136"/>
                      <a:pt x="22840" y="194014"/>
                      <a:pt x="25934" y="187079"/>
                    </a:cubicBezTo>
                    <a:cubicBezTo>
                      <a:pt x="27910" y="182635"/>
                      <a:pt x="29489" y="178048"/>
                      <a:pt x="30653" y="173368"/>
                    </a:cubicBezTo>
                    <a:cubicBezTo>
                      <a:pt x="33599" y="161636"/>
                      <a:pt x="33914" y="149321"/>
                      <a:pt x="31472" y="137353"/>
                    </a:cubicBezTo>
                    <a:cubicBezTo>
                      <a:pt x="24955" y="105598"/>
                      <a:pt x="7662" y="51416"/>
                      <a:pt x="0" y="27537"/>
                    </a:cubicBezTo>
                    <a:cubicBezTo>
                      <a:pt x="20470" y="-18126"/>
                      <a:pt x="41628" y="6779"/>
                      <a:pt x="41628" y="6779"/>
                    </a:cubicBezTo>
                    <a:cubicBezTo>
                      <a:pt x="41628" y="6779"/>
                      <a:pt x="103509" y="34532"/>
                      <a:pt x="129852" y="85687"/>
                    </a:cubicBezTo>
                    <a:cubicBezTo>
                      <a:pt x="156195" y="136848"/>
                      <a:pt x="148506" y="182262"/>
                      <a:pt x="117014" y="192351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9" name="Freeform: Shape 458">
                <a:extLst>
                  <a:ext uri="{FF2B5EF4-FFF2-40B4-BE49-F238E27FC236}">
                    <a16:creationId xmlns:a16="http://schemas.microsoft.com/office/drawing/2014/main" id="{CD4058E7-ACBC-3838-8BDB-45F13EE8CFF1}"/>
                  </a:ext>
                </a:extLst>
              </p:cNvPr>
              <p:cNvSpPr/>
              <p:nvPr/>
            </p:nvSpPr>
            <p:spPr>
              <a:xfrm>
                <a:off x="7763347" y="3138335"/>
                <a:ext cx="91817" cy="120539"/>
              </a:xfrm>
              <a:custGeom>
                <a:avLst/>
                <a:gdLst>
                  <a:gd name="connsiteX0" fmla="*/ 0 w 91817"/>
                  <a:gd name="connsiteY0" fmla="*/ 3489 h 120539"/>
                  <a:gd name="connsiteX1" fmla="*/ 73997 w 91817"/>
                  <a:gd name="connsiteY1" fmla="*/ 120539 h 120539"/>
                  <a:gd name="connsiteX2" fmla="*/ 91818 w 91817"/>
                  <a:gd name="connsiteY2" fmla="*/ 114880 h 120539"/>
                  <a:gd name="connsiteX3" fmla="*/ 16755 w 91817"/>
                  <a:gd name="connsiteY3" fmla="*/ 0 h 120539"/>
                  <a:gd name="connsiteX4" fmla="*/ 0 w 91817"/>
                  <a:gd name="connsiteY4" fmla="*/ 3489 h 120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817" h="120539">
                    <a:moveTo>
                      <a:pt x="0" y="3489"/>
                    </a:moveTo>
                    <a:cubicBezTo>
                      <a:pt x="0" y="3489"/>
                      <a:pt x="58924" y="41145"/>
                      <a:pt x="73997" y="120539"/>
                    </a:cubicBezTo>
                    <a:lnTo>
                      <a:pt x="91818" y="114880"/>
                    </a:lnTo>
                    <a:cubicBezTo>
                      <a:pt x="91818" y="114880"/>
                      <a:pt x="84916" y="58205"/>
                      <a:pt x="16755" y="0"/>
                    </a:cubicBezTo>
                    <a:lnTo>
                      <a:pt x="0" y="3489"/>
                    </a:ln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0" name="Freeform: Shape 459">
                <a:extLst>
                  <a:ext uri="{FF2B5EF4-FFF2-40B4-BE49-F238E27FC236}">
                    <a16:creationId xmlns:a16="http://schemas.microsoft.com/office/drawing/2014/main" id="{9AE1578E-3917-6D59-C1C6-079CB40AF497}"/>
                  </a:ext>
                </a:extLst>
              </p:cNvPr>
              <p:cNvSpPr/>
              <p:nvPr/>
            </p:nvSpPr>
            <p:spPr>
              <a:xfrm>
                <a:off x="7911790" y="3133966"/>
                <a:ext cx="59981" cy="128148"/>
              </a:xfrm>
              <a:custGeom>
                <a:avLst/>
                <a:gdLst>
                  <a:gd name="connsiteX0" fmla="*/ 59683 w 59981"/>
                  <a:gd name="connsiteY0" fmla="*/ 126925 h 128148"/>
                  <a:gd name="connsiteX1" fmla="*/ 41024 w 59981"/>
                  <a:gd name="connsiteY1" fmla="*/ 128148 h 128148"/>
                  <a:gd name="connsiteX2" fmla="*/ 0 w 59981"/>
                  <a:gd name="connsiteY2" fmla="*/ 0 h 128148"/>
                  <a:gd name="connsiteX3" fmla="*/ 17411 w 59981"/>
                  <a:gd name="connsiteY3" fmla="*/ 1822 h 128148"/>
                  <a:gd name="connsiteX4" fmla="*/ 59683 w 59981"/>
                  <a:gd name="connsiteY4" fmla="*/ 126925 h 128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981" h="128148">
                    <a:moveTo>
                      <a:pt x="59683" y="126925"/>
                    </a:moveTo>
                    <a:lnTo>
                      <a:pt x="41024" y="128148"/>
                    </a:lnTo>
                    <a:cubicBezTo>
                      <a:pt x="44758" y="59311"/>
                      <a:pt x="10213" y="12317"/>
                      <a:pt x="0" y="0"/>
                    </a:cubicBezTo>
                    <a:cubicBezTo>
                      <a:pt x="6403" y="513"/>
                      <a:pt x="12204" y="1133"/>
                      <a:pt x="17411" y="1822"/>
                    </a:cubicBezTo>
                    <a:cubicBezTo>
                      <a:pt x="66281" y="72530"/>
                      <a:pt x="59683" y="126925"/>
                      <a:pt x="59683" y="126925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1" name="Freeform: Shape 460">
                <a:extLst>
                  <a:ext uri="{FF2B5EF4-FFF2-40B4-BE49-F238E27FC236}">
                    <a16:creationId xmlns:a16="http://schemas.microsoft.com/office/drawing/2014/main" id="{C0701F4A-1A6A-903B-98CF-8D0F4B90931C}"/>
                  </a:ext>
                </a:extLst>
              </p:cNvPr>
              <p:cNvSpPr/>
              <p:nvPr/>
            </p:nvSpPr>
            <p:spPr>
              <a:xfrm>
                <a:off x="7695340" y="3227607"/>
                <a:ext cx="312524" cy="1262958"/>
              </a:xfrm>
              <a:custGeom>
                <a:avLst/>
                <a:gdLst>
                  <a:gd name="connsiteX0" fmla="*/ 299286 w 312524"/>
                  <a:gd name="connsiteY0" fmla="*/ 331648 h 1262958"/>
                  <a:gd name="connsiteX1" fmla="*/ 312524 w 312524"/>
                  <a:gd name="connsiteY1" fmla="*/ 325942 h 1262958"/>
                  <a:gd name="connsiteX2" fmla="*/ 299522 w 312524"/>
                  <a:gd name="connsiteY2" fmla="*/ 128686 h 1262958"/>
                  <a:gd name="connsiteX3" fmla="*/ 286692 w 312524"/>
                  <a:gd name="connsiteY3" fmla="*/ 23320 h 1262958"/>
                  <a:gd name="connsiteX4" fmla="*/ 273845 w 312524"/>
                  <a:gd name="connsiteY4" fmla="*/ 0 h 1262958"/>
                  <a:gd name="connsiteX5" fmla="*/ 154771 w 312524"/>
                  <a:gd name="connsiteY5" fmla="*/ 6372 h 1262958"/>
                  <a:gd name="connsiteX6" fmla="*/ 131215 w 312524"/>
                  <a:gd name="connsiteY6" fmla="*/ 22747 h 1262958"/>
                  <a:gd name="connsiteX7" fmla="*/ 143788 w 312524"/>
                  <a:gd name="connsiteY7" fmla="*/ 75312 h 1262958"/>
                  <a:gd name="connsiteX8" fmla="*/ 60616 w 312524"/>
                  <a:gd name="connsiteY8" fmla="*/ 195974 h 1262958"/>
                  <a:gd name="connsiteX9" fmla="*/ 31579 w 312524"/>
                  <a:gd name="connsiteY9" fmla="*/ 278819 h 1262958"/>
                  <a:gd name="connsiteX10" fmla="*/ 29251 w 312524"/>
                  <a:gd name="connsiteY10" fmla="*/ 448003 h 1262958"/>
                  <a:gd name="connsiteX11" fmla="*/ 44873 w 312524"/>
                  <a:gd name="connsiteY11" fmla="*/ 792560 h 1262958"/>
                  <a:gd name="connsiteX12" fmla="*/ 49956 w 312524"/>
                  <a:gd name="connsiteY12" fmla="*/ 840728 h 1262958"/>
                  <a:gd name="connsiteX13" fmla="*/ 49973 w 312524"/>
                  <a:gd name="connsiteY13" fmla="*/ 840791 h 1262958"/>
                  <a:gd name="connsiteX14" fmla="*/ 48428 w 312524"/>
                  <a:gd name="connsiteY14" fmla="*/ 846686 h 1262958"/>
                  <a:gd name="connsiteX15" fmla="*/ 25190 w 312524"/>
                  <a:gd name="connsiteY15" fmla="*/ 895551 h 1262958"/>
                  <a:gd name="connsiteX16" fmla="*/ 34712 w 312524"/>
                  <a:gd name="connsiteY16" fmla="*/ 1262958 h 1262958"/>
                  <a:gd name="connsiteX17" fmla="*/ 53212 w 312524"/>
                  <a:gd name="connsiteY17" fmla="*/ 1255502 h 1262958"/>
                  <a:gd name="connsiteX18" fmla="*/ 126760 w 312524"/>
                  <a:gd name="connsiteY18" fmla="*/ 930165 h 1262958"/>
                  <a:gd name="connsiteX19" fmla="*/ 142636 w 312524"/>
                  <a:gd name="connsiteY19" fmla="*/ 892031 h 1262958"/>
                  <a:gd name="connsiteX20" fmla="*/ 182348 w 312524"/>
                  <a:gd name="connsiteY20" fmla="*/ 786133 h 1262958"/>
                  <a:gd name="connsiteX21" fmla="*/ 235764 w 312524"/>
                  <a:gd name="connsiteY21" fmla="*/ 505196 h 1262958"/>
                  <a:gd name="connsiteX22" fmla="*/ 299074 w 312524"/>
                  <a:gd name="connsiteY22" fmla="*/ 332794 h 1262958"/>
                  <a:gd name="connsiteX23" fmla="*/ 299286 w 312524"/>
                  <a:gd name="connsiteY23" fmla="*/ 331648 h 1262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12524" h="1262958">
                    <a:moveTo>
                      <a:pt x="299286" y="331648"/>
                    </a:moveTo>
                    <a:lnTo>
                      <a:pt x="312524" y="325942"/>
                    </a:lnTo>
                    <a:lnTo>
                      <a:pt x="299522" y="128686"/>
                    </a:lnTo>
                    <a:cubicBezTo>
                      <a:pt x="299522" y="128686"/>
                      <a:pt x="286884" y="38995"/>
                      <a:pt x="286692" y="23320"/>
                    </a:cubicBezTo>
                    <a:cubicBezTo>
                      <a:pt x="286505" y="7645"/>
                      <a:pt x="273845" y="0"/>
                      <a:pt x="273845" y="0"/>
                    </a:cubicBezTo>
                    <a:cubicBezTo>
                      <a:pt x="273845" y="0"/>
                      <a:pt x="180952" y="4902"/>
                      <a:pt x="154771" y="6372"/>
                    </a:cubicBezTo>
                    <a:cubicBezTo>
                      <a:pt x="128585" y="7846"/>
                      <a:pt x="131215" y="22747"/>
                      <a:pt x="131215" y="22747"/>
                    </a:cubicBezTo>
                    <a:cubicBezTo>
                      <a:pt x="131215" y="22747"/>
                      <a:pt x="142632" y="70407"/>
                      <a:pt x="143788" y="75312"/>
                    </a:cubicBezTo>
                    <a:cubicBezTo>
                      <a:pt x="161415" y="150215"/>
                      <a:pt x="60616" y="195974"/>
                      <a:pt x="60616" y="195974"/>
                    </a:cubicBezTo>
                    <a:cubicBezTo>
                      <a:pt x="60616" y="195974"/>
                      <a:pt x="44264" y="238291"/>
                      <a:pt x="31579" y="278819"/>
                    </a:cubicBezTo>
                    <a:cubicBezTo>
                      <a:pt x="9831" y="348307"/>
                      <a:pt x="29251" y="448003"/>
                      <a:pt x="29251" y="448003"/>
                    </a:cubicBezTo>
                    <a:cubicBezTo>
                      <a:pt x="32551" y="500958"/>
                      <a:pt x="38577" y="725972"/>
                      <a:pt x="44873" y="792560"/>
                    </a:cubicBezTo>
                    <a:cubicBezTo>
                      <a:pt x="47147" y="816695"/>
                      <a:pt x="49142" y="833867"/>
                      <a:pt x="49956" y="840728"/>
                    </a:cubicBezTo>
                    <a:cubicBezTo>
                      <a:pt x="49973" y="840761"/>
                      <a:pt x="49973" y="840777"/>
                      <a:pt x="49973" y="840791"/>
                    </a:cubicBezTo>
                    <a:cubicBezTo>
                      <a:pt x="50222" y="842887"/>
                      <a:pt x="49490" y="844859"/>
                      <a:pt x="48428" y="846686"/>
                    </a:cubicBezTo>
                    <a:cubicBezTo>
                      <a:pt x="39161" y="862413"/>
                      <a:pt x="31486" y="878792"/>
                      <a:pt x="25190" y="895551"/>
                    </a:cubicBezTo>
                    <a:cubicBezTo>
                      <a:pt x="-36592" y="1060198"/>
                      <a:pt x="34712" y="1262958"/>
                      <a:pt x="34712" y="1262958"/>
                    </a:cubicBezTo>
                    <a:lnTo>
                      <a:pt x="53212" y="1255502"/>
                    </a:lnTo>
                    <a:cubicBezTo>
                      <a:pt x="53212" y="1255502"/>
                      <a:pt x="93787" y="1029852"/>
                      <a:pt x="126760" y="930165"/>
                    </a:cubicBezTo>
                    <a:cubicBezTo>
                      <a:pt x="132354" y="913258"/>
                      <a:pt x="137720" y="899967"/>
                      <a:pt x="142636" y="892031"/>
                    </a:cubicBezTo>
                    <a:cubicBezTo>
                      <a:pt x="156968" y="868892"/>
                      <a:pt x="170273" y="831091"/>
                      <a:pt x="182348" y="786133"/>
                    </a:cubicBezTo>
                    <a:cubicBezTo>
                      <a:pt x="205169" y="701132"/>
                      <a:pt x="223541" y="590551"/>
                      <a:pt x="235764" y="505196"/>
                    </a:cubicBezTo>
                    <a:cubicBezTo>
                      <a:pt x="237451" y="505273"/>
                      <a:pt x="255024" y="385565"/>
                      <a:pt x="299074" y="332794"/>
                    </a:cubicBezTo>
                    <a:cubicBezTo>
                      <a:pt x="299464" y="332314"/>
                      <a:pt x="299516" y="331941"/>
                      <a:pt x="299286" y="331648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62" name="Graphic 4">
                <a:extLst>
                  <a:ext uri="{FF2B5EF4-FFF2-40B4-BE49-F238E27FC236}">
                    <a16:creationId xmlns:a16="http://schemas.microsoft.com/office/drawing/2014/main" id="{2DACB8E1-F509-CEC7-8EC2-FD5768DBD695}"/>
                  </a:ext>
                </a:extLst>
              </p:cNvPr>
              <p:cNvGrpSpPr/>
              <p:nvPr/>
            </p:nvGrpSpPr>
            <p:grpSpPr>
              <a:xfrm>
                <a:off x="7836238" y="3241330"/>
                <a:ext cx="16992" cy="16078"/>
                <a:chOff x="7836238" y="3241330"/>
                <a:chExt cx="16992" cy="16078"/>
              </a:xfrm>
            </p:grpSpPr>
            <p:grpSp>
              <p:nvGrpSpPr>
                <p:cNvPr id="463" name="Graphic 4">
                  <a:extLst>
                    <a:ext uri="{FF2B5EF4-FFF2-40B4-BE49-F238E27FC236}">
                      <a16:creationId xmlns:a16="http://schemas.microsoft.com/office/drawing/2014/main" id="{EA889F52-5404-5ECE-21C9-C458FEB742E3}"/>
                    </a:ext>
                  </a:extLst>
                </p:cNvPr>
                <p:cNvGrpSpPr/>
                <p:nvPr/>
              </p:nvGrpSpPr>
              <p:grpSpPr>
                <a:xfrm>
                  <a:off x="7836238" y="3241330"/>
                  <a:ext cx="16992" cy="16078"/>
                  <a:chOff x="7836238" y="3241330"/>
                  <a:chExt cx="16992" cy="16078"/>
                </a:xfrm>
              </p:grpSpPr>
              <p:sp>
                <p:nvSpPr>
                  <p:cNvPr id="464" name="Freeform: Shape 463">
                    <a:extLst>
                      <a:ext uri="{FF2B5EF4-FFF2-40B4-BE49-F238E27FC236}">
                        <a16:creationId xmlns:a16="http://schemas.microsoft.com/office/drawing/2014/main" id="{D642FC53-9EDE-0593-A357-FB7A80C4AB8C}"/>
                      </a:ext>
                    </a:extLst>
                  </p:cNvPr>
                  <p:cNvSpPr/>
                  <p:nvPr/>
                </p:nvSpPr>
                <p:spPr>
                  <a:xfrm>
                    <a:off x="7836238" y="3241754"/>
                    <a:ext cx="15653" cy="15654"/>
                  </a:xfrm>
                  <a:custGeom>
                    <a:avLst/>
                    <a:gdLst>
                      <a:gd name="connsiteX0" fmla="*/ 368 w 15653"/>
                      <a:gd name="connsiteY0" fmla="*/ 10196 h 15654"/>
                      <a:gd name="connsiteX1" fmla="*/ 5460 w 15653"/>
                      <a:gd name="connsiteY1" fmla="*/ 370 h 15654"/>
                      <a:gd name="connsiteX2" fmla="*/ 15283 w 15653"/>
                      <a:gd name="connsiteY2" fmla="*/ 5459 h 15654"/>
                      <a:gd name="connsiteX3" fmla="*/ 10197 w 15653"/>
                      <a:gd name="connsiteY3" fmla="*/ 15285 h 15654"/>
                      <a:gd name="connsiteX4" fmla="*/ 368 w 15653"/>
                      <a:gd name="connsiteY4" fmla="*/ 10196 h 156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653" h="15654">
                        <a:moveTo>
                          <a:pt x="368" y="10196"/>
                        </a:moveTo>
                        <a:cubicBezTo>
                          <a:pt x="-938" y="6076"/>
                          <a:pt x="1339" y="1679"/>
                          <a:pt x="5460" y="370"/>
                        </a:cubicBezTo>
                        <a:cubicBezTo>
                          <a:pt x="9577" y="-941"/>
                          <a:pt x="13974" y="1341"/>
                          <a:pt x="15283" y="5459"/>
                        </a:cubicBezTo>
                        <a:cubicBezTo>
                          <a:pt x="16594" y="9579"/>
                          <a:pt x="14315" y="13977"/>
                          <a:pt x="10197" y="15285"/>
                        </a:cubicBezTo>
                        <a:cubicBezTo>
                          <a:pt x="6080" y="16594"/>
                          <a:pt x="1676" y="14317"/>
                          <a:pt x="368" y="10196"/>
                        </a:cubicBezTo>
                        <a:close/>
                      </a:path>
                    </a:pathLst>
                  </a:custGeom>
                  <a:solidFill>
                    <a:srgbClr val="ED7D2B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5" name="Freeform: Shape 464">
                    <a:extLst>
                      <a:ext uri="{FF2B5EF4-FFF2-40B4-BE49-F238E27FC236}">
                        <a16:creationId xmlns:a16="http://schemas.microsoft.com/office/drawing/2014/main" id="{26E2AC31-B52B-8F14-342F-A6381720D118}"/>
                      </a:ext>
                    </a:extLst>
                  </p:cNvPr>
                  <p:cNvSpPr/>
                  <p:nvPr/>
                </p:nvSpPr>
                <p:spPr>
                  <a:xfrm>
                    <a:off x="7837576" y="3241330"/>
                    <a:ext cx="15655" cy="15653"/>
                  </a:xfrm>
                  <a:custGeom>
                    <a:avLst/>
                    <a:gdLst>
                      <a:gd name="connsiteX0" fmla="*/ 369 w 15655"/>
                      <a:gd name="connsiteY0" fmla="*/ 10195 h 15653"/>
                      <a:gd name="connsiteX1" fmla="*/ 5461 w 15655"/>
                      <a:gd name="connsiteY1" fmla="*/ 369 h 15653"/>
                      <a:gd name="connsiteX2" fmla="*/ 15287 w 15655"/>
                      <a:gd name="connsiteY2" fmla="*/ 5458 h 15653"/>
                      <a:gd name="connsiteX3" fmla="*/ 10195 w 15655"/>
                      <a:gd name="connsiteY3" fmla="*/ 15284 h 15653"/>
                      <a:gd name="connsiteX4" fmla="*/ 369 w 15655"/>
                      <a:gd name="connsiteY4" fmla="*/ 10195 h 156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655" h="15653">
                        <a:moveTo>
                          <a:pt x="369" y="10195"/>
                        </a:moveTo>
                        <a:cubicBezTo>
                          <a:pt x="-939" y="6078"/>
                          <a:pt x="1340" y="1678"/>
                          <a:pt x="5461" y="369"/>
                        </a:cubicBezTo>
                        <a:cubicBezTo>
                          <a:pt x="9578" y="-939"/>
                          <a:pt x="13979" y="1340"/>
                          <a:pt x="15287" y="5458"/>
                        </a:cubicBezTo>
                        <a:cubicBezTo>
                          <a:pt x="16593" y="9575"/>
                          <a:pt x="14316" y="13975"/>
                          <a:pt x="10195" y="15284"/>
                        </a:cubicBezTo>
                        <a:cubicBezTo>
                          <a:pt x="6078" y="16592"/>
                          <a:pt x="1678" y="14316"/>
                          <a:pt x="369" y="10195"/>
                        </a:cubicBezTo>
                        <a:close/>
                      </a:path>
                    </a:pathLst>
                  </a:custGeom>
                  <a:solidFill>
                    <a:srgbClr val="F99746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66" name="Freeform: Shape 465">
                  <a:extLst>
                    <a:ext uri="{FF2B5EF4-FFF2-40B4-BE49-F238E27FC236}">
                      <a16:creationId xmlns:a16="http://schemas.microsoft.com/office/drawing/2014/main" id="{EE8AA1EE-C4AC-ECC0-5F57-F33124D27770}"/>
                    </a:ext>
                  </a:extLst>
                </p:cNvPr>
                <p:cNvSpPr/>
                <p:nvPr/>
              </p:nvSpPr>
              <p:spPr>
                <a:xfrm>
                  <a:off x="7840554" y="3248014"/>
                  <a:ext cx="2273" cy="2276"/>
                </a:xfrm>
                <a:custGeom>
                  <a:avLst/>
                  <a:gdLst>
                    <a:gd name="connsiteX0" fmla="*/ 0 w 2273"/>
                    <a:gd name="connsiteY0" fmla="*/ 1136 h 2276"/>
                    <a:gd name="connsiteX1" fmla="*/ 1141 w 2273"/>
                    <a:gd name="connsiteY1" fmla="*/ 0 h 2276"/>
                    <a:gd name="connsiteX2" fmla="*/ 2274 w 2273"/>
                    <a:gd name="connsiteY2" fmla="*/ 1141 h 2276"/>
                    <a:gd name="connsiteX3" fmla="*/ 1136 w 2273"/>
                    <a:gd name="connsiteY3" fmla="*/ 2277 h 2276"/>
                    <a:gd name="connsiteX4" fmla="*/ 0 w 2273"/>
                    <a:gd name="connsiteY4" fmla="*/ 1136 h 22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73" h="2276">
                      <a:moveTo>
                        <a:pt x="0" y="1136"/>
                      </a:moveTo>
                      <a:cubicBezTo>
                        <a:pt x="3" y="507"/>
                        <a:pt x="513" y="0"/>
                        <a:pt x="1141" y="0"/>
                      </a:cubicBezTo>
                      <a:cubicBezTo>
                        <a:pt x="1769" y="0"/>
                        <a:pt x="2274" y="513"/>
                        <a:pt x="2274" y="1141"/>
                      </a:cubicBezTo>
                      <a:cubicBezTo>
                        <a:pt x="2274" y="1769"/>
                        <a:pt x="1761" y="2277"/>
                        <a:pt x="1136" y="2277"/>
                      </a:cubicBezTo>
                      <a:cubicBezTo>
                        <a:pt x="510" y="2274"/>
                        <a:pt x="0" y="1761"/>
                        <a:pt x="0" y="1136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7" name="Freeform: Shape 466">
                  <a:extLst>
                    <a:ext uri="{FF2B5EF4-FFF2-40B4-BE49-F238E27FC236}">
                      <a16:creationId xmlns:a16="http://schemas.microsoft.com/office/drawing/2014/main" id="{2B0128DE-796C-BC2D-962B-024B4FE38542}"/>
                    </a:ext>
                  </a:extLst>
                </p:cNvPr>
                <p:cNvSpPr/>
                <p:nvPr/>
              </p:nvSpPr>
              <p:spPr>
                <a:xfrm>
                  <a:off x="7847980" y="3248025"/>
                  <a:ext cx="2273" cy="2274"/>
                </a:xfrm>
                <a:custGeom>
                  <a:avLst/>
                  <a:gdLst>
                    <a:gd name="connsiteX0" fmla="*/ 0 w 2273"/>
                    <a:gd name="connsiteY0" fmla="*/ 1136 h 2274"/>
                    <a:gd name="connsiteX1" fmla="*/ 1138 w 2273"/>
                    <a:gd name="connsiteY1" fmla="*/ 0 h 2274"/>
                    <a:gd name="connsiteX2" fmla="*/ 2274 w 2273"/>
                    <a:gd name="connsiteY2" fmla="*/ 1139 h 2274"/>
                    <a:gd name="connsiteX3" fmla="*/ 1133 w 2273"/>
                    <a:gd name="connsiteY3" fmla="*/ 2274 h 2274"/>
                    <a:gd name="connsiteX4" fmla="*/ 0 w 2273"/>
                    <a:gd name="connsiteY4" fmla="*/ 1136 h 2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73" h="2274">
                      <a:moveTo>
                        <a:pt x="0" y="1136"/>
                      </a:moveTo>
                      <a:cubicBezTo>
                        <a:pt x="0" y="508"/>
                        <a:pt x="513" y="0"/>
                        <a:pt x="1138" y="0"/>
                      </a:cubicBezTo>
                      <a:cubicBezTo>
                        <a:pt x="1763" y="0"/>
                        <a:pt x="2274" y="510"/>
                        <a:pt x="2274" y="1139"/>
                      </a:cubicBezTo>
                      <a:cubicBezTo>
                        <a:pt x="2274" y="1767"/>
                        <a:pt x="1761" y="2274"/>
                        <a:pt x="1133" y="2274"/>
                      </a:cubicBezTo>
                      <a:cubicBezTo>
                        <a:pt x="510" y="2274"/>
                        <a:pt x="0" y="1764"/>
                        <a:pt x="0" y="1136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8" name="Graphic 4">
                <a:extLst>
                  <a:ext uri="{FF2B5EF4-FFF2-40B4-BE49-F238E27FC236}">
                    <a16:creationId xmlns:a16="http://schemas.microsoft.com/office/drawing/2014/main" id="{58404ED6-0DBC-AF54-A0BF-0593CF9A137A}"/>
                  </a:ext>
                </a:extLst>
              </p:cNvPr>
              <p:cNvGrpSpPr/>
              <p:nvPr/>
            </p:nvGrpSpPr>
            <p:grpSpPr>
              <a:xfrm>
                <a:off x="7951418" y="3231390"/>
                <a:ext cx="16994" cy="16077"/>
                <a:chOff x="7951418" y="3231390"/>
                <a:chExt cx="16994" cy="16077"/>
              </a:xfrm>
            </p:grpSpPr>
            <p:grpSp>
              <p:nvGrpSpPr>
                <p:cNvPr id="469" name="Graphic 4">
                  <a:extLst>
                    <a:ext uri="{FF2B5EF4-FFF2-40B4-BE49-F238E27FC236}">
                      <a16:creationId xmlns:a16="http://schemas.microsoft.com/office/drawing/2014/main" id="{E7E4D33B-7B73-1D0B-1A4A-7F3C44EE8CA6}"/>
                    </a:ext>
                  </a:extLst>
                </p:cNvPr>
                <p:cNvGrpSpPr/>
                <p:nvPr/>
              </p:nvGrpSpPr>
              <p:grpSpPr>
                <a:xfrm>
                  <a:off x="7951418" y="3231390"/>
                  <a:ext cx="16994" cy="16077"/>
                  <a:chOff x="7951418" y="3231390"/>
                  <a:chExt cx="16994" cy="16077"/>
                </a:xfrm>
              </p:grpSpPr>
              <p:sp>
                <p:nvSpPr>
                  <p:cNvPr id="470" name="Freeform: Shape 469">
                    <a:extLst>
                      <a:ext uri="{FF2B5EF4-FFF2-40B4-BE49-F238E27FC236}">
                        <a16:creationId xmlns:a16="http://schemas.microsoft.com/office/drawing/2014/main" id="{72E03EB0-21F5-E187-DCE7-49C848141771}"/>
                      </a:ext>
                    </a:extLst>
                  </p:cNvPr>
                  <p:cNvSpPr/>
                  <p:nvPr/>
                </p:nvSpPr>
                <p:spPr>
                  <a:xfrm>
                    <a:off x="7951418" y="3231814"/>
                    <a:ext cx="15652" cy="15653"/>
                  </a:xfrm>
                  <a:custGeom>
                    <a:avLst/>
                    <a:gdLst>
                      <a:gd name="connsiteX0" fmla="*/ 370 w 15652"/>
                      <a:gd name="connsiteY0" fmla="*/ 10193 h 15653"/>
                      <a:gd name="connsiteX1" fmla="*/ 5456 w 15652"/>
                      <a:gd name="connsiteY1" fmla="*/ 369 h 15653"/>
                      <a:gd name="connsiteX2" fmla="*/ 15282 w 15652"/>
                      <a:gd name="connsiteY2" fmla="*/ 5455 h 15653"/>
                      <a:gd name="connsiteX3" fmla="*/ 10196 w 15652"/>
                      <a:gd name="connsiteY3" fmla="*/ 15284 h 15653"/>
                      <a:gd name="connsiteX4" fmla="*/ 370 w 15652"/>
                      <a:gd name="connsiteY4" fmla="*/ 10193 h 156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652" h="15653">
                        <a:moveTo>
                          <a:pt x="370" y="10193"/>
                        </a:moveTo>
                        <a:cubicBezTo>
                          <a:pt x="-941" y="6078"/>
                          <a:pt x="1341" y="1678"/>
                          <a:pt x="5456" y="369"/>
                        </a:cubicBezTo>
                        <a:cubicBezTo>
                          <a:pt x="9577" y="-939"/>
                          <a:pt x="13974" y="1340"/>
                          <a:pt x="15282" y="5455"/>
                        </a:cubicBezTo>
                        <a:cubicBezTo>
                          <a:pt x="16594" y="9575"/>
                          <a:pt x="14311" y="13973"/>
                          <a:pt x="10196" y="15284"/>
                        </a:cubicBezTo>
                        <a:cubicBezTo>
                          <a:pt x="6076" y="16592"/>
                          <a:pt x="1676" y="14316"/>
                          <a:pt x="370" y="10193"/>
                        </a:cubicBezTo>
                        <a:close/>
                      </a:path>
                    </a:pathLst>
                  </a:custGeom>
                  <a:solidFill>
                    <a:srgbClr val="ED7D2B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1" name="Freeform: Shape 470">
                    <a:extLst>
                      <a:ext uri="{FF2B5EF4-FFF2-40B4-BE49-F238E27FC236}">
                        <a16:creationId xmlns:a16="http://schemas.microsoft.com/office/drawing/2014/main" id="{1BDF529F-9929-53F2-F2BA-E660D0A190D8}"/>
                      </a:ext>
                    </a:extLst>
                  </p:cNvPr>
                  <p:cNvSpPr/>
                  <p:nvPr/>
                </p:nvSpPr>
                <p:spPr>
                  <a:xfrm>
                    <a:off x="7952757" y="3231390"/>
                    <a:ext cx="15654" cy="15651"/>
                  </a:xfrm>
                  <a:custGeom>
                    <a:avLst/>
                    <a:gdLst>
                      <a:gd name="connsiteX0" fmla="*/ 369 w 15654"/>
                      <a:gd name="connsiteY0" fmla="*/ 10194 h 15651"/>
                      <a:gd name="connsiteX1" fmla="*/ 5461 w 15654"/>
                      <a:gd name="connsiteY1" fmla="*/ 370 h 15651"/>
                      <a:gd name="connsiteX2" fmla="*/ 15287 w 15654"/>
                      <a:gd name="connsiteY2" fmla="*/ 5456 h 15651"/>
                      <a:gd name="connsiteX3" fmla="*/ 10195 w 15654"/>
                      <a:gd name="connsiteY3" fmla="*/ 15282 h 15651"/>
                      <a:gd name="connsiteX4" fmla="*/ 369 w 15654"/>
                      <a:gd name="connsiteY4" fmla="*/ 10194 h 156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654" h="15651">
                        <a:moveTo>
                          <a:pt x="369" y="10194"/>
                        </a:moveTo>
                        <a:cubicBezTo>
                          <a:pt x="-939" y="6079"/>
                          <a:pt x="1340" y="1676"/>
                          <a:pt x="5461" y="370"/>
                        </a:cubicBezTo>
                        <a:cubicBezTo>
                          <a:pt x="9576" y="-941"/>
                          <a:pt x="13975" y="1341"/>
                          <a:pt x="15287" y="5456"/>
                        </a:cubicBezTo>
                        <a:cubicBezTo>
                          <a:pt x="16593" y="9576"/>
                          <a:pt x="14313" y="13974"/>
                          <a:pt x="10195" y="15282"/>
                        </a:cubicBezTo>
                        <a:cubicBezTo>
                          <a:pt x="6078" y="16591"/>
                          <a:pt x="1678" y="14314"/>
                          <a:pt x="369" y="10194"/>
                        </a:cubicBezTo>
                        <a:close/>
                      </a:path>
                    </a:pathLst>
                  </a:custGeom>
                  <a:solidFill>
                    <a:srgbClr val="F99746"/>
                  </a:solidFill>
                  <a:ln w="274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72" name="Freeform: Shape 471">
                  <a:extLst>
                    <a:ext uri="{FF2B5EF4-FFF2-40B4-BE49-F238E27FC236}">
                      <a16:creationId xmlns:a16="http://schemas.microsoft.com/office/drawing/2014/main" id="{F0F155FC-7B0A-8472-3B8B-627E61A2F84F}"/>
                    </a:ext>
                  </a:extLst>
                </p:cNvPr>
                <p:cNvSpPr/>
                <p:nvPr/>
              </p:nvSpPr>
              <p:spPr>
                <a:xfrm>
                  <a:off x="7955733" y="3238070"/>
                  <a:ext cx="2273" cy="2276"/>
                </a:xfrm>
                <a:custGeom>
                  <a:avLst/>
                  <a:gdLst>
                    <a:gd name="connsiteX0" fmla="*/ 0 w 2273"/>
                    <a:gd name="connsiteY0" fmla="*/ 1136 h 2276"/>
                    <a:gd name="connsiteX1" fmla="*/ 1141 w 2273"/>
                    <a:gd name="connsiteY1" fmla="*/ 0 h 2276"/>
                    <a:gd name="connsiteX2" fmla="*/ 2274 w 2273"/>
                    <a:gd name="connsiteY2" fmla="*/ 1141 h 2276"/>
                    <a:gd name="connsiteX3" fmla="*/ 1135 w 2273"/>
                    <a:gd name="connsiteY3" fmla="*/ 2277 h 2276"/>
                    <a:gd name="connsiteX4" fmla="*/ 0 w 2273"/>
                    <a:gd name="connsiteY4" fmla="*/ 1136 h 22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73" h="2276">
                      <a:moveTo>
                        <a:pt x="0" y="1136"/>
                      </a:moveTo>
                      <a:cubicBezTo>
                        <a:pt x="3" y="507"/>
                        <a:pt x="516" y="0"/>
                        <a:pt x="1141" y="0"/>
                      </a:cubicBezTo>
                      <a:cubicBezTo>
                        <a:pt x="1769" y="0"/>
                        <a:pt x="2276" y="513"/>
                        <a:pt x="2274" y="1141"/>
                      </a:cubicBezTo>
                      <a:cubicBezTo>
                        <a:pt x="2274" y="1769"/>
                        <a:pt x="1763" y="2277"/>
                        <a:pt x="1135" y="2277"/>
                      </a:cubicBezTo>
                      <a:cubicBezTo>
                        <a:pt x="510" y="2277"/>
                        <a:pt x="0" y="1764"/>
                        <a:pt x="0" y="1136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3" name="Freeform: Shape 472">
                  <a:extLst>
                    <a:ext uri="{FF2B5EF4-FFF2-40B4-BE49-F238E27FC236}">
                      <a16:creationId xmlns:a16="http://schemas.microsoft.com/office/drawing/2014/main" id="{F87C0A04-2A1F-2E71-F785-C9A22EF7097A}"/>
                    </a:ext>
                  </a:extLst>
                </p:cNvPr>
                <p:cNvSpPr/>
                <p:nvPr/>
              </p:nvSpPr>
              <p:spPr>
                <a:xfrm>
                  <a:off x="7963161" y="3238084"/>
                  <a:ext cx="2271" cy="2276"/>
                </a:xfrm>
                <a:custGeom>
                  <a:avLst/>
                  <a:gdLst>
                    <a:gd name="connsiteX0" fmla="*/ 0 w 2271"/>
                    <a:gd name="connsiteY0" fmla="*/ 1136 h 2276"/>
                    <a:gd name="connsiteX1" fmla="*/ 1139 w 2271"/>
                    <a:gd name="connsiteY1" fmla="*/ 0 h 2276"/>
                    <a:gd name="connsiteX2" fmla="*/ 2272 w 2271"/>
                    <a:gd name="connsiteY2" fmla="*/ 1138 h 2276"/>
                    <a:gd name="connsiteX3" fmla="*/ 1136 w 2271"/>
                    <a:gd name="connsiteY3" fmla="*/ 2277 h 2276"/>
                    <a:gd name="connsiteX4" fmla="*/ 0 w 2271"/>
                    <a:gd name="connsiteY4" fmla="*/ 1136 h 22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71" h="2276">
                      <a:moveTo>
                        <a:pt x="0" y="1136"/>
                      </a:moveTo>
                      <a:cubicBezTo>
                        <a:pt x="0" y="507"/>
                        <a:pt x="510" y="0"/>
                        <a:pt x="1139" y="0"/>
                      </a:cubicBezTo>
                      <a:cubicBezTo>
                        <a:pt x="1767" y="0"/>
                        <a:pt x="2274" y="513"/>
                        <a:pt x="2272" y="1138"/>
                      </a:cubicBezTo>
                      <a:cubicBezTo>
                        <a:pt x="2272" y="1766"/>
                        <a:pt x="1759" y="2277"/>
                        <a:pt x="1136" y="2277"/>
                      </a:cubicBezTo>
                      <a:cubicBezTo>
                        <a:pt x="508" y="2274"/>
                        <a:pt x="-3" y="1764"/>
                        <a:pt x="0" y="1136"/>
                      </a:cubicBezTo>
                      <a:close/>
                    </a:path>
                  </a:pathLst>
                </a:custGeom>
                <a:solidFill>
                  <a:srgbClr val="2B478B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74" name="Freeform: Shape 473">
                <a:extLst>
                  <a:ext uri="{FF2B5EF4-FFF2-40B4-BE49-F238E27FC236}">
                    <a16:creationId xmlns:a16="http://schemas.microsoft.com/office/drawing/2014/main" id="{DCA9CCEB-4A0E-B02F-6120-46CE673475A5}"/>
                  </a:ext>
                </a:extLst>
              </p:cNvPr>
              <p:cNvSpPr/>
              <p:nvPr/>
            </p:nvSpPr>
            <p:spPr>
              <a:xfrm>
                <a:off x="7750977" y="3018181"/>
                <a:ext cx="72881" cy="115554"/>
              </a:xfrm>
              <a:custGeom>
                <a:avLst/>
                <a:gdLst>
                  <a:gd name="connsiteX0" fmla="*/ 12 w 72881"/>
                  <a:gd name="connsiteY0" fmla="*/ 0 h 115554"/>
                  <a:gd name="connsiteX1" fmla="*/ 7740 w 72881"/>
                  <a:gd name="connsiteY1" fmla="*/ 16698 h 115554"/>
                  <a:gd name="connsiteX2" fmla="*/ 442 w 72881"/>
                  <a:gd name="connsiteY2" fmla="*/ 69935 h 115554"/>
                  <a:gd name="connsiteX3" fmla="*/ 10787 w 72881"/>
                  <a:gd name="connsiteY3" fmla="*/ 98465 h 115554"/>
                  <a:gd name="connsiteX4" fmla="*/ 8881 w 72881"/>
                  <a:gd name="connsiteY4" fmla="*/ 80340 h 115554"/>
                  <a:gd name="connsiteX5" fmla="*/ 19011 w 72881"/>
                  <a:gd name="connsiteY5" fmla="*/ 102009 h 115554"/>
                  <a:gd name="connsiteX6" fmla="*/ 26703 w 72881"/>
                  <a:gd name="connsiteY6" fmla="*/ 115555 h 115554"/>
                  <a:gd name="connsiteX7" fmla="*/ 51140 w 72881"/>
                  <a:gd name="connsiteY7" fmla="*/ 90605 h 115554"/>
                  <a:gd name="connsiteX8" fmla="*/ 51337 w 72881"/>
                  <a:gd name="connsiteY8" fmla="*/ 102003 h 115554"/>
                  <a:gd name="connsiteX9" fmla="*/ 72841 w 72881"/>
                  <a:gd name="connsiteY9" fmla="*/ 68832 h 115554"/>
                  <a:gd name="connsiteX10" fmla="*/ 48880 w 72881"/>
                  <a:gd name="connsiteY10" fmla="*/ 35818 h 115554"/>
                  <a:gd name="connsiteX11" fmla="*/ 24130 w 72881"/>
                  <a:gd name="connsiteY11" fmla="*/ 14429 h 115554"/>
                  <a:gd name="connsiteX12" fmla="*/ 12 w 72881"/>
                  <a:gd name="connsiteY12" fmla="*/ 0 h 115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2881" h="115554">
                    <a:moveTo>
                      <a:pt x="12" y="0"/>
                    </a:moveTo>
                    <a:cubicBezTo>
                      <a:pt x="12" y="0"/>
                      <a:pt x="-635" y="13968"/>
                      <a:pt x="7740" y="16698"/>
                    </a:cubicBezTo>
                    <a:cubicBezTo>
                      <a:pt x="16114" y="19427"/>
                      <a:pt x="-891" y="49578"/>
                      <a:pt x="442" y="69935"/>
                    </a:cubicBezTo>
                    <a:cubicBezTo>
                      <a:pt x="1773" y="90293"/>
                      <a:pt x="10787" y="98465"/>
                      <a:pt x="10787" y="98465"/>
                    </a:cubicBezTo>
                    <a:cubicBezTo>
                      <a:pt x="10787" y="98465"/>
                      <a:pt x="6464" y="87264"/>
                      <a:pt x="8881" y="80340"/>
                    </a:cubicBezTo>
                    <a:cubicBezTo>
                      <a:pt x="8881" y="80340"/>
                      <a:pt x="8494" y="94742"/>
                      <a:pt x="19011" y="102009"/>
                    </a:cubicBezTo>
                    <a:cubicBezTo>
                      <a:pt x="29528" y="109273"/>
                      <a:pt x="26703" y="115555"/>
                      <a:pt x="26703" y="115555"/>
                    </a:cubicBezTo>
                    <a:cubicBezTo>
                      <a:pt x="26703" y="115555"/>
                      <a:pt x="50475" y="108436"/>
                      <a:pt x="51140" y="90605"/>
                    </a:cubicBezTo>
                    <a:cubicBezTo>
                      <a:pt x="51140" y="90605"/>
                      <a:pt x="52157" y="98665"/>
                      <a:pt x="51337" y="102003"/>
                    </a:cubicBezTo>
                    <a:cubicBezTo>
                      <a:pt x="51337" y="102003"/>
                      <a:pt x="71862" y="86592"/>
                      <a:pt x="72841" y="68832"/>
                    </a:cubicBezTo>
                    <a:cubicBezTo>
                      <a:pt x="73820" y="51076"/>
                      <a:pt x="56684" y="36090"/>
                      <a:pt x="48880" y="35818"/>
                    </a:cubicBezTo>
                    <a:cubicBezTo>
                      <a:pt x="41075" y="35546"/>
                      <a:pt x="23661" y="20223"/>
                      <a:pt x="24130" y="14429"/>
                    </a:cubicBezTo>
                    <a:cubicBezTo>
                      <a:pt x="24597" y="8647"/>
                      <a:pt x="12" y="0"/>
                      <a:pt x="12" y="0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5" name="Freeform: Shape 474">
                <a:extLst>
                  <a:ext uri="{FF2B5EF4-FFF2-40B4-BE49-F238E27FC236}">
                    <a16:creationId xmlns:a16="http://schemas.microsoft.com/office/drawing/2014/main" id="{1D3E3A52-2B2F-853A-84CB-4A3869187D82}"/>
                  </a:ext>
                </a:extLst>
              </p:cNvPr>
              <p:cNvSpPr/>
              <p:nvPr/>
            </p:nvSpPr>
            <p:spPr>
              <a:xfrm>
                <a:off x="7726922" y="3486066"/>
                <a:ext cx="128409" cy="47164"/>
              </a:xfrm>
              <a:custGeom>
                <a:avLst/>
                <a:gdLst>
                  <a:gd name="connsiteX0" fmla="*/ 24170 w 128409"/>
                  <a:gd name="connsiteY0" fmla="*/ 0 h 47164"/>
                  <a:gd name="connsiteX1" fmla="*/ 56543 w 128409"/>
                  <a:gd name="connsiteY1" fmla="*/ 17661 h 47164"/>
                  <a:gd name="connsiteX2" fmla="*/ 101276 w 128409"/>
                  <a:gd name="connsiteY2" fmla="*/ 5923 h 47164"/>
                  <a:gd name="connsiteX3" fmla="*/ 127279 w 128409"/>
                  <a:gd name="connsiteY3" fmla="*/ 38534 h 47164"/>
                  <a:gd name="connsiteX4" fmla="*/ 94097 w 128409"/>
                  <a:gd name="connsiteY4" fmla="*/ 38665 h 47164"/>
                  <a:gd name="connsiteX5" fmla="*/ 47413 w 128409"/>
                  <a:gd name="connsiteY5" fmla="*/ 45790 h 47164"/>
                  <a:gd name="connsiteX6" fmla="*/ 0 w 128409"/>
                  <a:gd name="connsiteY6" fmla="*/ 20363 h 47164"/>
                  <a:gd name="connsiteX7" fmla="*/ 24170 w 128409"/>
                  <a:gd name="connsiteY7" fmla="*/ 0 h 47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8409" h="47164">
                    <a:moveTo>
                      <a:pt x="24170" y="0"/>
                    </a:moveTo>
                    <a:cubicBezTo>
                      <a:pt x="24170" y="0"/>
                      <a:pt x="52403" y="17814"/>
                      <a:pt x="56543" y="17661"/>
                    </a:cubicBezTo>
                    <a:cubicBezTo>
                      <a:pt x="66229" y="17299"/>
                      <a:pt x="85352" y="-3862"/>
                      <a:pt x="101276" y="5923"/>
                    </a:cubicBezTo>
                    <a:cubicBezTo>
                      <a:pt x="117195" y="15705"/>
                      <a:pt x="132790" y="32011"/>
                      <a:pt x="127279" y="38534"/>
                    </a:cubicBezTo>
                    <a:cubicBezTo>
                      <a:pt x="121768" y="45057"/>
                      <a:pt x="103068" y="37360"/>
                      <a:pt x="94097" y="38665"/>
                    </a:cubicBezTo>
                    <a:cubicBezTo>
                      <a:pt x="85124" y="39971"/>
                      <a:pt x="63017" y="50961"/>
                      <a:pt x="47413" y="45790"/>
                    </a:cubicBezTo>
                    <a:cubicBezTo>
                      <a:pt x="32411" y="40816"/>
                      <a:pt x="0" y="20363"/>
                      <a:pt x="0" y="20363"/>
                    </a:cubicBezTo>
                    <a:lnTo>
                      <a:pt x="24170" y="0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6" name="Freeform: Shape 475">
                <a:extLst>
                  <a:ext uri="{FF2B5EF4-FFF2-40B4-BE49-F238E27FC236}">
                    <a16:creationId xmlns:a16="http://schemas.microsoft.com/office/drawing/2014/main" id="{DD6A2718-E1B4-7E88-35CB-CCF0BFA83DC0}"/>
                  </a:ext>
                </a:extLst>
              </p:cNvPr>
              <p:cNvSpPr/>
              <p:nvPr/>
            </p:nvSpPr>
            <p:spPr>
              <a:xfrm>
                <a:off x="7576499" y="3161097"/>
                <a:ext cx="198525" cy="360765"/>
              </a:xfrm>
              <a:custGeom>
                <a:avLst/>
                <a:gdLst>
                  <a:gd name="connsiteX0" fmla="*/ 139890 w 198525"/>
                  <a:gd name="connsiteY0" fmla="*/ 1665 h 360765"/>
                  <a:gd name="connsiteX1" fmla="*/ 0 w 198525"/>
                  <a:gd name="connsiteY1" fmla="*/ 195735 h 360765"/>
                  <a:gd name="connsiteX2" fmla="*/ 177395 w 198525"/>
                  <a:gd name="connsiteY2" fmla="*/ 360766 h 360765"/>
                  <a:gd name="connsiteX3" fmla="*/ 192619 w 198525"/>
                  <a:gd name="connsiteY3" fmla="*/ 352876 h 360765"/>
                  <a:gd name="connsiteX4" fmla="*/ 187929 w 198525"/>
                  <a:gd name="connsiteY4" fmla="*/ 333095 h 360765"/>
                  <a:gd name="connsiteX5" fmla="*/ 91694 w 198525"/>
                  <a:gd name="connsiteY5" fmla="*/ 206515 h 360765"/>
                  <a:gd name="connsiteX6" fmla="*/ 190439 w 198525"/>
                  <a:gd name="connsiteY6" fmla="*/ 95888 h 360765"/>
                  <a:gd name="connsiteX7" fmla="*/ 139890 w 198525"/>
                  <a:gd name="connsiteY7" fmla="*/ 1665 h 360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8525" h="360765">
                    <a:moveTo>
                      <a:pt x="139890" y="1665"/>
                    </a:moveTo>
                    <a:cubicBezTo>
                      <a:pt x="139890" y="1665"/>
                      <a:pt x="34784" y="125800"/>
                      <a:pt x="0" y="195735"/>
                    </a:cubicBezTo>
                    <a:cubicBezTo>
                      <a:pt x="0" y="195735"/>
                      <a:pt x="41820" y="286793"/>
                      <a:pt x="177395" y="360766"/>
                    </a:cubicBezTo>
                    <a:cubicBezTo>
                      <a:pt x="177395" y="360766"/>
                      <a:pt x="183416" y="359449"/>
                      <a:pt x="192619" y="352876"/>
                    </a:cubicBezTo>
                    <a:cubicBezTo>
                      <a:pt x="206964" y="342630"/>
                      <a:pt x="191070" y="335128"/>
                      <a:pt x="187929" y="333095"/>
                    </a:cubicBezTo>
                    <a:cubicBezTo>
                      <a:pt x="153531" y="310809"/>
                      <a:pt x="93434" y="214844"/>
                      <a:pt x="91694" y="206515"/>
                    </a:cubicBezTo>
                    <a:cubicBezTo>
                      <a:pt x="89955" y="198187"/>
                      <a:pt x="167020" y="123501"/>
                      <a:pt x="190439" y="95888"/>
                    </a:cubicBezTo>
                    <a:cubicBezTo>
                      <a:pt x="213857" y="68275"/>
                      <a:pt x="176297" y="-12559"/>
                      <a:pt x="139890" y="166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7" name="Freeform: Shape 476">
                <a:extLst>
                  <a:ext uri="{FF2B5EF4-FFF2-40B4-BE49-F238E27FC236}">
                    <a16:creationId xmlns:a16="http://schemas.microsoft.com/office/drawing/2014/main" id="{83F521A1-32CD-2AB6-4B55-A310B7528AEE}"/>
                  </a:ext>
                </a:extLst>
              </p:cNvPr>
              <p:cNvSpPr/>
              <p:nvPr/>
            </p:nvSpPr>
            <p:spPr>
              <a:xfrm>
                <a:off x="7876754" y="3034061"/>
                <a:ext cx="39364" cy="13482"/>
              </a:xfrm>
              <a:custGeom>
                <a:avLst/>
                <a:gdLst>
                  <a:gd name="connsiteX0" fmla="*/ 0 w 39364"/>
                  <a:gd name="connsiteY0" fmla="*/ 5873 h 13482"/>
                  <a:gd name="connsiteX1" fmla="*/ 24061 w 39364"/>
                  <a:gd name="connsiteY1" fmla="*/ 13403 h 13482"/>
                  <a:gd name="connsiteX2" fmla="*/ 39365 w 39364"/>
                  <a:gd name="connsiteY2" fmla="*/ 472 h 13482"/>
                  <a:gd name="connsiteX3" fmla="*/ 0 w 39364"/>
                  <a:gd name="connsiteY3" fmla="*/ 5873 h 13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364" h="13482">
                    <a:moveTo>
                      <a:pt x="0" y="5873"/>
                    </a:moveTo>
                    <a:cubicBezTo>
                      <a:pt x="0" y="5873"/>
                      <a:pt x="14056" y="14391"/>
                      <a:pt x="24061" y="13403"/>
                    </a:cubicBezTo>
                    <a:cubicBezTo>
                      <a:pt x="33966" y="12421"/>
                      <a:pt x="39365" y="472"/>
                      <a:pt x="39365" y="472"/>
                    </a:cubicBezTo>
                    <a:cubicBezTo>
                      <a:pt x="39365" y="472"/>
                      <a:pt x="20146" y="-2365"/>
                      <a:pt x="0" y="5873"/>
                    </a:cubicBezTo>
                    <a:close/>
                  </a:path>
                </a:pathLst>
              </a:custGeom>
              <a:solidFill>
                <a:srgbClr val="FFF2E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8" name="Freeform: Shape 477">
                <a:extLst>
                  <a:ext uri="{FF2B5EF4-FFF2-40B4-BE49-F238E27FC236}">
                    <a16:creationId xmlns:a16="http://schemas.microsoft.com/office/drawing/2014/main" id="{71D5CB02-8187-065B-53D4-897A90BCC02B}"/>
                  </a:ext>
                </a:extLst>
              </p:cNvPr>
              <p:cNvSpPr/>
              <p:nvPr/>
            </p:nvSpPr>
            <p:spPr>
              <a:xfrm>
                <a:off x="7669172" y="3157985"/>
                <a:ext cx="117013" cy="127904"/>
              </a:xfrm>
              <a:custGeom>
                <a:avLst/>
                <a:gdLst>
                  <a:gd name="connsiteX0" fmla="*/ 47216 w 117013"/>
                  <a:gd name="connsiteY0" fmla="*/ 4776 h 127904"/>
                  <a:gd name="connsiteX1" fmla="*/ 0 w 117013"/>
                  <a:gd name="connsiteY1" fmla="*/ 50900 h 127904"/>
                  <a:gd name="connsiteX2" fmla="*/ 82241 w 117013"/>
                  <a:gd name="connsiteY2" fmla="*/ 127904 h 127904"/>
                  <a:gd name="connsiteX3" fmla="*/ 105849 w 117013"/>
                  <a:gd name="connsiteY3" fmla="*/ 32035 h 127904"/>
                  <a:gd name="connsiteX4" fmla="*/ 47216 w 117013"/>
                  <a:gd name="connsiteY4" fmla="*/ 4776 h 127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7013" h="127904">
                    <a:moveTo>
                      <a:pt x="47216" y="4776"/>
                    </a:moveTo>
                    <a:lnTo>
                      <a:pt x="0" y="50900"/>
                    </a:lnTo>
                    <a:cubicBezTo>
                      <a:pt x="0" y="50900"/>
                      <a:pt x="10784" y="119013"/>
                      <a:pt x="82241" y="127904"/>
                    </a:cubicBezTo>
                    <a:cubicBezTo>
                      <a:pt x="82241" y="127904"/>
                      <a:pt x="140894" y="80949"/>
                      <a:pt x="105849" y="32035"/>
                    </a:cubicBezTo>
                    <a:cubicBezTo>
                      <a:pt x="70810" y="-16879"/>
                      <a:pt x="47216" y="4776"/>
                      <a:pt x="47216" y="4776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9" name="Freeform: Shape 478">
                <a:extLst>
                  <a:ext uri="{FF2B5EF4-FFF2-40B4-BE49-F238E27FC236}">
                    <a16:creationId xmlns:a16="http://schemas.microsoft.com/office/drawing/2014/main" id="{CDDF58EE-A93D-68DE-9AE5-B327138810DB}"/>
                  </a:ext>
                </a:extLst>
              </p:cNvPr>
              <p:cNvSpPr/>
              <p:nvPr/>
            </p:nvSpPr>
            <p:spPr>
              <a:xfrm>
                <a:off x="7783465" y="3486982"/>
                <a:ext cx="20194" cy="16841"/>
              </a:xfrm>
              <a:custGeom>
                <a:avLst/>
                <a:gdLst>
                  <a:gd name="connsiteX0" fmla="*/ 0 w 20194"/>
                  <a:gd name="connsiteY0" fmla="*/ 16742 h 16841"/>
                  <a:gd name="connsiteX1" fmla="*/ 7662 w 20194"/>
                  <a:gd name="connsiteY1" fmla="*/ 7185 h 16841"/>
                  <a:gd name="connsiteX2" fmla="*/ 19866 w 20194"/>
                  <a:gd name="connsiteY2" fmla="*/ 310 h 16841"/>
                  <a:gd name="connsiteX3" fmla="*/ 17600 w 20194"/>
                  <a:gd name="connsiteY3" fmla="*/ 8370 h 16841"/>
                  <a:gd name="connsiteX4" fmla="*/ 0 w 20194"/>
                  <a:gd name="connsiteY4" fmla="*/ 16742 h 16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94" h="16841">
                    <a:moveTo>
                      <a:pt x="0" y="16742"/>
                    </a:moveTo>
                    <a:cubicBezTo>
                      <a:pt x="0" y="16742"/>
                      <a:pt x="1591" y="9881"/>
                      <a:pt x="7662" y="7185"/>
                    </a:cubicBezTo>
                    <a:cubicBezTo>
                      <a:pt x="13727" y="4483"/>
                      <a:pt x="19375" y="-1413"/>
                      <a:pt x="19866" y="310"/>
                    </a:cubicBezTo>
                    <a:cubicBezTo>
                      <a:pt x="20357" y="2025"/>
                      <a:pt x="20736" y="4894"/>
                      <a:pt x="17600" y="8370"/>
                    </a:cubicBezTo>
                    <a:cubicBezTo>
                      <a:pt x="14465" y="11845"/>
                      <a:pt x="9113" y="17674"/>
                      <a:pt x="0" y="16742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0" name="Freeform: Shape 479">
                <a:extLst>
                  <a:ext uri="{FF2B5EF4-FFF2-40B4-BE49-F238E27FC236}">
                    <a16:creationId xmlns:a16="http://schemas.microsoft.com/office/drawing/2014/main" id="{00420328-0E0E-3752-AA6D-6D5C653618D2}"/>
                  </a:ext>
                </a:extLst>
              </p:cNvPr>
              <p:cNvSpPr/>
              <p:nvPr/>
            </p:nvSpPr>
            <p:spPr>
              <a:xfrm>
                <a:off x="7690403" y="4423152"/>
                <a:ext cx="147221" cy="82526"/>
              </a:xfrm>
              <a:custGeom>
                <a:avLst/>
                <a:gdLst>
                  <a:gd name="connsiteX0" fmla="*/ 147221 w 147221"/>
                  <a:gd name="connsiteY0" fmla="*/ 82526 h 82526"/>
                  <a:gd name="connsiteX1" fmla="*/ 806 w 147221"/>
                  <a:gd name="connsiteY1" fmla="*/ 82526 h 82526"/>
                  <a:gd name="connsiteX2" fmla="*/ 4942 w 147221"/>
                  <a:gd name="connsiteY2" fmla="*/ 43282 h 82526"/>
                  <a:gd name="connsiteX3" fmla="*/ 21001 w 147221"/>
                  <a:gd name="connsiteY3" fmla="*/ 0 h 82526"/>
                  <a:gd name="connsiteX4" fmla="*/ 66634 w 147221"/>
                  <a:gd name="connsiteY4" fmla="*/ 17455 h 82526"/>
                  <a:gd name="connsiteX5" fmla="*/ 92042 w 147221"/>
                  <a:gd name="connsiteY5" fmla="*/ 50390 h 82526"/>
                  <a:gd name="connsiteX6" fmla="*/ 147221 w 147221"/>
                  <a:gd name="connsiteY6" fmla="*/ 82526 h 825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221" h="82526">
                    <a:moveTo>
                      <a:pt x="147221" y="82526"/>
                    </a:moveTo>
                    <a:lnTo>
                      <a:pt x="806" y="82526"/>
                    </a:lnTo>
                    <a:cubicBezTo>
                      <a:pt x="806" y="82526"/>
                      <a:pt x="-2709" y="60210"/>
                      <a:pt x="4942" y="43282"/>
                    </a:cubicBezTo>
                    <a:cubicBezTo>
                      <a:pt x="12273" y="27037"/>
                      <a:pt x="23744" y="19652"/>
                      <a:pt x="21001" y="0"/>
                    </a:cubicBezTo>
                    <a:cubicBezTo>
                      <a:pt x="30306" y="9579"/>
                      <a:pt x="45470" y="20305"/>
                      <a:pt x="66634" y="17455"/>
                    </a:cubicBezTo>
                    <a:cubicBezTo>
                      <a:pt x="69230" y="21660"/>
                      <a:pt x="83379" y="44163"/>
                      <a:pt x="92042" y="50390"/>
                    </a:cubicBezTo>
                    <a:cubicBezTo>
                      <a:pt x="101607" y="57264"/>
                      <a:pt x="144272" y="54817"/>
                      <a:pt x="147221" y="82526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81" name="Graphic 4">
              <a:extLst>
                <a:ext uri="{FF2B5EF4-FFF2-40B4-BE49-F238E27FC236}">
                  <a16:creationId xmlns:a16="http://schemas.microsoft.com/office/drawing/2014/main" id="{F30F6068-9163-85D8-8F20-85715AC0E698}"/>
                </a:ext>
              </a:extLst>
            </p:cNvPr>
            <p:cNvGrpSpPr/>
            <p:nvPr/>
          </p:nvGrpSpPr>
          <p:grpSpPr>
            <a:xfrm>
              <a:off x="9931142" y="2811255"/>
              <a:ext cx="590078" cy="1694426"/>
              <a:chOff x="9931142" y="2811255"/>
              <a:chExt cx="590078" cy="1694426"/>
            </a:xfrm>
          </p:grpSpPr>
          <p:grpSp>
            <p:nvGrpSpPr>
              <p:cNvPr id="482" name="Graphic 4">
                <a:extLst>
                  <a:ext uri="{FF2B5EF4-FFF2-40B4-BE49-F238E27FC236}">
                    <a16:creationId xmlns:a16="http://schemas.microsoft.com/office/drawing/2014/main" id="{E5FC8632-80C8-713E-EC2C-6B79D2877ABB}"/>
                  </a:ext>
                </a:extLst>
              </p:cNvPr>
              <p:cNvGrpSpPr/>
              <p:nvPr/>
            </p:nvGrpSpPr>
            <p:grpSpPr>
              <a:xfrm>
                <a:off x="9947625" y="3614740"/>
                <a:ext cx="126507" cy="888699"/>
                <a:chOff x="9947625" y="3614740"/>
                <a:chExt cx="126507" cy="888699"/>
              </a:xfrm>
              <a:solidFill>
                <a:srgbClr val="233862"/>
              </a:solidFill>
            </p:grpSpPr>
            <p:sp>
              <p:nvSpPr>
                <p:cNvPr id="483" name="Freeform: Shape 482">
                  <a:extLst>
                    <a:ext uri="{FF2B5EF4-FFF2-40B4-BE49-F238E27FC236}">
                      <a16:creationId xmlns:a16="http://schemas.microsoft.com/office/drawing/2014/main" id="{5D1B252D-6A1F-7214-255B-0BBB88E3FBDD}"/>
                    </a:ext>
                  </a:extLst>
                </p:cNvPr>
                <p:cNvSpPr/>
                <p:nvPr/>
              </p:nvSpPr>
              <p:spPr>
                <a:xfrm>
                  <a:off x="9947625" y="3614740"/>
                  <a:ext cx="120286" cy="888658"/>
                </a:xfrm>
                <a:custGeom>
                  <a:avLst/>
                  <a:gdLst>
                    <a:gd name="connsiteX0" fmla="*/ 120287 w 120286"/>
                    <a:gd name="connsiteY0" fmla="*/ 888659 h 888658"/>
                    <a:gd name="connsiteX1" fmla="*/ 117477 w 120286"/>
                    <a:gd name="connsiteY1" fmla="*/ 60028 h 888658"/>
                    <a:gd name="connsiteX2" fmla="*/ 59089 w 120286"/>
                    <a:gd name="connsiteY2" fmla="*/ 1 h 888658"/>
                    <a:gd name="connsiteX3" fmla="*/ 0 w 120286"/>
                    <a:gd name="connsiteY3" fmla="*/ 59326 h 888658"/>
                    <a:gd name="connsiteX4" fmla="*/ 6460 w 120286"/>
                    <a:gd name="connsiteY4" fmla="*/ 64527 h 888658"/>
                    <a:gd name="connsiteX5" fmla="*/ 13450 w 120286"/>
                    <a:gd name="connsiteY5" fmla="*/ 59408 h 888658"/>
                    <a:gd name="connsiteX6" fmla="*/ 59006 w 120286"/>
                    <a:gd name="connsiteY6" fmla="*/ 13673 h 888658"/>
                    <a:gd name="connsiteX7" fmla="*/ 104022 w 120286"/>
                    <a:gd name="connsiteY7" fmla="*/ 59949 h 888658"/>
                    <a:gd name="connsiteX8" fmla="*/ 99098 w 120286"/>
                    <a:gd name="connsiteY8" fmla="*/ 888535 h 888658"/>
                    <a:gd name="connsiteX9" fmla="*/ 120287 w 120286"/>
                    <a:gd name="connsiteY9" fmla="*/ 888659 h 888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0286" h="888658">
                      <a:moveTo>
                        <a:pt x="120287" y="888659"/>
                      </a:moveTo>
                      <a:lnTo>
                        <a:pt x="117477" y="60028"/>
                      </a:lnTo>
                      <a:cubicBezTo>
                        <a:pt x="117477" y="60028"/>
                        <a:pt x="111149" y="309"/>
                        <a:pt x="59089" y="1"/>
                      </a:cubicBezTo>
                      <a:cubicBezTo>
                        <a:pt x="3542" y="-328"/>
                        <a:pt x="0" y="59326"/>
                        <a:pt x="0" y="59326"/>
                      </a:cubicBezTo>
                      <a:cubicBezTo>
                        <a:pt x="0" y="59326"/>
                        <a:pt x="765" y="64491"/>
                        <a:pt x="6460" y="64527"/>
                      </a:cubicBezTo>
                      <a:cubicBezTo>
                        <a:pt x="12435" y="64563"/>
                        <a:pt x="13450" y="59408"/>
                        <a:pt x="13450" y="59408"/>
                      </a:cubicBezTo>
                      <a:cubicBezTo>
                        <a:pt x="13450" y="59408"/>
                        <a:pt x="16182" y="13416"/>
                        <a:pt x="59006" y="13673"/>
                      </a:cubicBezTo>
                      <a:cubicBezTo>
                        <a:pt x="99142" y="13910"/>
                        <a:pt x="104022" y="59949"/>
                        <a:pt x="104022" y="59949"/>
                      </a:cubicBezTo>
                      <a:lnTo>
                        <a:pt x="99098" y="888535"/>
                      </a:lnTo>
                      <a:lnTo>
                        <a:pt x="120287" y="888659"/>
                      </a:lnTo>
                      <a:close/>
                    </a:path>
                  </a:pathLst>
                </a:custGeom>
                <a:solidFill>
                  <a:srgbClr val="233862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4" name="Freeform: Shape 483">
                  <a:extLst>
                    <a:ext uri="{FF2B5EF4-FFF2-40B4-BE49-F238E27FC236}">
                      <a16:creationId xmlns:a16="http://schemas.microsoft.com/office/drawing/2014/main" id="{9F21FC20-0D61-6D04-3E81-B3DA001B1FA6}"/>
                    </a:ext>
                  </a:extLst>
                </p:cNvPr>
                <p:cNvSpPr/>
                <p:nvPr/>
              </p:nvSpPr>
              <p:spPr>
                <a:xfrm>
                  <a:off x="10039585" y="4461609"/>
                  <a:ext cx="34547" cy="41830"/>
                </a:xfrm>
                <a:custGeom>
                  <a:avLst/>
                  <a:gdLst>
                    <a:gd name="connsiteX0" fmla="*/ 0 w 34547"/>
                    <a:gd name="connsiteY0" fmla="*/ 41623 h 41830"/>
                    <a:gd name="connsiteX1" fmla="*/ 34548 w 34547"/>
                    <a:gd name="connsiteY1" fmla="*/ 41831 h 41830"/>
                    <a:gd name="connsiteX2" fmla="*/ 31681 w 34547"/>
                    <a:gd name="connsiteY2" fmla="*/ 5681 h 41830"/>
                    <a:gd name="connsiteX3" fmla="*/ 25032 w 34547"/>
                    <a:gd name="connsiteY3" fmla="*/ 340 h 41830"/>
                    <a:gd name="connsiteX4" fmla="*/ 4502 w 34547"/>
                    <a:gd name="connsiteY4" fmla="*/ 2949 h 41830"/>
                    <a:gd name="connsiteX5" fmla="*/ 0 w 34547"/>
                    <a:gd name="connsiteY5" fmla="*/ 41623 h 418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547" h="41830">
                      <a:moveTo>
                        <a:pt x="0" y="41623"/>
                      </a:moveTo>
                      <a:lnTo>
                        <a:pt x="34548" y="41831"/>
                      </a:lnTo>
                      <a:lnTo>
                        <a:pt x="31681" y="5681"/>
                      </a:lnTo>
                      <a:cubicBezTo>
                        <a:pt x="31681" y="5681"/>
                        <a:pt x="32010" y="664"/>
                        <a:pt x="25032" y="340"/>
                      </a:cubicBezTo>
                      <a:cubicBezTo>
                        <a:pt x="18544" y="38"/>
                        <a:pt x="5744" y="-966"/>
                        <a:pt x="4502" y="2949"/>
                      </a:cubicBezTo>
                      <a:cubicBezTo>
                        <a:pt x="3410" y="6392"/>
                        <a:pt x="0" y="41623"/>
                        <a:pt x="0" y="41623"/>
                      </a:cubicBezTo>
                      <a:close/>
                    </a:path>
                  </a:pathLst>
                </a:custGeom>
                <a:solidFill>
                  <a:srgbClr val="233862"/>
                </a:solidFill>
                <a:ln w="274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85" name="Freeform: Shape 484">
                <a:extLst>
                  <a:ext uri="{FF2B5EF4-FFF2-40B4-BE49-F238E27FC236}">
                    <a16:creationId xmlns:a16="http://schemas.microsoft.com/office/drawing/2014/main" id="{EF1E341D-2F69-70C2-174D-2122246A55F7}"/>
                  </a:ext>
                </a:extLst>
              </p:cNvPr>
              <p:cNvSpPr/>
              <p:nvPr/>
            </p:nvSpPr>
            <p:spPr>
              <a:xfrm>
                <a:off x="9931142" y="3570826"/>
                <a:ext cx="110824" cy="95349"/>
              </a:xfrm>
              <a:custGeom>
                <a:avLst/>
                <a:gdLst>
                  <a:gd name="connsiteX0" fmla="*/ 75407 w 110824"/>
                  <a:gd name="connsiteY0" fmla="*/ 0 h 95349"/>
                  <a:gd name="connsiteX1" fmla="*/ 72979 w 110824"/>
                  <a:gd name="connsiteY1" fmla="*/ 11837 h 95349"/>
                  <a:gd name="connsiteX2" fmla="*/ 328 w 110824"/>
                  <a:gd name="connsiteY2" fmla="*/ 73962 h 95349"/>
                  <a:gd name="connsiteX3" fmla="*/ 15322 w 110824"/>
                  <a:gd name="connsiteY3" fmla="*/ 94597 h 95349"/>
                  <a:gd name="connsiteX4" fmla="*/ 58053 w 110824"/>
                  <a:gd name="connsiteY4" fmla="*/ 68643 h 95349"/>
                  <a:gd name="connsiteX5" fmla="*/ 106333 w 110824"/>
                  <a:gd name="connsiteY5" fmla="*/ 36616 h 95349"/>
                  <a:gd name="connsiteX6" fmla="*/ 110824 w 110824"/>
                  <a:gd name="connsiteY6" fmla="*/ 15038 h 95349"/>
                  <a:gd name="connsiteX7" fmla="*/ 75407 w 110824"/>
                  <a:gd name="connsiteY7" fmla="*/ 0 h 9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0824" h="95349">
                    <a:moveTo>
                      <a:pt x="75407" y="0"/>
                    </a:moveTo>
                    <a:lnTo>
                      <a:pt x="72979" y="11837"/>
                    </a:lnTo>
                    <a:cubicBezTo>
                      <a:pt x="72979" y="11837"/>
                      <a:pt x="14398" y="11266"/>
                      <a:pt x="328" y="73962"/>
                    </a:cubicBezTo>
                    <a:cubicBezTo>
                      <a:pt x="328" y="73962"/>
                      <a:pt x="-3545" y="100064"/>
                      <a:pt x="15322" y="94597"/>
                    </a:cubicBezTo>
                    <a:cubicBezTo>
                      <a:pt x="34196" y="89135"/>
                      <a:pt x="31340" y="75786"/>
                      <a:pt x="58053" y="68643"/>
                    </a:cubicBezTo>
                    <a:cubicBezTo>
                      <a:pt x="84764" y="61497"/>
                      <a:pt x="102172" y="56005"/>
                      <a:pt x="106333" y="36616"/>
                    </a:cubicBezTo>
                    <a:lnTo>
                      <a:pt x="110824" y="15038"/>
                    </a:lnTo>
                    <a:lnTo>
                      <a:pt x="75407" y="0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6" name="Freeform: Shape 485">
                <a:extLst>
                  <a:ext uri="{FF2B5EF4-FFF2-40B4-BE49-F238E27FC236}">
                    <a16:creationId xmlns:a16="http://schemas.microsoft.com/office/drawing/2014/main" id="{DD0EFEF0-B36F-7D08-6AF0-3863E763C5A6}"/>
                  </a:ext>
                </a:extLst>
              </p:cNvPr>
              <p:cNvSpPr/>
              <p:nvPr/>
            </p:nvSpPr>
            <p:spPr>
              <a:xfrm>
                <a:off x="10002239" y="3058314"/>
                <a:ext cx="214512" cy="531011"/>
              </a:xfrm>
              <a:custGeom>
                <a:avLst/>
                <a:gdLst>
                  <a:gd name="connsiteX0" fmla="*/ 214513 w 214512"/>
                  <a:gd name="connsiteY0" fmla="*/ 0 h 531011"/>
                  <a:gd name="connsiteX1" fmla="*/ 184958 w 214512"/>
                  <a:gd name="connsiteY1" fmla="*/ 116539 h 531011"/>
                  <a:gd name="connsiteX2" fmla="*/ 170636 w 214512"/>
                  <a:gd name="connsiteY2" fmla="*/ 176934 h 531011"/>
                  <a:gd name="connsiteX3" fmla="*/ 165574 w 214512"/>
                  <a:gd name="connsiteY3" fmla="*/ 206472 h 531011"/>
                  <a:gd name="connsiteX4" fmla="*/ 138128 w 214512"/>
                  <a:gd name="connsiteY4" fmla="*/ 381972 h 531011"/>
                  <a:gd name="connsiteX5" fmla="*/ 132077 w 214512"/>
                  <a:gd name="connsiteY5" fmla="*/ 394796 h 531011"/>
                  <a:gd name="connsiteX6" fmla="*/ 45265 w 214512"/>
                  <a:gd name="connsiteY6" fmla="*/ 530672 h 531011"/>
                  <a:gd name="connsiteX7" fmla="*/ 16108 w 214512"/>
                  <a:gd name="connsiteY7" fmla="*/ 527995 h 531011"/>
                  <a:gd name="connsiteX8" fmla="*/ 0 w 214512"/>
                  <a:gd name="connsiteY8" fmla="*/ 512485 h 531011"/>
                  <a:gd name="connsiteX9" fmla="*/ 58357 w 214512"/>
                  <a:gd name="connsiteY9" fmla="*/ 337921 h 531011"/>
                  <a:gd name="connsiteX10" fmla="*/ 115014 w 214512"/>
                  <a:gd name="connsiteY10" fmla="*/ 44339 h 531011"/>
                  <a:gd name="connsiteX11" fmla="*/ 214513 w 214512"/>
                  <a:gd name="connsiteY11" fmla="*/ 0 h 531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4512" h="531011">
                    <a:moveTo>
                      <a:pt x="214513" y="0"/>
                    </a:moveTo>
                    <a:cubicBezTo>
                      <a:pt x="214513" y="0"/>
                      <a:pt x="198657" y="60877"/>
                      <a:pt x="184958" y="116539"/>
                    </a:cubicBezTo>
                    <a:cubicBezTo>
                      <a:pt x="179441" y="138962"/>
                      <a:pt x="174287" y="160529"/>
                      <a:pt x="170636" y="176934"/>
                    </a:cubicBezTo>
                    <a:cubicBezTo>
                      <a:pt x="166916" y="193788"/>
                      <a:pt x="164792" y="205197"/>
                      <a:pt x="165574" y="206472"/>
                    </a:cubicBezTo>
                    <a:cubicBezTo>
                      <a:pt x="177079" y="225403"/>
                      <a:pt x="155170" y="340299"/>
                      <a:pt x="138128" y="381972"/>
                    </a:cubicBezTo>
                    <a:cubicBezTo>
                      <a:pt x="136628" y="385667"/>
                      <a:pt x="134557" y="389993"/>
                      <a:pt x="132077" y="394796"/>
                    </a:cubicBezTo>
                    <a:cubicBezTo>
                      <a:pt x="108324" y="440690"/>
                      <a:pt x="45265" y="530672"/>
                      <a:pt x="45265" y="530672"/>
                    </a:cubicBezTo>
                    <a:cubicBezTo>
                      <a:pt x="45265" y="530672"/>
                      <a:pt x="27619" y="532417"/>
                      <a:pt x="16108" y="527995"/>
                    </a:cubicBezTo>
                    <a:cubicBezTo>
                      <a:pt x="6507" y="524283"/>
                      <a:pt x="0" y="512485"/>
                      <a:pt x="0" y="512485"/>
                    </a:cubicBezTo>
                    <a:cubicBezTo>
                      <a:pt x="5646" y="503517"/>
                      <a:pt x="28900" y="397350"/>
                      <a:pt x="58357" y="337921"/>
                    </a:cubicBezTo>
                    <a:cubicBezTo>
                      <a:pt x="70959" y="312497"/>
                      <a:pt x="90707" y="76044"/>
                      <a:pt x="115014" y="44339"/>
                    </a:cubicBezTo>
                    <a:cubicBezTo>
                      <a:pt x="135289" y="17888"/>
                      <a:pt x="214513" y="0"/>
                      <a:pt x="214513" y="0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7" name="Freeform: Shape 486">
                <a:extLst>
                  <a:ext uri="{FF2B5EF4-FFF2-40B4-BE49-F238E27FC236}">
                    <a16:creationId xmlns:a16="http://schemas.microsoft.com/office/drawing/2014/main" id="{5BD08342-281C-290C-F028-B318249EBCC8}"/>
                  </a:ext>
                </a:extLst>
              </p:cNvPr>
              <p:cNvSpPr/>
              <p:nvPr/>
            </p:nvSpPr>
            <p:spPr>
              <a:xfrm>
                <a:off x="10127546" y="3213293"/>
                <a:ext cx="45326" cy="239816"/>
              </a:xfrm>
              <a:custGeom>
                <a:avLst/>
                <a:gdLst>
                  <a:gd name="connsiteX0" fmla="*/ 40268 w 45326"/>
                  <a:gd name="connsiteY0" fmla="*/ 51493 h 239816"/>
                  <a:gd name="connsiteX1" fmla="*/ 12822 w 45326"/>
                  <a:gd name="connsiteY1" fmla="*/ 226992 h 239816"/>
                  <a:gd name="connsiteX2" fmla="*/ 6771 w 45326"/>
                  <a:gd name="connsiteY2" fmla="*/ 239816 h 239816"/>
                  <a:gd name="connsiteX3" fmla="*/ 22944 w 45326"/>
                  <a:gd name="connsiteY3" fmla="*/ 0 h 239816"/>
                  <a:gd name="connsiteX4" fmla="*/ 45327 w 45326"/>
                  <a:gd name="connsiteY4" fmla="*/ 21957 h 239816"/>
                  <a:gd name="connsiteX5" fmla="*/ 40268 w 45326"/>
                  <a:gd name="connsiteY5" fmla="*/ 51493 h 239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326" h="239816">
                    <a:moveTo>
                      <a:pt x="40268" y="51493"/>
                    </a:moveTo>
                    <a:cubicBezTo>
                      <a:pt x="51773" y="70423"/>
                      <a:pt x="29863" y="185320"/>
                      <a:pt x="12822" y="226992"/>
                    </a:cubicBezTo>
                    <a:cubicBezTo>
                      <a:pt x="11322" y="230687"/>
                      <a:pt x="9251" y="235013"/>
                      <a:pt x="6771" y="239816"/>
                    </a:cubicBezTo>
                    <a:cubicBezTo>
                      <a:pt x="-15079" y="140411"/>
                      <a:pt x="22944" y="0"/>
                      <a:pt x="22944" y="0"/>
                    </a:cubicBezTo>
                    <a:cubicBezTo>
                      <a:pt x="32209" y="3734"/>
                      <a:pt x="39574" y="11428"/>
                      <a:pt x="45327" y="21957"/>
                    </a:cubicBezTo>
                    <a:cubicBezTo>
                      <a:pt x="41607" y="38808"/>
                      <a:pt x="39486" y="50217"/>
                      <a:pt x="40268" y="51493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8" name="Freeform: Shape 487">
                <a:extLst>
                  <a:ext uri="{FF2B5EF4-FFF2-40B4-BE49-F238E27FC236}">
                    <a16:creationId xmlns:a16="http://schemas.microsoft.com/office/drawing/2014/main" id="{216C3A8C-FEA7-159C-BB34-51B132B80440}"/>
                  </a:ext>
                </a:extLst>
              </p:cNvPr>
              <p:cNvSpPr/>
              <p:nvPr/>
            </p:nvSpPr>
            <p:spPr>
              <a:xfrm>
                <a:off x="10117906" y="4386874"/>
                <a:ext cx="206512" cy="117838"/>
              </a:xfrm>
              <a:custGeom>
                <a:avLst/>
                <a:gdLst>
                  <a:gd name="connsiteX0" fmla="*/ 205685 w 206512"/>
                  <a:gd name="connsiteY0" fmla="*/ 26770 h 117838"/>
                  <a:gd name="connsiteX1" fmla="*/ 194144 w 206512"/>
                  <a:gd name="connsiteY1" fmla="*/ 117809 h 117838"/>
                  <a:gd name="connsiteX2" fmla="*/ 108091 w 206512"/>
                  <a:gd name="connsiteY2" fmla="*/ 117466 h 117838"/>
                  <a:gd name="connsiteX3" fmla="*/ 0 w 206512"/>
                  <a:gd name="connsiteY3" fmla="*/ 116821 h 117838"/>
                  <a:gd name="connsiteX4" fmla="*/ 33278 w 206512"/>
                  <a:gd name="connsiteY4" fmla="*/ 85178 h 117838"/>
                  <a:gd name="connsiteX5" fmla="*/ 136233 w 206512"/>
                  <a:gd name="connsiteY5" fmla="*/ 17034 h 117838"/>
                  <a:gd name="connsiteX6" fmla="*/ 205685 w 206512"/>
                  <a:gd name="connsiteY6" fmla="*/ 26770 h 117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512" h="117838">
                    <a:moveTo>
                      <a:pt x="205685" y="26770"/>
                    </a:moveTo>
                    <a:cubicBezTo>
                      <a:pt x="205685" y="26770"/>
                      <a:pt x="211117" y="116654"/>
                      <a:pt x="194144" y="117809"/>
                    </a:cubicBezTo>
                    <a:cubicBezTo>
                      <a:pt x="191889" y="117962"/>
                      <a:pt x="108091" y="117466"/>
                      <a:pt x="108091" y="117466"/>
                    </a:cubicBezTo>
                    <a:lnTo>
                      <a:pt x="0" y="116821"/>
                    </a:lnTo>
                    <a:cubicBezTo>
                      <a:pt x="0" y="116821"/>
                      <a:pt x="1978" y="90440"/>
                      <a:pt x="33278" y="85178"/>
                    </a:cubicBezTo>
                    <a:cubicBezTo>
                      <a:pt x="64578" y="79914"/>
                      <a:pt x="117047" y="58251"/>
                      <a:pt x="136233" y="17034"/>
                    </a:cubicBezTo>
                    <a:cubicBezTo>
                      <a:pt x="156415" y="-26325"/>
                      <a:pt x="205685" y="26770"/>
                      <a:pt x="205685" y="26770"/>
                    </a:cubicBezTo>
                    <a:close/>
                  </a:path>
                </a:pathLst>
              </a:custGeom>
              <a:solidFill>
                <a:srgbClr val="0F2949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9" name="Freeform: Shape 488">
                <a:extLst>
                  <a:ext uri="{FF2B5EF4-FFF2-40B4-BE49-F238E27FC236}">
                    <a16:creationId xmlns:a16="http://schemas.microsoft.com/office/drawing/2014/main" id="{85644781-E05D-0006-1587-BEE6997C022D}"/>
                  </a:ext>
                </a:extLst>
              </p:cNvPr>
              <p:cNvSpPr/>
              <p:nvPr/>
            </p:nvSpPr>
            <p:spPr>
              <a:xfrm>
                <a:off x="10280483" y="4387842"/>
                <a:ext cx="206512" cy="117839"/>
              </a:xfrm>
              <a:custGeom>
                <a:avLst/>
                <a:gdLst>
                  <a:gd name="connsiteX0" fmla="*/ 205685 w 206512"/>
                  <a:gd name="connsiteY0" fmla="*/ 26770 h 117839"/>
                  <a:gd name="connsiteX1" fmla="*/ 194142 w 206512"/>
                  <a:gd name="connsiteY1" fmla="*/ 117811 h 117839"/>
                  <a:gd name="connsiteX2" fmla="*/ 108090 w 206512"/>
                  <a:gd name="connsiteY2" fmla="*/ 117463 h 117839"/>
                  <a:gd name="connsiteX3" fmla="*/ 0 w 206512"/>
                  <a:gd name="connsiteY3" fmla="*/ 116818 h 117839"/>
                  <a:gd name="connsiteX4" fmla="*/ 33277 w 206512"/>
                  <a:gd name="connsiteY4" fmla="*/ 85175 h 117839"/>
                  <a:gd name="connsiteX5" fmla="*/ 136232 w 206512"/>
                  <a:gd name="connsiteY5" fmla="*/ 17034 h 117839"/>
                  <a:gd name="connsiteX6" fmla="*/ 205685 w 206512"/>
                  <a:gd name="connsiteY6" fmla="*/ 26770 h 1178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6512" h="117839">
                    <a:moveTo>
                      <a:pt x="205685" y="26770"/>
                    </a:moveTo>
                    <a:cubicBezTo>
                      <a:pt x="205685" y="26770"/>
                      <a:pt x="211117" y="116651"/>
                      <a:pt x="194142" y="117811"/>
                    </a:cubicBezTo>
                    <a:cubicBezTo>
                      <a:pt x="191887" y="117962"/>
                      <a:pt x="108090" y="117463"/>
                      <a:pt x="108090" y="117463"/>
                    </a:cubicBezTo>
                    <a:lnTo>
                      <a:pt x="0" y="116818"/>
                    </a:lnTo>
                    <a:cubicBezTo>
                      <a:pt x="0" y="116818"/>
                      <a:pt x="1978" y="90437"/>
                      <a:pt x="33277" y="85175"/>
                    </a:cubicBezTo>
                    <a:cubicBezTo>
                      <a:pt x="64578" y="79911"/>
                      <a:pt x="117044" y="58251"/>
                      <a:pt x="136232" y="17034"/>
                    </a:cubicBezTo>
                    <a:cubicBezTo>
                      <a:pt x="156414" y="-26325"/>
                      <a:pt x="205685" y="26770"/>
                      <a:pt x="205685" y="26770"/>
                    </a:cubicBezTo>
                    <a:close/>
                  </a:path>
                </a:pathLst>
              </a:custGeom>
              <a:solidFill>
                <a:srgbClr val="163560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0" name="Freeform: Shape 489">
                <a:extLst>
                  <a:ext uri="{FF2B5EF4-FFF2-40B4-BE49-F238E27FC236}">
                    <a16:creationId xmlns:a16="http://schemas.microsoft.com/office/drawing/2014/main" id="{15E48400-76D0-8EA2-04C4-31539DAFAD7E}"/>
                  </a:ext>
                </a:extLst>
              </p:cNvPr>
              <p:cNvSpPr/>
              <p:nvPr/>
            </p:nvSpPr>
            <p:spPr>
              <a:xfrm>
                <a:off x="10146039" y="3523139"/>
                <a:ext cx="215317" cy="923587"/>
              </a:xfrm>
              <a:custGeom>
                <a:avLst/>
                <a:gdLst>
                  <a:gd name="connsiteX0" fmla="*/ 183958 w 215317"/>
                  <a:gd name="connsiteY0" fmla="*/ 673981 h 923587"/>
                  <a:gd name="connsiteX1" fmla="*/ 189332 w 215317"/>
                  <a:gd name="connsiteY1" fmla="*/ 804903 h 923587"/>
                  <a:gd name="connsiteX2" fmla="*/ 184005 w 215317"/>
                  <a:gd name="connsiteY2" fmla="*/ 918375 h 923587"/>
                  <a:gd name="connsiteX3" fmla="*/ 68933 w 215317"/>
                  <a:gd name="connsiteY3" fmla="*/ 914749 h 923587"/>
                  <a:gd name="connsiteX4" fmla="*/ 22411 w 215317"/>
                  <a:gd name="connsiteY4" fmla="*/ 634638 h 923587"/>
                  <a:gd name="connsiteX5" fmla="*/ 2273 w 215317"/>
                  <a:gd name="connsiteY5" fmla="*/ 507968 h 923587"/>
                  <a:gd name="connsiteX6" fmla="*/ 15457 w 215317"/>
                  <a:gd name="connsiteY6" fmla="*/ 43789 h 923587"/>
                  <a:gd name="connsiteX7" fmla="*/ 170900 w 215317"/>
                  <a:gd name="connsiteY7" fmla="*/ 10604 h 923587"/>
                  <a:gd name="connsiteX8" fmla="*/ 168292 w 215317"/>
                  <a:gd name="connsiteY8" fmla="*/ 479974 h 923587"/>
                  <a:gd name="connsiteX9" fmla="*/ 183958 w 215317"/>
                  <a:gd name="connsiteY9" fmla="*/ 673981 h 923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5317" h="923587">
                    <a:moveTo>
                      <a:pt x="183958" y="673981"/>
                    </a:moveTo>
                    <a:cubicBezTo>
                      <a:pt x="186397" y="711988"/>
                      <a:pt x="191524" y="760878"/>
                      <a:pt x="189332" y="804903"/>
                    </a:cubicBezTo>
                    <a:cubicBezTo>
                      <a:pt x="186260" y="866461"/>
                      <a:pt x="184005" y="918375"/>
                      <a:pt x="184005" y="918375"/>
                    </a:cubicBezTo>
                    <a:cubicBezTo>
                      <a:pt x="143323" y="931938"/>
                      <a:pt x="68933" y="914749"/>
                      <a:pt x="68933" y="914749"/>
                    </a:cubicBezTo>
                    <a:cubicBezTo>
                      <a:pt x="68933" y="914749"/>
                      <a:pt x="43438" y="758985"/>
                      <a:pt x="22411" y="634638"/>
                    </a:cubicBezTo>
                    <a:cubicBezTo>
                      <a:pt x="12980" y="578915"/>
                      <a:pt x="5164" y="530720"/>
                      <a:pt x="2273" y="507968"/>
                    </a:cubicBezTo>
                    <a:cubicBezTo>
                      <a:pt x="-7081" y="434415"/>
                      <a:pt x="15457" y="43789"/>
                      <a:pt x="15457" y="43789"/>
                    </a:cubicBezTo>
                    <a:cubicBezTo>
                      <a:pt x="15457" y="43789"/>
                      <a:pt x="125726" y="-25966"/>
                      <a:pt x="170900" y="10604"/>
                    </a:cubicBezTo>
                    <a:cubicBezTo>
                      <a:pt x="216057" y="47165"/>
                      <a:pt x="243782" y="82802"/>
                      <a:pt x="168292" y="479974"/>
                    </a:cubicBezTo>
                    <a:cubicBezTo>
                      <a:pt x="162558" y="510102"/>
                      <a:pt x="178508" y="588846"/>
                      <a:pt x="183958" y="673981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1" name="Freeform: Shape 490">
                <a:extLst>
                  <a:ext uri="{FF2B5EF4-FFF2-40B4-BE49-F238E27FC236}">
                    <a16:creationId xmlns:a16="http://schemas.microsoft.com/office/drawing/2014/main" id="{65AD0073-F573-5CFA-B8EF-7383E925ABDE}"/>
                  </a:ext>
                </a:extLst>
              </p:cNvPr>
              <p:cNvSpPr/>
              <p:nvPr/>
            </p:nvSpPr>
            <p:spPr>
              <a:xfrm>
                <a:off x="10146036" y="3523136"/>
                <a:ext cx="215317" cy="816849"/>
              </a:xfrm>
              <a:custGeom>
                <a:avLst/>
                <a:gdLst>
                  <a:gd name="connsiteX0" fmla="*/ 183961 w 215317"/>
                  <a:gd name="connsiteY0" fmla="*/ 673984 h 816849"/>
                  <a:gd name="connsiteX1" fmla="*/ 188743 w 215317"/>
                  <a:gd name="connsiteY1" fmla="*/ 816850 h 816849"/>
                  <a:gd name="connsiteX2" fmla="*/ 22411 w 215317"/>
                  <a:gd name="connsiteY2" fmla="*/ 634638 h 816849"/>
                  <a:gd name="connsiteX3" fmla="*/ 2273 w 215317"/>
                  <a:gd name="connsiteY3" fmla="*/ 507968 h 816849"/>
                  <a:gd name="connsiteX4" fmla="*/ 15457 w 215317"/>
                  <a:gd name="connsiteY4" fmla="*/ 43789 h 816849"/>
                  <a:gd name="connsiteX5" fmla="*/ 170900 w 215317"/>
                  <a:gd name="connsiteY5" fmla="*/ 10604 h 816849"/>
                  <a:gd name="connsiteX6" fmla="*/ 168292 w 215317"/>
                  <a:gd name="connsiteY6" fmla="*/ 479974 h 816849"/>
                  <a:gd name="connsiteX7" fmla="*/ 183961 w 215317"/>
                  <a:gd name="connsiteY7" fmla="*/ 673984 h 816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5317" h="816849">
                    <a:moveTo>
                      <a:pt x="183961" y="673984"/>
                    </a:moveTo>
                    <a:cubicBezTo>
                      <a:pt x="186400" y="711991"/>
                      <a:pt x="190934" y="772824"/>
                      <a:pt x="188743" y="816850"/>
                    </a:cubicBezTo>
                    <a:cubicBezTo>
                      <a:pt x="150793" y="776209"/>
                      <a:pt x="76035" y="690487"/>
                      <a:pt x="22411" y="634638"/>
                    </a:cubicBezTo>
                    <a:cubicBezTo>
                      <a:pt x="12980" y="578916"/>
                      <a:pt x="5164" y="530720"/>
                      <a:pt x="2273" y="507968"/>
                    </a:cubicBezTo>
                    <a:cubicBezTo>
                      <a:pt x="-7081" y="434415"/>
                      <a:pt x="15457" y="43789"/>
                      <a:pt x="15457" y="43789"/>
                    </a:cubicBezTo>
                    <a:cubicBezTo>
                      <a:pt x="15457" y="43789"/>
                      <a:pt x="125725" y="-25966"/>
                      <a:pt x="170900" y="10604"/>
                    </a:cubicBezTo>
                    <a:cubicBezTo>
                      <a:pt x="216057" y="47165"/>
                      <a:pt x="243782" y="82802"/>
                      <a:pt x="168292" y="479974"/>
                    </a:cubicBezTo>
                    <a:cubicBezTo>
                      <a:pt x="162561" y="510105"/>
                      <a:pt x="178510" y="588849"/>
                      <a:pt x="183961" y="673984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2" name="Freeform: Shape 491">
                <a:extLst>
                  <a:ext uri="{FF2B5EF4-FFF2-40B4-BE49-F238E27FC236}">
                    <a16:creationId xmlns:a16="http://schemas.microsoft.com/office/drawing/2014/main" id="{626BE911-9430-5727-1C78-618FF1836BAB}"/>
                  </a:ext>
                </a:extLst>
              </p:cNvPr>
              <p:cNvSpPr/>
              <p:nvPr/>
            </p:nvSpPr>
            <p:spPr>
              <a:xfrm>
                <a:off x="10260718" y="3522300"/>
                <a:ext cx="230872" cy="923671"/>
              </a:xfrm>
              <a:custGeom>
                <a:avLst/>
                <a:gdLst>
                  <a:gd name="connsiteX0" fmla="*/ 0 w 230872"/>
                  <a:gd name="connsiteY0" fmla="*/ 53164 h 923671"/>
                  <a:gd name="connsiteX1" fmla="*/ 22524 w 230872"/>
                  <a:gd name="connsiteY1" fmla="*/ 516987 h 923671"/>
                  <a:gd name="connsiteX2" fmla="*/ 115988 w 230872"/>
                  <a:gd name="connsiteY2" fmla="*/ 922070 h 923671"/>
                  <a:gd name="connsiteX3" fmla="*/ 230873 w 230872"/>
                  <a:gd name="connsiteY3" fmla="*/ 912738 h 923671"/>
                  <a:gd name="connsiteX4" fmla="*/ 216441 w 230872"/>
                  <a:gd name="connsiteY4" fmla="*/ 668552 h 923671"/>
                  <a:gd name="connsiteX5" fmla="*/ 185901 w 230872"/>
                  <a:gd name="connsiteY5" fmla="*/ 476317 h 923671"/>
                  <a:gd name="connsiteX6" fmla="*/ 152423 w 230872"/>
                  <a:gd name="connsiteY6" fmla="*/ 8135 h 923671"/>
                  <a:gd name="connsiteX7" fmla="*/ 0 w 230872"/>
                  <a:gd name="connsiteY7" fmla="*/ 53164 h 923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0872" h="923671">
                    <a:moveTo>
                      <a:pt x="0" y="53164"/>
                    </a:moveTo>
                    <a:cubicBezTo>
                      <a:pt x="0" y="53164"/>
                      <a:pt x="7541" y="444375"/>
                      <a:pt x="22524" y="516987"/>
                    </a:cubicBezTo>
                    <a:cubicBezTo>
                      <a:pt x="37511" y="589600"/>
                      <a:pt x="115988" y="922070"/>
                      <a:pt x="115988" y="922070"/>
                    </a:cubicBezTo>
                    <a:cubicBezTo>
                      <a:pt x="115988" y="922070"/>
                      <a:pt x="191360" y="929386"/>
                      <a:pt x="230873" y="912738"/>
                    </a:cubicBezTo>
                    <a:cubicBezTo>
                      <a:pt x="230873" y="912738"/>
                      <a:pt x="229282" y="758968"/>
                      <a:pt x="216441" y="668552"/>
                    </a:cubicBezTo>
                    <a:cubicBezTo>
                      <a:pt x="204453" y="584086"/>
                      <a:pt x="182508" y="506794"/>
                      <a:pt x="185901" y="476317"/>
                    </a:cubicBezTo>
                    <a:cubicBezTo>
                      <a:pt x="230651" y="74523"/>
                      <a:pt x="200262" y="41125"/>
                      <a:pt x="152423" y="8135"/>
                    </a:cubicBezTo>
                    <a:cubicBezTo>
                      <a:pt x="104579" y="-24858"/>
                      <a:pt x="0" y="53164"/>
                      <a:pt x="0" y="53164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3" name="Freeform: Shape 492">
                <a:extLst>
                  <a:ext uri="{FF2B5EF4-FFF2-40B4-BE49-F238E27FC236}">
                    <a16:creationId xmlns:a16="http://schemas.microsoft.com/office/drawing/2014/main" id="{5DBEBD37-04F8-EC25-1229-4E3606254563}"/>
                  </a:ext>
                </a:extLst>
              </p:cNvPr>
              <p:cNvSpPr/>
              <p:nvPr/>
            </p:nvSpPr>
            <p:spPr>
              <a:xfrm>
                <a:off x="10402611" y="3591652"/>
                <a:ext cx="62529" cy="117148"/>
              </a:xfrm>
              <a:custGeom>
                <a:avLst/>
                <a:gdLst>
                  <a:gd name="connsiteX0" fmla="*/ 6986 w 62529"/>
                  <a:gd name="connsiteY0" fmla="*/ 18942 h 117148"/>
                  <a:gd name="connsiteX1" fmla="*/ 30539 w 62529"/>
                  <a:gd name="connsiteY1" fmla="*/ 111585 h 117148"/>
                  <a:gd name="connsiteX2" fmla="*/ 55678 w 62529"/>
                  <a:gd name="connsiteY2" fmla="*/ 107273 h 117148"/>
                  <a:gd name="connsiteX3" fmla="*/ 60656 w 62529"/>
                  <a:gd name="connsiteY3" fmla="*/ 67540 h 117148"/>
                  <a:gd name="connsiteX4" fmla="*/ 43972 w 62529"/>
                  <a:gd name="connsiteY4" fmla="*/ 0 h 117148"/>
                  <a:gd name="connsiteX5" fmla="*/ 6986 w 62529"/>
                  <a:gd name="connsiteY5" fmla="*/ 18942 h 117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2529" h="117148">
                    <a:moveTo>
                      <a:pt x="6986" y="18942"/>
                    </a:moveTo>
                    <a:cubicBezTo>
                      <a:pt x="6986" y="18942"/>
                      <a:pt x="-19453" y="71219"/>
                      <a:pt x="30539" y="111585"/>
                    </a:cubicBezTo>
                    <a:cubicBezTo>
                      <a:pt x="30539" y="111585"/>
                      <a:pt x="52226" y="126612"/>
                      <a:pt x="55678" y="107273"/>
                    </a:cubicBezTo>
                    <a:cubicBezTo>
                      <a:pt x="59131" y="87933"/>
                      <a:pt x="55242" y="94654"/>
                      <a:pt x="60656" y="67540"/>
                    </a:cubicBezTo>
                    <a:cubicBezTo>
                      <a:pt x="66072" y="40427"/>
                      <a:pt x="59518" y="12314"/>
                      <a:pt x="43972" y="0"/>
                    </a:cubicBezTo>
                    <a:lnTo>
                      <a:pt x="6986" y="18942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4" name="Freeform: Shape 493">
                <a:extLst>
                  <a:ext uri="{FF2B5EF4-FFF2-40B4-BE49-F238E27FC236}">
                    <a16:creationId xmlns:a16="http://schemas.microsoft.com/office/drawing/2014/main" id="{A7E5BC47-8675-2873-5E12-4F5BD623ED56}"/>
                  </a:ext>
                </a:extLst>
              </p:cNvPr>
              <p:cNvSpPr/>
              <p:nvPr/>
            </p:nvSpPr>
            <p:spPr>
              <a:xfrm>
                <a:off x="10193141" y="2933718"/>
                <a:ext cx="148859" cy="232381"/>
              </a:xfrm>
              <a:custGeom>
                <a:avLst/>
                <a:gdLst>
                  <a:gd name="connsiteX0" fmla="*/ 0 w 148859"/>
                  <a:gd name="connsiteY0" fmla="*/ 35821 h 232381"/>
                  <a:gd name="connsiteX1" fmla="*/ 23617 w 148859"/>
                  <a:gd name="connsiteY1" fmla="*/ 124588 h 232381"/>
                  <a:gd name="connsiteX2" fmla="*/ 67609 w 148859"/>
                  <a:gd name="connsiteY2" fmla="*/ 232382 h 232381"/>
                  <a:gd name="connsiteX3" fmla="*/ 148859 w 148859"/>
                  <a:gd name="connsiteY3" fmla="*/ 109763 h 232381"/>
                  <a:gd name="connsiteX4" fmla="*/ 91096 w 148859"/>
                  <a:gd name="connsiteY4" fmla="*/ 0 h 232381"/>
                  <a:gd name="connsiteX5" fmla="*/ 0 w 148859"/>
                  <a:gd name="connsiteY5" fmla="*/ 35821 h 232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859" h="232381">
                    <a:moveTo>
                      <a:pt x="0" y="35821"/>
                    </a:moveTo>
                    <a:cubicBezTo>
                      <a:pt x="0" y="35821"/>
                      <a:pt x="29890" y="81841"/>
                      <a:pt x="23617" y="124588"/>
                    </a:cubicBezTo>
                    <a:lnTo>
                      <a:pt x="67609" y="232382"/>
                    </a:lnTo>
                    <a:lnTo>
                      <a:pt x="148859" y="109763"/>
                    </a:lnTo>
                    <a:cubicBezTo>
                      <a:pt x="148859" y="109763"/>
                      <a:pt x="106601" y="63211"/>
                      <a:pt x="91096" y="0"/>
                    </a:cubicBezTo>
                    <a:lnTo>
                      <a:pt x="0" y="35821"/>
                    </a:ln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5" name="Freeform: Shape 494">
                <a:extLst>
                  <a:ext uri="{FF2B5EF4-FFF2-40B4-BE49-F238E27FC236}">
                    <a16:creationId xmlns:a16="http://schemas.microsoft.com/office/drawing/2014/main" id="{5F422BF5-1529-0995-9E5D-42F6CE1880A4}"/>
                  </a:ext>
                </a:extLst>
              </p:cNvPr>
              <p:cNvSpPr/>
              <p:nvPr/>
            </p:nvSpPr>
            <p:spPr>
              <a:xfrm>
                <a:off x="10142702" y="2831553"/>
                <a:ext cx="156431" cy="177128"/>
              </a:xfrm>
              <a:custGeom>
                <a:avLst/>
                <a:gdLst>
                  <a:gd name="connsiteX0" fmla="*/ 36979 w 156431"/>
                  <a:gd name="connsiteY0" fmla="*/ 177021 h 177128"/>
                  <a:gd name="connsiteX1" fmla="*/ 149164 w 156431"/>
                  <a:gd name="connsiteY1" fmla="*/ 116509 h 177128"/>
                  <a:gd name="connsiteX2" fmla="*/ 99386 w 156431"/>
                  <a:gd name="connsiteY2" fmla="*/ 623 h 177128"/>
                  <a:gd name="connsiteX3" fmla="*/ 3086 w 156431"/>
                  <a:gd name="connsiteY3" fmla="*/ 45304 h 177128"/>
                  <a:gd name="connsiteX4" fmla="*/ 36979 w 156431"/>
                  <a:gd name="connsiteY4" fmla="*/ 177021 h 177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6431" h="177128">
                    <a:moveTo>
                      <a:pt x="36979" y="177021"/>
                    </a:moveTo>
                    <a:cubicBezTo>
                      <a:pt x="36979" y="177021"/>
                      <a:pt x="146778" y="182431"/>
                      <a:pt x="149164" y="116509"/>
                    </a:cubicBezTo>
                    <a:cubicBezTo>
                      <a:pt x="151554" y="50590"/>
                      <a:pt x="181493" y="6904"/>
                      <a:pt x="99386" y="623"/>
                    </a:cubicBezTo>
                    <a:cubicBezTo>
                      <a:pt x="31860" y="-4543"/>
                      <a:pt x="9236" y="23490"/>
                      <a:pt x="3086" y="45304"/>
                    </a:cubicBezTo>
                    <a:cubicBezTo>
                      <a:pt x="-3061" y="67112"/>
                      <a:pt x="-3706" y="173247"/>
                      <a:pt x="36979" y="17702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6" name="Freeform: Shape 495">
                <a:extLst>
                  <a:ext uri="{FF2B5EF4-FFF2-40B4-BE49-F238E27FC236}">
                    <a16:creationId xmlns:a16="http://schemas.microsoft.com/office/drawing/2014/main" id="{8FFE72CB-D1D1-39D9-DD20-7B6D0A6F7717}"/>
                  </a:ext>
                </a:extLst>
              </p:cNvPr>
              <p:cNvSpPr/>
              <p:nvPr/>
            </p:nvSpPr>
            <p:spPr>
              <a:xfrm>
                <a:off x="10099006" y="3043407"/>
                <a:ext cx="395446" cy="561262"/>
              </a:xfrm>
              <a:custGeom>
                <a:avLst/>
                <a:gdLst>
                  <a:gd name="connsiteX0" fmla="*/ 346069 w 395446"/>
                  <a:gd name="connsiteY0" fmla="*/ 551998 h 561262"/>
                  <a:gd name="connsiteX1" fmla="*/ 250531 w 395446"/>
                  <a:gd name="connsiteY1" fmla="*/ 558826 h 561262"/>
                  <a:gd name="connsiteX2" fmla="*/ 226097 w 395446"/>
                  <a:gd name="connsiteY2" fmla="*/ 560134 h 561262"/>
                  <a:gd name="connsiteX3" fmla="*/ 59860 w 395446"/>
                  <a:gd name="connsiteY3" fmla="*/ 546536 h 561262"/>
                  <a:gd name="connsiteX4" fmla="*/ 57797 w 395446"/>
                  <a:gd name="connsiteY4" fmla="*/ 530000 h 561262"/>
                  <a:gd name="connsiteX5" fmla="*/ 77043 w 395446"/>
                  <a:gd name="connsiteY5" fmla="*/ 423205 h 561262"/>
                  <a:gd name="connsiteX6" fmla="*/ 0 w 395446"/>
                  <a:gd name="connsiteY6" fmla="*/ 141149 h 561262"/>
                  <a:gd name="connsiteX7" fmla="*/ 87382 w 395446"/>
                  <a:gd name="connsiteY7" fmla="*/ 25237 h 561262"/>
                  <a:gd name="connsiteX8" fmla="*/ 117615 w 395446"/>
                  <a:gd name="connsiteY8" fmla="*/ 15387 h 561262"/>
                  <a:gd name="connsiteX9" fmla="*/ 158971 w 395446"/>
                  <a:gd name="connsiteY9" fmla="*/ 39864 h 561262"/>
                  <a:gd name="connsiteX10" fmla="*/ 239918 w 395446"/>
                  <a:gd name="connsiteY10" fmla="*/ 0 h 561262"/>
                  <a:gd name="connsiteX11" fmla="*/ 242999 w 395446"/>
                  <a:gd name="connsiteY11" fmla="*/ 88 h 561262"/>
                  <a:gd name="connsiteX12" fmla="*/ 250227 w 395446"/>
                  <a:gd name="connsiteY12" fmla="*/ 26277 h 561262"/>
                  <a:gd name="connsiteX13" fmla="*/ 280270 w 395446"/>
                  <a:gd name="connsiteY13" fmla="*/ 114869 h 561262"/>
                  <a:gd name="connsiteX14" fmla="*/ 328630 w 395446"/>
                  <a:gd name="connsiteY14" fmla="*/ 186521 h 561262"/>
                  <a:gd name="connsiteX15" fmla="*/ 357999 w 395446"/>
                  <a:gd name="connsiteY15" fmla="*/ 243736 h 561262"/>
                  <a:gd name="connsiteX16" fmla="*/ 346069 w 395446"/>
                  <a:gd name="connsiteY16" fmla="*/ 551998 h 561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95446" h="561262">
                    <a:moveTo>
                      <a:pt x="346069" y="551998"/>
                    </a:moveTo>
                    <a:cubicBezTo>
                      <a:pt x="322464" y="554055"/>
                      <a:pt x="289962" y="556582"/>
                      <a:pt x="250531" y="558826"/>
                    </a:cubicBezTo>
                    <a:cubicBezTo>
                      <a:pt x="242652" y="559273"/>
                      <a:pt x="234508" y="559717"/>
                      <a:pt x="226097" y="560134"/>
                    </a:cubicBezTo>
                    <a:cubicBezTo>
                      <a:pt x="107048" y="566089"/>
                      <a:pt x="59860" y="546536"/>
                      <a:pt x="59860" y="546536"/>
                    </a:cubicBezTo>
                    <a:cubicBezTo>
                      <a:pt x="59860" y="546536"/>
                      <a:pt x="56716" y="543966"/>
                      <a:pt x="57797" y="530000"/>
                    </a:cubicBezTo>
                    <a:cubicBezTo>
                      <a:pt x="63398" y="458059"/>
                      <a:pt x="78807" y="436896"/>
                      <a:pt x="77043" y="423205"/>
                    </a:cubicBezTo>
                    <a:cubicBezTo>
                      <a:pt x="73084" y="392439"/>
                      <a:pt x="0" y="141149"/>
                      <a:pt x="0" y="141149"/>
                    </a:cubicBezTo>
                    <a:cubicBezTo>
                      <a:pt x="0" y="141149"/>
                      <a:pt x="-968" y="61903"/>
                      <a:pt x="87382" y="25237"/>
                    </a:cubicBezTo>
                    <a:cubicBezTo>
                      <a:pt x="96489" y="21446"/>
                      <a:pt x="106527" y="18124"/>
                      <a:pt x="117615" y="15387"/>
                    </a:cubicBezTo>
                    <a:cubicBezTo>
                      <a:pt x="121415" y="25665"/>
                      <a:pt x="131890" y="42860"/>
                      <a:pt x="158971" y="39864"/>
                    </a:cubicBezTo>
                    <a:cubicBezTo>
                      <a:pt x="199006" y="35437"/>
                      <a:pt x="227631" y="12026"/>
                      <a:pt x="239918" y="0"/>
                    </a:cubicBezTo>
                    <a:cubicBezTo>
                      <a:pt x="242131" y="11"/>
                      <a:pt x="242999" y="88"/>
                      <a:pt x="242999" y="88"/>
                    </a:cubicBezTo>
                    <a:cubicBezTo>
                      <a:pt x="245936" y="8531"/>
                      <a:pt x="248210" y="17334"/>
                      <a:pt x="250227" y="26277"/>
                    </a:cubicBezTo>
                    <a:cubicBezTo>
                      <a:pt x="257269" y="57467"/>
                      <a:pt x="261298" y="90257"/>
                      <a:pt x="280270" y="114869"/>
                    </a:cubicBezTo>
                    <a:cubicBezTo>
                      <a:pt x="298987" y="139168"/>
                      <a:pt x="314991" y="163113"/>
                      <a:pt x="328630" y="186521"/>
                    </a:cubicBezTo>
                    <a:cubicBezTo>
                      <a:pt x="339982" y="206003"/>
                      <a:pt x="349704" y="225124"/>
                      <a:pt x="357999" y="243736"/>
                    </a:cubicBezTo>
                    <a:cubicBezTo>
                      <a:pt x="434993" y="416626"/>
                      <a:pt x="373849" y="549556"/>
                      <a:pt x="346069" y="551998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7" name="Freeform: Shape 496">
                <a:extLst>
                  <a:ext uri="{FF2B5EF4-FFF2-40B4-BE49-F238E27FC236}">
                    <a16:creationId xmlns:a16="http://schemas.microsoft.com/office/drawing/2014/main" id="{F6262BEA-48E2-ABA9-87DD-22C2486F6317}"/>
                  </a:ext>
                </a:extLst>
              </p:cNvPr>
              <p:cNvSpPr/>
              <p:nvPr/>
            </p:nvSpPr>
            <p:spPr>
              <a:xfrm>
                <a:off x="10348614" y="3222875"/>
                <a:ext cx="118723" cy="379357"/>
              </a:xfrm>
              <a:custGeom>
                <a:avLst/>
                <a:gdLst>
                  <a:gd name="connsiteX0" fmla="*/ 96461 w 118723"/>
                  <a:gd name="connsiteY0" fmla="*/ 372529 h 379357"/>
                  <a:gd name="connsiteX1" fmla="*/ 923 w 118723"/>
                  <a:gd name="connsiteY1" fmla="*/ 379357 h 379357"/>
                  <a:gd name="connsiteX2" fmla="*/ 70614 w 118723"/>
                  <a:gd name="connsiteY2" fmla="*/ 0 h 379357"/>
                  <a:gd name="connsiteX3" fmla="*/ 79022 w 118723"/>
                  <a:gd name="connsiteY3" fmla="*/ 7047 h 379357"/>
                  <a:gd name="connsiteX4" fmla="*/ 108391 w 118723"/>
                  <a:gd name="connsiteY4" fmla="*/ 64262 h 379357"/>
                  <a:gd name="connsiteX5" fmla="*/ 96461 w 118723"/>
                  <a:gd name="connsiteY5" fmla="*/ 372529 h 379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723" h="379357">
                    <a:moveTo>
                      <a:pt x="96461" y="372529"/>
                    </a:moveTo>
                    <a:cubicBezTo>
                      <a:pt x="72856" y="374587"/>
                      <a:pt x="40354" y="377113"/>
                      <a:pt x="923" y="379357"/>
                    </a:cubicBezTo>
                    <a:cubicBezTo>
                      <a:pt x="-9422" y="185580"/>
                      <a:pt x="70614" y="0"/>
                      <a:pt x="70614" y="0"/>
                    </a:cubicBezTo>
                    <a:cubicBezTo>
                      <a:pt x="73574" y="2101"/>
                      <a:pt x="76378" y="4458"/>
                      <a:pt x="79022" y="7047"/>
                    </a:cubicBezTo>
                    <a:cubicBezTo>
                      <a:pt x="92691" y="20484"/>
                      <a:pt x="102155" y="40363"/>
                      <a:pt x="108391" y="64262"/>
                    </a:cubicBezTo>
                    <a:cubicBezTo>
                      <a:pt x="131384" y="152240"/>
                      <a:pt x="110856" y="294825"/>
                      <a:pt x="96461" y="372529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8" name="Freeform: Shape 497">
                <a:extLst>
                  <a:ext uri="{FF2B5EF4-FFF2-40B4-BE49-F238E27FC236}">
                    <a16:creationId xmlns:a16="http://schemas.microsoft.com/office/drawing/2014/main" id="{F35AEBBD-92FC-E60A-5898-EDBB1742B170}"/>
                  </a:ext>
                </a:extLst>
              </p:cNvPr>
              <p:cNvSpPr/>
              <p:nvPr/>
            </p:nvSpPr>
            <p:spPr>
              <a:xfrm>
                <a:off x="10138097" y="2941508"/>
                <a:ext cx="154051" cy="105006"/>
              </a:xfrm>
              <a:custGeom>
                <a:avLst/>
                <a:gdLst>
                  <a:gd name="connsiteX0" fmla="*/ 6555 w 154051"/>
                  <a:gd name="connsiteY0" fmla="*/ 3969 h 105006"/>
                  <a:gd name="connsiteX1" fmla="*/ 20883 w 154051"/>
                  <a:gd name="connsiteY1" fmla="*/ 100829 h 105006"/>
                  <a:gd name="connsiteX2" fmla="*/ 154052 w 154051"/>
                  <a:gd name="connsiteY2" fmla="*/ 0 h 105006"/>
                  <a:gd name="connsiteX3" fmla="*/ 79184 w 154051"/>
                  <a:gd name="connsiteY3" fmla="*/ 28941 h 105006"/>
                  <a:gd name="connsiteX4" fmla="*/ 17166 w 154051"/>
                  <a:gd name="connsiteY4" fmla="*/ 24763 h 105006"/>
                  <a:gd name="connsiteX5" fmla="*/ 6555 w 154051"/>
                  <a:gd name="connsiteY5" fmla="*/ 3969 h 105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4051" h="105006">
                    <a:moveTo>
                      <a:pt x="6555" y="3969"/>
                    </a:moveTo>
                    <a:cubicBezTo>
                      <a:pt x="6555" y="3969"/>
                      <a:pt x="-15333" y="88666"/>
                      <a:pt x="20883" y="100829"/>
                    </a:cubicBezTo>
                    <a:cubicBezTo>
                      <a:pt x="57096" y="112990"/>
                      <a:pt x="153473" y="103989"/>
                      <a:pt x="154052" y="0"/>
                    </a:cubicBezTo>
                    <a:cubicBezTo>
                      <a:pt x="154052" y="0"/>
                      <a:pt x="103325" y="29843"/>
                      <a:pt x="79184" y="28941"/>
                    </a:cubicBezTo>
                    <a:cubicBezTo>
                      <a:pt x="55044" y="28033"/>
                      <a:pt x="39545" y="14009"/>
                      <a:pt x="17166" y="24763"/>
                    </a:cubicBezTo>
                    <a:cubicBezTo>
                      <a:pt x="17163" y="24757"/>
                      <a:pt x="9000" y="24165"/>
                      <a:pt x="6555" y="3969"/>
                    </a:cubicBezTo>
                    <a:close/>
                  </a:path>
                </a:pathLst>
              </a:custGeom>
              <a:solidFill>
                <a:srgbClr val="C8D9E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9" name="Freeform: Shape 498">
                <a:extLst>
                  <a:ext uri="{FF2B5EF4-FFF2-40B4-BE49-F238E27FC236}">
                    <a16:creationId xmlns:a16="http://schemas.microsoft.com/office/drawing/2014/main" id="{E063295D-7F77-6A7B-B38D-92F0DC0C232D}"/>
                  </a:ext>
                </a:extLst>
              </p:cNvPr>
              <p:cNvSpPr/>
              <p:nvPr/>
            </p:nvSpPr>
            <p:spPr>
              <a:xfrm>
                <a:off x="10316863" y="3043481"/>
                <a:ext cx="204357" cy="579310"/>
              </a:xfrm>
              <a:custGeom>
                <a:avLst/>
                <a:gdLst>
                  <a:gd name="connsiteX0" fmla="*/ 25138 w 204357"/>
                  <a:gd name="connsiteY0" fmla="*/ 0 h 579310"/>
                  <a:gd name="connsiteX1" fmla="*/ 142144 w 204357"/>
                  <a:gd name="connsiteY1" fmla="*/ 55202 h 579310"/>
                  <a:gd name="connsiteX2" fmla="*/ 204357 w 204357"/>
                  <a:gd name="connsiteY2" fmla="*/ 345684 h 579310"/>
                  <a:gd name="connsiteX3" fmla="*/ 148393 w 204357"/>
                  <a:gd name="connsiteY3" fmla="*/ 577943 h 579310"/>
                  <a:gd name="connsiteX4" fmla="*/ 118791 w 204357"/>
                  <a:gd name="connsiteY4" fmla="*/ 577767 h 579310"/>
                  <a:gd name="connsiteX5" fmla="*/ 90338 w 204357"/>
                  <a:gd name="connsiteY5" fmla="*/ 563739 h 579310"/>
                  <a:gd name="connsiteX6" fmla="*/ 101388 w 204357"/>
                  <a:gd name="connsiteY6" fmla="*/ 344214 h 579310"/>
                  <a:gd name="connsiteX7" fmla="*/ 17309 w 204357"/>
                  <a:gd name="connsiteY7" fmla="*/ 149570 h 579310"/>
                  <a:gd name="connsiteX8" fmla="*/ 25138 w 204357"/>
                  <a:gd name="connsiteY8" fmla="*/ 0 h 579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4357" h="579310">
                    <a:moveTo>
                      <a:pt x="25138" y="0"/>
                    </a:moveTo>
                    <a:cubicBezTo>
                      <a:pt x="25138" y="0"/>
                      <a:pt x="101896" y="2181"/>
                      <a:pt x="142144" y="55202"/>
                    </a:cubicBezTo>
                    <a:cubicBezTo>
                      <a:pt x="172983" y="95825"/>
                      <a:pt x="204552" y="313013"/>
                      <a:pt x="204357" y="345684"/>
                    </a:cubicBezTo>
                    <a:cubicBezTo>
                      <a:pt x="204165" y="378359"/>
                      <a:pt x="168100" y="558464"/>
                      <a:pt x="148393" y="577943"/>
                    </a:cubicBezTo>
                    <a:cubicBezTo>
                      <a:pt x="148393" y="577943"/>
                      <a:pt x="135692" y="581133"/>
                      <a:pt x="118791" y="577767"/>
                    </a:cubicBezTo>
                    <a:cubicBezTo>
                      <a:pt x="100850" y="574187"/>
                      <a:pt x="90338" y="563739"/>
                      <a:pt x="90338" y="563739"/>
                    </a:cubicBezTo>
                    <a:cubicBezTo>
                      <a:pt x="90338" y="563739"/>
                      <a:pt x="101276" y="363046"/>
                      <a:pt x="101388" y="344214"/>
                    </a:cubicBezTo>
                    <a:cubicBezTo>
                      <a:pt x="101550" y="316952"/>
                      <a:pt x="17309" y="149570"/>
                      <a:pt x="17309" y="149570"/>
                    </a:cubicBezTo>
                    <a:cubicBezTo>
                      <a:pt x="17309" y="149570"/>
                      <a:pt x="-26423" y="69886"/>
                      <a:pt x="25138" y="0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0" name="Freeform: Shape 499">
                <a:extLst>
                  <a:ext uri="{FF2B5EF4-FFF2-40B4-BE49-F238E27FC236}">
                    <a16:creationId xmlns:a16="http://schemas.microsoft.com/office/drawing/2014/main" id="{9875613B-1AEE-46A1-16E4-4114B3D9625E}"/>
                  </a:ext>
                </a:extLst>
              </p:cNvPr>
              <p:cNvSpPr/>
              <p:nvPr/>
            </p:nvSpPr>
            <p:spPr>
              <a:xfrm>
                <a:off x="10170129" y="2811255"/>
                <a:ext cx="157819" cy="130250"/>
              </a:xfrm>
              <a:custGeom>
                <a:avLst/>
                <a:gdLst>
                  <a:gd name="connsiteX0" fmla="*/ 117143 w 157819"/>
                  <a:gd name="connsiteY0" fmla="*/ 41695 h 130250"/>
                  <a:gd name="connsiteX1" fmla="*/ 107064 w 157819"/>
                  <a:gd name="connsiteY1" fmla="*/ 31369 h 130250"/>
                  <a:gd name="connsiteX2" fmla="*/ 0 w 157819"/>
                  <a:gd name="connsiteY2" fmla="*/ 33270 h 130250"/>
                  <a:gd name="connsiteX3" fmla="*/ 148651 w 157819"/>
                  <a:gd name="connsiteY3" fmla="*/ 39848 h 130250"/>
                  <a:gd name="connsiteX4" fmla="*/ 122020 w 157819"/>
                  <a:gd name="connsiteY4" fmla="*/ 130251 h 130250"/>
                  <a:gd name="connsiteX5" fmla="*/ 98154 w 157819"/>
                  <a:gd name="connsiteY5" fmla="*/ 75672 h 130250"/>
                  <a:gd name="connsiteX6" fmla="*/ 116441 w 157819"/>
                  <a:gd name="connsiteY6" fmla="*/ 49065 h 130250"/>
                  <a:gd name="connsiteX7" fmla="*/ 116441 w 157819"/>
                  <a:gd name="connsiteY7" fmla="*/ 49065 h 130250"/>
                  <a:gd name="connsiteX8" fmla="*/ 116441 w 157819"/>
                  <a:gd name="connsiteY8" fmla="*/ 49065 h 130250"/>
                  <a:gd name="connsiteX9" fmla="*/ 117143 w 157819"/>
                  <a:gd name="connsiteY9" fmla="*/ 41695 h 130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7819" h="130250">
                    <a:moveTo>
                      <a:pt x="117143" y="41695"/>
                    </a:moveTo>
                    <a:cubicBezTo>
                      <a:pt x="115335" y="34952"/>
                      <a:pt x="107064" y="31369"/>
                      <a:pt x="107064" y="31369"/>
                    </a:cubicBezTo>
                    <a:cubicBezTo>
                      <a:pt x="45367" y="4064"/>
                      <a:pt x="0" y="33270"/>
                      <a:pt x="0" y="33270"/>
                    </a:cubicBezTo>
                    <a:cubicBezTo>
                      <a:pt x="38215" y="-17394"/>
                      <a:pt x="129654" y="-6166"/>
                      <a:pt x="148651" y="39848"/>
                    </a:cubicBezTo>
                    <a:cubicBezTo>
                      <a:pt x="179674" y="114985"/>
                      <a:pt x="122020" y="130251"/>
                      <a:pt x="122020" y="130251"/>
                    </a:cubicBezTo>
                    <a:cubicBezTo>
                      <a:pt x="122020" y="130251"/>
                      <a:pt x="64690" y="105754"/>
                      <a:pt x="98154" y="75672"/>
                    </a:cubicBezTo>
                    <a:cubicBezTo>
                      <a:pt x="109240" y="65706"/>
                      <a:pt x="114624" y="56818"/>
                      <a:pt x="116441" y="49065"/>
                    </a:cubicBezTo>
                    <a:lnTo>
                      <a:pt x="116441" y="49065"/>
                    </a:lnTo>
                    <a:lnTo>
                      <a:pt x="116441" y="49065"/>
                    </a:lnTo>
                    <a:cubicBezTo>
                      <a:pt x="117047" y="46482"/>
                      <a:pt x="117255" y="44026"/>
                      <a:pt x="117143" y="41695"/>
                    </a:cubicBezTo>
                    <a:close/>
                  </a:path>
                </a:pathLst>
              </a:custGeom>
              <a:solidFill>
                <a:srgbClr val="C8D9E8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01" name="Graphic 4">
              <a:extLst>
                <a:ext uri="{FF2B5EF4-FFF2-40B4-BE49-F238E27FC236}">
                  <a16:creationId xmlns:a16="http://schemas.microsoft.com/office/drawing/2014/main" id="{042B44F8-BC90-CAC6-952B-E545A76A2CCB}"/>
                </a:ext>
              </a:extLst>
            </p:cNvPr>
            <p:cNvGrpSpPr/>
            <p:nvPr/>
          </p:nvGrpSpPr>
          <p:grpSpPr>
            <a:xfrm>
              <a:off x="5352812" y="2786581"/>
              <a:ext cx="741517" cy="1719097"/>
              <a:chOff x="5352812" y="2786581"/>
              <a:chExt cx="741517" cy="1719097"/>
            </a:xfrm>
          </p:grpSpPr>
          <p:sp>
            <p:nvSpPr>
              <p:cNvPr id="502" name="Freeform: Shape 501">
                <a:extLst>
                  <a:ext uri="{FF2B5EF4-FFF2-40B4-BE49-F238E27FC236}">
                    <a16:creationId xmlns:a16="http://schemas.microsoft.com/office/drawing/2014/main" id="{B476026E-C279-6D58-F912-6422E62CFE88}"/>
                  </a:ext>
                </a:extLst>
              </p:cNvPr>
              <p:cNvSpPr/>
              <p:nvPr/>
            </p:nvSpPr>
            <p:spPr>
              <a:xfrm>
                <a:off x="5543456" y="4424029"/>
                <a:ext cx="88289" cy="81648"/>
              </a:xfrm>
              <a:custGeom>
                <a:avLst/>
                <a:gdLst>
                  <a:gd name="connsiteX0" fmla="*/ 0 w 88289"/>
                  <a:gd name="connsiteY0" fmla="*/ 81649 h 81648"/>
                  <a:gd name="connsiteX1" fmla="*/ 3851 w 88289"/>
                  <a:gd name="connsiteY1" fmla="*/ 45609 h 81648"/>
                  <a:gd name="connsiteX2" fmla="*/ 21838 w 88289"/>
                  <a:gd name="connsiteY2" fmla="*/ 0 h 81648"/>
                  <a:gd name="connsiteX3" fmla="*/ 77087 w 88289"/>
                  <a:gd name="connsiteY3" fmla="*/ 0 h 81648"/>
                  <a:gd name="connsiteX4" fmla="*/ 88004 w 88289"/>
                  <a:gd name="connsiteY4" fmla="*/ 44325 h 81648"/>
                  <a:gd name="connsiteX5" fmla="*/ 88004 w 88289"/>
                  <a:gd name="connsiteY5" fmla="*/ 81646 h 81648"/>
                  <a:gd name="connsiteX6" fmla="*/ 0 w 88289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89" h="81648">
                    <a:moveTo>
                      <a:pt x="0" y="81649"/>
                    </a:moveTo>
                    <a:cubicBezTo>
                      <a:pt x="0" y="81649"/>
                      <a:pt x="0" y="54603"/>
                      <a:pt x="3851" y="45609"/>
                    </a:cubicBezTo>
                    <a:cubicBezTo>
                      <a:pt x="7706" y="36616"/>
                      <a:pt x="21838" y="0"/>
                      <a:pt x="21838" y="0"/>
                    </a:cubicBezTo>
                    <a:lnTo>
                      <a:pt x="77087" y="0"/>
                    </a:lnTo>
                    <a:cubicBezTo>
                      <a:pt x="77087" y="0"/>
                      <a:pt x="87365" y="33404"/>
                      <a:pt x="88004" y="44325"/>
                    </a:cubicBezTo>
                    <a:cubicBezTo>
                      <a:pt x="88646" y="55243"/>
                      <a:pt x="88004" y="81646"/>
                      <a:pt x="88004" y="81646"/>
                    </a:cubicBezTo>
                    <a:lnTo>
                      <a:pt x="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3" name="Freeform: Shape 502">
                <a:extLst>
                  <a:ext uri="{FF2B5EF4-FFF2-40B4-BE49-F238E27FC236}">
                    <a16:creationId xmlns:a16="http://schemas.microsoft.com/office/drawing/2014/main" id="{BEA359E4-20C1-0E16-3DAE-5E1E40EE4F30}"/>
                  </a:ext>
                </a:extLst>
              </p:cNvPr>
              <p:cNvSpPr/>
              <p:nvPr/>
            </p:nvSpPr>
            <p:spPr>
              <a:xfrm>
                <a:off x="5805934" y="4424029"/>
                <a:ext cx="88289" cy="81648"/>
              </a:xfrm>
              <a:custGeom>
                <a:avLst/>
                <a:gdLst>
                  <a:gd name="connsiteX0" fmla="*/ 88290 w 88289"/>
                  <a:gd name="connsiteY0" fmla="*/ 81649 h 81648"/>
                  <a:gd name="connsiteX1" fmla="*/ 84433 w 88289"/>
                  <a:gd name="connsiteY1" fmla="*/ 45609 h 81648"/>
                  <a:gd name="connsiteX2" fmla="*/ 66449 w 88289"/>
                  <a:gd name="connsiteY2" fmla="*/ 0 h 81648"/>
                  <a:gd name="connsiteX3" fmla="*/ 11203 w 88289"/>
                  <a:gd name="connsiteY3" fmla="*/ 0 h 81648"/>
                  <a:gd name="connsiteX4" fmla="*/ 285 w 88289"/>
                  <a:gd name="connsiteY4" fmla="*/ 44325 h 81648"/>
                  <a:gd name="connsiteX5" fmla="*/ 285 w 88289"/>
                  <a:gd name="connsiteY5" fmla="*/ 81646 h 81648"/>
                  <a:gd name="connsiteX6" fmla="*/ 88290 w 88289"/>
                  <a:gd name="connsiteY6" fmla="*/ 81646 h 81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8289" h="81648">
                    <a:moveTo>
                      <a:pt x="88290" y="81649"/>
                    </a:moveTo>
                    <a:cubicBezTo>
                      <a:pt x="88290" y="81649"/>
                      <a:pt x="88290" y="54603"/>
                      <a:pt x="84433" y="45609"/>
                    </a:cubicBezTo>
                    <a:cubicBezTo>
                      <a:pt x="80582" y="36616"/>
                      <a:pt x="66449" y="0"/>
                      <a:pt x="66449" y="0"/>
                    </a:cubicBezTo>
                    <a:lnTo>
                      <a:pt x="11203" y="0"/>
                    </a:lnTo>
                    <a:cubicBezTo>
                      <a:pt x="11203" y="0"/>
                      <a:pt x="925" y="33404"/>
                      <a:pt x="285" y="44325"/>
                    </a:cubicBezTo>
                    <a:cubicBezTo>
                      <a:pt x="-357" y="55243"/>
                      <a:pt x="285" y="81646"/>
                      <a:pt x="285" y="81646"/>
                    </a:cubicBezTo>
                    <a:lnTo>
                      <a:pt x="88290" y="81646"/>
                    </a:ln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" name="Freeform: Shape 503">
                <a:extLst>
                  <a:ext uri="{FF2B5EF4-FFF2-40B4-BE49-F238E27FC236}">
                    <a16:creationId xmlns:a16="http://schemas.microsoft.com/office/drawing/2014/main" id="{2059266F-6C13-0FC6-F27E-38424490B09A}"/>
                  </a:ext>
                </a:extLst>
              </p:cNvPr>
              <p:cNvSpPr/>
              <p:nvPr/>
            </p:nvSpPr>
            <p:spPr>
              <a:xfrm>
                <a:off x="5602235" y="2956239"/>
                <a:ext cx="229652" cy="195540"/>
              </a:xfrm>
              <a:custGeom>
                <a:avLst/>
                <a:gdLst>
                  <a:gd name="connsiteX0" fmla="*/ 70659 w 229652"/>
                  <a:gd name="connsiteY0" fmla="*/ 31410 h 195540"/>
                  <a:gd name="connsiteX1" fmla="*/ 61006 w 229652"/>
                  <a:gd name="connsiteY1" fmla="*/ 118616 h 195540"/>
                  <a:gd name="connsiteX2" fmla="*/ 0 w 229652"/>
                  <a:gd name="connsiteY2" fmla="*/ 161174 h 195540"/>
                  <a:gd name="connsiteX3" fmla="*/ 229652 w 229652"/>
                  <a:gd name="connsiteY3" fmla="*/ 195541 h 195540"/>
                  <a:gd name="connsiteX4" fmla="*/ 174882 w 229652"/>
                  <a:gd name="connsiteY4" fmla="*/ 119870 h 195540"/>
                  <a:gd name="connsiteX5" fmla="*/ 167017 w 229652"/>
                  <a:gd name="connsiteY5" fmla="*/ 9250 h 195540"/>
                  <a:gd name="connsiteX6" fmla="*/ 70659 w 229652"/>
                  <a:gd name="connsiteY6" fmla="*/ 31410 h 195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9652" h="195540">
                    <a:moveTo>
                      <a:pt x="70659" y="31410"/>
                    </a:moveTo>
                    <a:cubicBezTo>
                      <a:pt x="70659" y="31410"/>
                      <a:pt x="68714" y="91634"/>
                      <a:pt x="61006" y="118616"/>
                    </a:cubicBezTo>
                    <a:lnTo>
                      <a:pt x="0" y="161174"/>
                    </a:lnTo>
                    <a:lnTo>
                      <a:pt x="229652" y="195541"/>
                    </a:lnTo>
                    <a:lnTo>
                      <a:pt x="174882" y="119870"/>
                    </a:lnTo>
                    <a:cubicBezTo>
                      <a:pt x="174882" y="119870"/>
                      <a:pt x="158348" y="39121"/>
                      <a:pt x="167017" y="9250"/>
                    </a:cubicBezTo>
                    <a:cubicBezTo>
                      <a:pt x="175691" y="-20620"/>
                      <a:pt x="70659" y="31410"/>
                      <a:pt x="70659" y="31410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5" name="Freeform: Shape 504">
                <a:extLst>
                  <a:ext uri="{FF2B5EF4-FFF2-40B4-BE49-F238E27FC236}">
                    <a16:creationId xmlns:a16="http://schemas.microsoft.com/office/drawing/2014/main" id="{0FA19FB1-3A46-5A7F-A4D9-FCD0699A1CE6}"/>
                  </a:ext>
                </a:extLst>
              </p:cNvPr>
              <p:cNvSpPr/>
              <p:nvPr/>
            </p:nvSpPr>
            <p:spPr>
              <a:xfrm>
                <a:off x="5672565" y="2995969"/>
                <a:ext cx="94360" cy="42765"/>
              </a:xfrm>
              <a:custGeom>
                <a:avLst/>
                <a:gdLst>
                  <a:gd name="connsiteX0" fmla="*/ 0 w 94360"/>
                  <a:gd name="connsiteY0" fmla="*/ 0 h 42765"/>
                  <a:gd name="connsiteX1" fmla="*/ 52365 w 94360"/>
                  <a:gd name="connsiteY1" fmla="*/ 42750 h 42765"/>
                  <a:gd name="connsiteX2" fmla="*/ 94361 w 94360"/>
                  <a:gd name="connsiteY2" fmla="*/ 3105 h 42765"/>
                  <a:gd name="connsiteX3" fmla="*/ 0 w 94360"/>
                  <a:gd name="connsiteY3" fmla="*/ 0 h 42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360" h="42765">
                    <a:moveTo>
                      <a:pt x="0" y="0"/>
                    </a:moveTo>
                    <a:cubicBezTo>
                      <a:pt x="0" y="-19"/>
                      <a:pt x="18157" y="43715"/>
                      <a:pt x="52365" y="42750"/>
                    </a:cubicBezTo>
                    <a:cubicBezTo>
                      <a:pt x="86573" y="41787"/>
                      <a:pt x="94361" y="3105"/>
                      <a:pt x="94361" y="310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985F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6" name="Freeform: Shape 505">
                <a:extLst>
                  <a:ext uri="{FF2B5EF4-FFF2-40B4-BE49-F238E27FC236}">
                    <a16:creationId xmlns:a16="http://schemas.microsoft.com/office/drawing/2014/main" id="{3A2D44BC-811D-37F7-22E9-F28A191D1D37}"/>
                  </a:ext>
                </a:extLst>
              </p:cNvPr>
              <p:cNvSpPr/>
              <p:nvPr/>
            </p:nvSpPr>
            <p:spPr>
              <a:xfrm>
                <a:off x="5629203" y="2786581"/>
                <a:ext cx="181832" cy="173987"/>
              </a:xfrm>
              <a:custGeom>
                <a:avLst/>
                <a:gdLst>
                  <a:gd name="connsiteX0" fmla="*/ 22942 w 181832"/>
                  <a:gd name="connsiteY0" fmla="*/ 173987 h 173987"/>
                  <a:gd name="connsiteX1" fmla="*/ 4186 w 181832"/>
                  <a:gd name="connsiteY1" fmla="*/ 102143 h 173987"/>
                  <a:gd name="connsiteX2" fmla="*/ 75490 w 181832"/>
                  <a:gd name="connsiteY2" fmla="*/ 7066 h 173987"/>
                  <a:gd name="connsiteX3" fmla="*/ 126239 w 181832"/>
                  <a:gd name="connsiteY3" fmla="*/ 0 h 173987"/>
                  <a:gd name="connsiteX4" fmla="*/ 121741 w 181832"/>
                  <a:gd name="connsiteY4" fmla="*/ 14778 h 173987"/>
                  <a:gd name="connsiteX5" fmla="*/ 174418 w 181832"/>
                  <a:gd name="connsiteY5" fmla="*/ 33406 h 173987"/>
                  <a:gd name="connsiteX6" fmla="*/ 160930 w 181832"/>
                  <a:gd name="connsiteY6" fmla="*/ 170237 h 173987"/>
                  <a:gd name="connsiteX7" fmla="*/ 22942 w 181832"/>
                  <a:gd name="connsiteY7" fmla="*/ 173987 h 173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1832" h="173987">
                    <a:moveTo>
                      <a:pt x="22942" y="173987"/>
                    </a:moveTo>
                    <a:cubicBezTo>
                      <a:pt x="22942" y="173987"/>
                      <a:pt x="11892" y="118843"/>
                      <a:pt x="4186" y="102143"/>
                    </a:cubicBezTo>
                    <a:cubicBezTo>
                      <a:pt x="-3525" y="85440"/>
                      <a:pt x="-9947" y="10923"/>
                      <a:pt x="75490" y="7066"/>
                    </a:cubicBezTo>
                    <a:cubicBezTo>
                      <a:pt x="75490" y="7066"/>
                      <a:pt x="108252" y="10921"/>
                      <a:pt x="126239" y="0"/>
                    </a:cubicBezTo>
                    <a:cubicBezTo>
                      <a:pt x="126239" y="0"/>
                      <a:pt x="126239" y="10921"/>
                      <a:pt x="121741" y="14778"/>
                    </a:cubicBezTo>
                    <a:cubicBezTo>
                      <a:pt x="121741" y="14778"/>
                      <a:pt x="151290" y="7711"/>
                      <a:pt x="174418" y="33406"/>
                    </a:cubicBezTo>
                    <a:cubicBezTo>
                      <a:pt x="197546" y="59105"/>
                      <a:pt x="159004" y="149038"/>
                      <a:pt x="160930" y="170237"/>
                    </a:cubicBezTo>
                    <a:lnTo>
                      <a:pt x="22942" y="173987"/>
                    </a:ln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7" name="Freeform: Shape 506">
                <a:extLst>
                  <a:ext uri="{FF2B5EF4-FFF2-40B4-BE49-F238E27FC236}">
                    <a16:creationId xmlns:a16="http://schemas.microsoft.com/office/drawing/2014/main" id="{4CB8E021-CDAD-C18A-996C-901B85376228}"/>
                  </a:ext>
                </a:extLst>
              </p:cNvPr>
              <p:cNvSpPr/>
              <p:nvPr/>
            </p:nvSpPr>
            <p:spPr>
              <a:xfrm>
                <a:off x="5650600" y="2856603"/>
                <a:ext cx="140811" cy="165231"/>
              </a:xfrm>
              <a:custGeom>
                <a:avLst/>
                <a:gdLst>
                  <a:gd name="connsiteX0" fmla="*/ 140811 w 140811"/>
                  <a:gd name="connsiteY0" fmla="*/ 27128 h 165231"/>
                  <a:gd name="connsiteX1" fmla="*/ 140811 w 140811"/>
                  <a:gd name="connsiteY1" fmla="*/ 87305 h 165231"/>
                  <a:gd name="connsiteX2" fmla="*/ 134598 w 140811"/>
                  <a:gd name="connsiteY2" fmla="*/ 115911 h 165231"/>
                  <a:gd name="connsiteX3" fmla="*/ 134576 w 140811"/>
                  <a:gd name="connsiteY3" fmla="*/ 115911 h 165231"/>
                  <a:gd name="connsiteX4" fmla="*/ 103770 w 140811"/>
                  <a:gd name="connsiteY4" fmla="*/ 153090 h 165231"/>
                  <a:gd name="connsiteX5" fmla="*/ 70404 w 140811"/>
                  <a:gd name="connsiteY5" fmla="*/ 165226 h 165231"/>
                  <a:gd name="connsiteX6" fmla="*/ 38701 w 140811"/>
                  <a:gd name="connsiteY6" fmla="*/ 153268 h 165231"/>
                  <a:gd name="connsiteX7" fmla="*/ 3094 w 140811"/>
                  <a:gd name="connsiteY7" fmla="*/ 109405 h 165231"/>
                  <a:gd name="connsiteX8" fmla="*/ 3004 w 140811"/>
                  <a:gd name="connsiteY8" fmla="*/ 109133 h 165231"/>
                  <a:gd name="connsiteX9" fmla="*/ 2779 w 140811"/>
                  <a:gd name="connsiteY9" fmla="*/ 108370 h 165231"/>
                  <a:gd name="connsiteX10" fmla="*/ 0 w 140811"/>
                  <a:gd name="connsiteY10" fmla="*/ 90915 h 165231"/>
                  <a:gd name="connsiteX11" fmla="*/ 0 w 140811"/>
                  <a:gd name="connsiteY11" fmla="*/ 27128 h 165231"/>
                  <a:gd name="connsiteX12" fmla="*/ 23133 w 140811"/>
                  <a:gd name="connsiteY12" fmla="*/ 0 h 165231"/>
                  <a:gd name="connsiteX13" fmla="*/ 117681 w 140811"/>
                  <a:gd name="connsiteY13" fmla="*/ 0 h 165231"/>
                  <a:gd name="connsiteX14" fmla="*/ 140811 w 140811"/>
                  <a:gd name="connsiteY14" fmla="*/ 27128 h 165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0811" h="165231">
                    <a:moveTo>
                      <a:pt x="140811" y="27128"/>
                    </a:moveTo>
                    <a:lnTo>
                      <a:pt x="140811" y="87305"/>
                    </a:lnTo>
                    <a:cubicBezTo>
                      <a:pt x="140811" y="97356"/>
                      <a:pt x="138501" y="107029"/>
                      <a:pt x="134598" y="115911"/>
                    </a:cubicBezTo>
                    <a:lnTo>
                      <a:pt x="134576" y="115911"/>
                    </a:lnTo>
                    <a:cubicBezTo>
                      <a:pt x="127822" y="131259"/>
                      <a:pt x="116334" y="144292"/>
                      <a:pt x="103770" y="153090"/>
                    </a:cubicBezTo>
                    <a:cubicBezTo>
                      <a:pt x="92618" y="160919"/>
                      <a:pt x="80636" y="165407"/>
                      <a:pt x="70404" y="165226"/>
                    </a:cubicBezTo>
                    <a:cubicBezTo>
                      <a:pt x="61497" y="165047"/>
                      <a:pt x="49921" y="160694"/>
                      <a:pt x="38701" y="153268"/>
                    </a:cubicBezTo>
                    <a:cubicBezTo>
                      <a:pt x="23603" y="143261"/>
                      <a:pt x="9217" y="127713"/>
                      <a:pt x="3094" y="109405"/>
                    </a:cubicBezTo>
                    <a:lnTo>
                      <a:pt x="3004" y="109133"/>
                    </a:lnTo>
                    <a:lnTo>
                      <a:pt x="2779" y="108370"/>
                    </a:lnTo>
                    <a:cubicBezTo>
                      <a:pt x="1007" y="102761"/>
                      <a:pt x="0" y="96928"/>
                      <a:pt x="0" y="90915"/>
                    </a:cubicBezTo>
                    <a:lnTo>
                      <a:pt x="0" y="27128"/>
                    </a:lnTo>
                    <a:cubicBezTo>
                      <a:pt x="0" y="12207"/>
                      <a:pt x="10408" y="0"/>
                      <a:pt x="23133" y="0"/>
                    </a:cubicBezTo>
                    <a:lnTo>
                      <a:pt x="117681" y="0"/>
                    </a:lnTo>
                    <a:cubicBezTo>
                      <a:pt x="130403" y="0"/>
                      <a:pt x="140811" y="12204"/>
                      <a:pt x="140811" y="27128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" name="Freeform: Shape 507">
                <a:extLst>
                  <a:ext uri="{FF2B5EF4-FFF2-40B4-BE49-F238E27FC236}">
                    <a16:creationId xmlns:a16="http://schemas.microsoft.com/office/drawing/2014/main" id="{635E4933-6E70-C69D-2F7A-B68EC1DD7B92}"/>
                  </a:ext>
                </a:extLst>
              </p:cNvPr>
              <p:cNvSpPr/>
              <p:nvPr/>
            </p:nvSpPr>
            <p:spPr>
              <a:xfrm>
                <a:off x="5647447" y="2842159"/>
                <a:ext cx="142032" cy="75634"/>
              </a:xfrm>
              <a:custGeom>
                <a:avLst/>
                <a:gdLst>
                  <a:gd name="connsiteX0" fmla="*/ 3155 w 142032"/>
                  <a:gd name="connsiteY0" fmla="*/ 75634 h 75634"/>
                  <a:gd name="connsiteX1" fmla="*/ 33638 w 142032"/>
                  <a:gd name="connsiteY1" fmla="*/ 31419 h 75634"/>
                  <a:gd name="connsiteX2" fmla="*/ 141561 w 142032"/>
                  <a:gd name="connsiteY2" fmla="*/ 22153 h 75634"/>
                  <a:gd name="connsiteX3" fmla="*/ 3155 w 142032"/>
                  <a:gd name="connsiteY3" fmla="*/ 12519 h 75634"/>
                  <a:gd name="connsiteX4" fmla="*/ 3155 w 142032"/>
                  <a:gd name="connsiteY4" fmla="*/ 75634 h 75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032" h="75634">
                    <a:moveTo>
                      <a:pt x="3155" y="75634"/>
                    </a:moveTo>
                    <a:cubicBezTo>
                      <a:pt x="3155" y="75634"/>
                      <a:pt x="3284" y="37312"/>
                      <a:pt x="33638" y="31419"/>
                    </a:cubicBezTo>
                    <a:cubicBezTo>
                      <a:pt x="63989" y="25527"/>
                      <a:pt x="131924" y="50101"/>
                      <a:pt x="141561" y="22153"/>
                    </a:cubicBezTo>
                    <a:cubicBezTo>
                      <a:pt x="151195" y="-5789"/>
                      <a:pt x="10252" y="-5307"/>
                      <a:pt x="3155" y="12519"/>
                    </a:cubicBezTo>
                    <a:cubicBezTo>
                      <a:pt x="-3944" y="30341"/>
                      <a:pt x="3155" y="75634"/>
                      <a:pt x="3155" y="75634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" name="Freeform: Shape 508">
                <a:extLst>
                  <a:ext uri="{FF2B5EF4-FFF2-40B4-BE49-F238E27FC236}">
                    <a16:creationId xmlns:a16="http://schemas.microsoft.com/office/drawing/2014/main" id="{3B6F3D56-675E-F229-6429-7B850F9702D9}"/>
                  </a:ext>
                </a:extLst>
              </p:cNvPr>
              <p:cNvSpPr/>
              <p:nvPr/>
            </p:nvSpPr>
            <p:spPr>
              <a:xfrm>
                <a:off x="5539194" y="3569037"/>
                <a:ext cx="217244" cy="877674"/>
              </a:xfrm>
              <a:custGeom>
                <a:avLst/>
                <a:gdLst>
                  <a:gd name="connsiteX0" fmla="*/ 11183 w 217244"/>
                  <a:gd name="connsiteY0" fmla="*/ 0 h 877674"/>
                  <a:gd name="connsiteX1" fmla="*/ 6396 w 217244"/>
                  <a:gd name="connsiteY1" fmla="*/ 463565 h 877674"/>
                  <a:gd name="connsiteX2" fmla="*/ 6503 w 217244"/>
                  <a:gd name="connsiteY2" fmla="*/ 866347 h 877674"/>
                  <a:gd name="connsiteX3" fmla="*/ 102833 w 217244"/>
                  <a:gd name="connsiteY3" fmla="*/ 866347 h 877674"/>
                  <a:gd name="connsiteX4" fmla="*/ 157434 w 217244"/>
                  <a:gd name="connsiteY4" fmla="*/ 463565 h 877674"/>
                  <a:gd name="connsiteX5" fmla="*/ 217244 w 217244"/>
                  <a:gd name="connsiteY5" fmla="*/ 12868 h 877674"/>
                  <a:gd name="connsiteX6" fmla="*/ 11183 w 217244"/>
                  <a:gd name="connsiteY6" fmla="*/ 0 h 87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244" h="877674">
                    <a:moveTo>
                      <a:pt x="11183" y="0"/>
                    </a:moveTo>
                    <a:cubicBezTo>
                      <a:pt x="11183" y="0"/>
                      <a:pt x="20850" y="295158"/>
                      <a:pt x="6396" y="463565"/>
                    </a:cubicBezTo>
                    <a:cubicBezTo>
                      <a:pt x="-8057" y="631973"/>
                      <a:pt x="6503" y="866347"/>
                      <a:pt x="6503" y="866347"/>
                    </a:cubicBezTo>
                    <a:cubicBezTo>
                      <a:pt x="6503" y="866347"/>
                      <a:pt x="52724" y="891834"/>
                      <a:pt x="102833" y="866347"/>
                    </a:cubicBezTo>
                    <a:cubicBezTo>
                      <a:pt x="102833" y="866347"/>
                      <a:pt x="157785" y="540995"/>
                      <a:pt x="157434" y="463565"/>
                    </a:cubicBezTo>
                    <a:cubicBezTo>
                      <a:pt x="157061" y="381105"/>
                      <a:pt x="217244" y="12868"/>
                      <a:pt x="217244" y="12868"/>
                    </a:cubicBezTo>
                    <a:lnTo>
                      <a:pt x="11183" y="0"/>
                    </a:ln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0" name="Freeform: Shape 509">
                <a:extLst>
                  <a:ext uri="{FF2B5EF4-FFF2-40B4-BE49-F238E27FC236}">
                    <a16:creationId xmlns:a16="http://schemas.microsoft.com/office/drawing/2014/main" id="{3DCC6EB2-EE11-720A-2707-90D78C115EE6}"/>
                  </a:ext>
                </a:extLst>
              </p:cNvPr>
              <p:cNvSpPr/>
              <p:nvPr/>
            </p:nvSpPr>
            <p:spPr>
              <a:xfrm>
                <a:off x="5681491" y="3568535"/>
                <a:ext cx="217244" cy="878169"/>
              </a:xfrm>
              <a:custGeom>
                <a:avLst/>
                <a:gdLst>
                  <a:gd name="connsiteX0" fmla="*/ 210735 w 217244"/>
                  <a:gd name="connsiteY0" fmla="*/ 866838 h 878169"/>
                  <a:gd name="connsiteX1" fmla="*/ 114416 w 217244"/>
                  <a:gd name="connsiteY1" fmla="*/ 866838 h 878169"/>
                  <a:gd name="connsiteX2" fmla="*/ 59818 w 217244"/>
                  <a:gd name="connsiteY2" fmla="*/ 464062 h 878169"/>
                  <a:gd name="connsiteX3" fmla="*/ 36981 w 217244"/>
                  <a:gd name="connsiteY3" fmla="*/ 255927 h 878169"/>
                  <a:gd name="connsiteX4" fmla="*/ 0 w 217244"/>
                  <a:gd name="connsiteY4" fmla="*/ 13373 h 878169"/>
                  <a:gd name="connsiteX5" fmla="*/ 214049 w 217244"/>
                  <a:gd name="connsiteY5" fmla="*/ 0 h 878169"/>
                  <a:gd name="connsiteX6" fmla="*/ 210851 w 217244"/>
                  <a:gd name="connsiteY6" fmla="*/ 464062 h 878169"/>
                  <a:gd name="connsiteX7" fmla="*/ 210735 w 217244"/>
                  <a:gd name="connsiteY7" fmla="*/ 866838 h 878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7244" h="878169">
                    <a:moveTo>
                      <a:pt x="210735" y="866838"/>
                    </a:moveTo>
                    <a:cubicBezTo>
                      <a:pt x="210735" y="866838"/>
                      <a:pt x="164523" y="892336"/>
                      <a:pt x="114416" y="866838"/>
                    </a:cubicBezTo>
                    <a:cubicBezTo>
                      <a:pt x="114416" y="866838"/>
                      <a:pt x="59473" y="541491"/>
                      <a:pt x="59818" y="464062"/>
                    </a:cubicBezTo>
                    <a:cubicBezTo>
                      <a:pt x="59975" y="429239"/>
                      <a:pt x="49336" y="343419"/>
                      <a:pt x="36981" y="255927"/>
                    </a:cubicBezTo>
                    <a:cubicBezTo>
                      <a:pt x="20080" y="136230"/>
                      <a:pt x="0" y="13373"/>
                      <a:pt x="0" y="13373"/>
                    </a:cubicBezTo>
                    <a:lnTo>
                      <a:pt x="214049" y="0"/>
                    </a:lnTo>
                    <a:cubicBezTo>
                      <a:pt x="214049" y="0"/>
                      <a:pt x="196397" y="295668"/>
                      <a:pt x="210851" y="464062"/>
                    </a:cubicBezTo>
                    <a:cubicBezTo>
                      <a:pt x="225304" y="632478"/>
                      <a:pt x="210735" y="866838"/>
                      <a:pt x="210735" y="866838"/>
                    </a:cubicBezTo>
                    <a:close/>
                  </a:path>
                </a:pathLst>
              </a:custGeom>
              <a:solidFill>
                <a:srgbClr val="2B478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1" name="Freeform: Shape 510">
                <a:extLst>
                  <a:ext uri="{FF2B5EF4-FFF2-40B4-BE49-F238E27FC236}">
                    <a16:creationId xmlns:a16="http://schemas.microsoft.com/office/drawing/2014/main" id="{C67088BD-4D1B-CD20-99FA-6F34FC28AAFA}"/>
                  </a:ext>
                </a:extLst>
              </p:cNvPr>
              <p:cNvSpPr/>
              <p:nvPr/>
            </p:nvSpPr>
            <p:spPr>
              <a:xfrm>
                <a:off x="5540648" y="3306883"/>
                <a:ext cx="92067" cy="320737"/>
              </a:xfrm>
              <a:custGeom>
                <a:avLst/>
                <a:gdLst>
                  <a:gd name="connsiteX0" fmla="*/ 70655 w 92067"/>
                  <a:gd name="connsiteY0" fmla="*/ 320738 h 320737"/>
                  <a:gd name="connsiteX1" fmla="*/ 11029 w 92067"/>
                  <a:gd name="connsiteY1" fmla="*/ 311257 h 320737"/>
                  <a:gd name="connsiteX2" fmla="*/ 3452 w 92067"/>
                  <a:gd name="connsiteY2" fmla="*/ 221661 h 320737"/>
                  <a:gd name="connsiteX3" fmla="*/ 7306 w 92067"/>
                  <a:gd name="connsiteY3" fmla="*/ 25092 h 320737"/>
                  <a:gd name="connsiteX4" fmla="*/ 7693 w 92067"/>
                  <a:gd name="connsiteY4" fmla="*/ 0 h 320737"/>
                  <a:gd name="connsiteX5" fmla="*/ 88247 w 92067"/>
                  <a:gd name="connsiteY5" fmla="*/ 175408 h 320737"/>
                  <a:gd name="connsiteX6" fmla="*/ 70655 w 92067"/>
                  <a:gd name="connsiteY6" fmla="*/ 320738 h 320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67" h="320737">
                    <a:moveTo>
                      <a:pt x="70655" y="320738"/>
                    </a:moveTo>
                    <a:cubicBezTo>
                      <a:pt x="35926" y="316132"/>
                      <a:pt x="11029" y="311257"/>
                      <a:pt x="11029" y="311257"/>
                    </a:cubicBezTo>
                    <a:cubicBezTo>
                      <a:pt x="11029" y="311257"/>
                      <a:pt x="-7474" y="312876"/>
                      <a:pt x="3452" y="221661"/>
                    </a:cubicBezTo>
                    <a:cubicBezTo>
                      <a:pt x="11758" y="152248"/>
                      <a:pt x="9158" y="89576"/>
                      <a:pt x="7306" y="25092"/>
                    </a:cubicBezTo>
                    <a:cubicBezTo>
                      <a:pt x="7092" y="17924"/>
                      <a:pt x="7249" y="9442"/>
                      <a:pt x="7693" y="0"/>
                    </a:cubicBezTo>
                    <a:cubicBezTo>
                      <a:pt x="13009" y="8518"/>
                      <a:pt x="72290" y="104261"/>
                      <a:pt x="88247" y="175408"/>
                    </a:cubicBezTo>
                    <a:cubicBezTo>
                      <a:pt x="99870" y="227310"/>
                      <a:pt x="82352" y="288442"/>
                      <a:pt x="70655" y="320738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2" name="Freeform: Shape 511">
                <a:extLst>
                  <a:ext uri="{FF2B5EF4-FFF2-40B4-BE49-F238E27FC236}">
                    <a16:creationId xmlns:a16="http://schemas.microsoft.com/office/drawing/2014/main" id="{65157E84-976C-012D-B4AE-75E6EB098206}"/>
                  </a:ext>
                </a:extLst>
              </p:cNvPr>
              <p:cNvSpPr/>
              <p:nvPr/>
            </p:nvSpPr>
            <p:spPr>
              <a:xfrm>
                <a:off x="5352812" y="3074855"/>
                <a:ext cx="741514" cy="560954"/>
              </a:xfrm>
              <a:custGeom>
                <a:avLst/>
                <a:gdLst>
                  <a:gd name="connsiteX0" fmla="*/ 502373 w 741514"/>
                  <a:gd name="connsiteY0" fmla="*/ 15532 h 560954"/>
                  <a:gd name="connsiteX1" fmla="*/ 502379 w 741514"/>
                  <a:gd name="connsiteY1" fmla="*/ 15661 h 560954"/>
                  <a:gd name="connsiteX2" fmla="*/ 424305 w 741514"/>
                  <a:gd name="connsiteY2" fmla="*/ 1254 h 560954"/>
                  <a:gd name="connsiteX3" fmla="*/ 368203 w 741514"/>
                  <a:gd name="connsiteY3" fmla="*/ 43842 h 560954"/>
                  <a:gd name="connsiteX4" fmla="*/ 310429 w 741514"/>
                  <a:gd name="connsiteY4" fmla="*/ 0 h 560954"/>
                  <a:gd name="connsiteX5" fmla="*/ 243863 w 741514"/>
                  <a:gd name="connsiteY5" fmla="*/ 12676 h 560954"/>
                  <a:gd name="connsiteX6" fmla="*/ 0 w 741514"/>
                  <a:gd name="connsiteY6" fmla="*/ 314799 h 560954"/>
                  <a:gd name="connsiteX7" fmla="*/ 44824 w 741514"/>
                  <a:gd name="connsiteY7" fmla="*/ 387724 h 560954"/>
                  <a:gd name="connsiteX8" fmla="*/ 177030 w 741514"/>
                  <a:gd name="connsiteY8" fmla="*/ 514166 h 560954"/>
                  <a:gd name="connsiteX9" fmla="*/ 188631 w 741514"/>
                  <a:gd name="connsiteY9" fmla="*/ 480205 h 560954"/>
                  <a:gd name="connsiteX10" fmla="*/ 127402 w 741514"/>
                  <a:gd name="connsiteY10" fmla="*/ 355480 h 560954"/>
                  <a:gd name="connsiteX11" fmla="*/ 110809 w 741514"/>
                  <a:gd name="connsiteY11" fmla="*/ 310349 h 560954"/>
                  <a:gd name="connsiteX12" fmla="*/ 195319 w 741514"/>
                  <a:gd name="connsiteY12" fmla="*/ 237114 h 560954"/>
                  <a:gd name="connsiteX13" fmla="*/ 195143 w 741514"/>
                  <a:gd name="connsiteY13" fmla="*/ 257120 h 560954"/>
                  <a:gd name="connsiteX14" fmla="*/ 191289 w 741514"/>
                  <a:gd name="connsiteY14" fmla="*/ 453690 h 560954"/>
                  <a:gd name="connsiteX15" fmla="*/ 198866 w 741514"/>
                  <a:gd name="connsiteY15" fmla="*/ 543285 h 560954"/>
                  <a:gd name="connsiteX16" fmla="*/ 258492 w 741514"/>
                  <a:gd name="connsiteY16" fmla="*/ 552766 h 560954"/>
                  <a:gd name="connsiteX17" fmla="*/ 365660 w 741514"/>
                  <a:gd name="connsiteY17" fmla="*/ 560954 h 560954"/>
                  <a:gd name="connsiteX18" fmla="*/ 540166 w 741514"/>
                  <a:gd name="connsiteY18" fmla="*/ 543285 h 560954"/>
                  <a:gd name="connsiteX19" fmla="*/ 527888 w 741514"/>
                  <a:gd name="connsiteY19" fmla="*/ 281307 h 560954"/>
                  <a:gd name="connsiteX20" fmla="*/ 524700 w 741514"/>
                  <a:gd name="connsiteY20" fmla="*/ 218449 h 560954"/>
                  <a:gd name="connsiteX21" fmla="*/ 630703 w 741514"/>
                  <a:gd name="connsiteY21" fmla="*/ 310349 h 560954"/>
                  <a:gd name="connsiteX22" fmla="*/ 614112 w 741514"/>
                  <a:gd name="connsiteY22" fmla="*/ 355480 h 560954"/>
                  <a:gd name="connsiteX23" fmla="*/ 552887 w 741514"/>
                  <a:gd name="connsiteY23" fmla="*/ 480205 h 560954"/>
                  <a:gd name="connsiteX24" fmla="*/ 564488 w 741514"/>
                  <a:gd name="connsiteY24" fmla="*/ 514166 h 560954"/>
                  <a:gd name="connsiteX25" fmla="*/ 696688 w 741514"/>
                  <a:gd name="connsiteY25" fmla="*/ 387724 h 560954"/>
                  <a:gd name="connsiteX26" fmla="*/ 741515 w 741514"/>
                  <a:gd name="connsiteY26" fmla="*/ 314799 h 560954"/>
                  <a:gd name="connsiteX27" fmla="*/ 502373 w 741514"/>
                  <a:gd name="connsiteY27" fmla="*/ 15532 h 560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41514" h="560954">
                    <a:moveTo>
                      <a:pt x="502373" y="15532"/>
                    </a:moveTo>
                    <a:lnTo>
                      <a:pt x="502379" y="15661"/>
                    </a:lnTo>
                    <a:cubicBezTo>
                      <a:pt x="474593" y="8669"/>
                      <a:pt x="448464" y="4063"/>
                      <a:pt x="424305" y="1254"/>
                    </a:cubicBezTo>
                    <a:cubicBezTo>
                      <a:pt x="402990" y="29563"/>
                      <a:pt x="387688" y="36133"/>
                      <a:pt x="368203" y="43842"/>
                    </a:cubicBezTo>
                    <a:cubicBezTo>
                      <a:pt x="336849" y="39505"/>
                      <a:pt x="310429" y="883"/>
                      <a:pt x="310429" y="0"/>
                    </a:cubicBezTo>
                    <a:cubicBezTo>
                      <a:pt x="276268" y="3498"/>
                      <a:pt x="253233" y="9766"/>
                      <a:pt x="243863" y="12676"/>
                    </a:cubicBezTo>
                    <a:cubicBezTo>
                      <a:pt x="242005" y="12899"/>
                      <a:pt x="141813" y="26132"/>
                      <a:pt x="0" y="314799"/>
                    </a:cubicBezTo>
                    <a:cubicBezTo>
                      <a:pt x="0" y="314799"/>
                      <a:pt x="7632" y="341375"/>
                      <a:pt x="44824" y="387724"/>
                    </a:cubicBezTo>
                    <a:cubicBezTo>
                      <a:pt x="71285" y="420681"/>
                      <a:pt x="112737" y="463656"/>
                      <a:pt x="177030" y="514166"/>
                    </a:cubicBezTo>
                    <a:cubicBezTo>
                      <a:pt x="177030" y="514166"/>
                      <a:pt x="183101" y="501194"/>
                      <a:pt x="188631" y="480205"/>
                    </a:cubicBezTo>
                    <a:cubicBezTo>
                      <a:pt x="188631" y="480205"/>
                      <a:pt x="150413" y="405840"/>
                      <a:pt x="127402" y="355480"/>
                    </a:cubicBezTo>
                    <a:cubicBezTo>
                      <a:pt x="116227" y="330967"/>
                      <a:pt x="108634" y="312160"/>
                      <a:pt x="110809" y="310349"/>
                    </a:cubicBezTo>
                    <a:cubicBezTo>
                      <a:pt x="114951" y="306909"/>
                      <a:pt x="161185" y="266771"/>
                      <a:pt x="195319" y="237114"/>
                    </a:cubicBezTo>
                    <a:cubicBezTo>
                      <a:pt x="195044" y="244526"/>
                      <a:pt x="194970" y="251266"/>
                      <a:pt x="195143" y="257120"/>
                    </a:cubicBezTo>
                    <a:cubicBezTo>
                      <a:pt x="196992" y="321604"/>
                      <a:pt x="199595" y="384276"/>
                      <a:pt x="191289" y="453690"/>
                    </a:cubicBezTo>
                    <a:cubicBezTo>
                      <a:pt x="180363" y="544904"/>
                      <a:pt x="198866" y="543285"/>
                      <a:pt x="198866" y="543285"/>
                    </a:cubicBezTo>
                    <a:cubicBezTo>
                      <a:pt x="198866" y="543285"/>
                      <a:pt x="223763" y="548160"/>
                      <a:pt x="258492" y="552766"/>
                    </a:cubicBezTo>
                    <a:cubicBezTo>
                      <a:pt x="289904" y="556968"/>
                      <a:pt x="329354" y="560954"/>
                      <a:pt x="365660" y="560954"/>
                    </a:cubicBezTo>
                    <a:cubicBezTo>
                      <a:pt x="448914" y="560954"/>
                      <a:pt x="540166" y="543285"/>
                      <a:pt x="540166" y="543285"/>
                    </a:cubicBezTo>
                    <a:cubicBezTo>
                      <a:pt x="566435" y="543614"/>
                      <a:pt x="532804" y="379843"/>
                      <a:pt x="527888" y="281307"/>
                    </a:cubicBezTo>
                    <a:cubicBezTo>
                      <a:pt x="526749" y="258423"/>
                      <a:pt x="525693" y="237539"/>
                      <a:pt x="524700" y="218449"/>
                    </a:cubicBezTo>
                    <a:cubicBezTo>
                      <a:pt x="556082" y="245703"/>
                      <a:pt x="625576" y="306083"/>
                      <a:pt x="630703" y="310349"/>
                    </a:cubicBezTo>
                    <a:cubicBezTo>
                      <a:pt x="632881" y="312160"/>
                      <a:pt x="625288" y="330967"/>
                      <a:pt x="614112" y="355480"/>
                    </a:cubicBezTo>
                    <a:cubicBezTo>
                      <a:pt x="591102" y="405837"/>
                      <a:pt x="552887" y="480205"/>
                      <a:pt x="552887" y="480205"/>
                    </a:cubicBezTo>
                    <a:cubicBezTo>
                      <a:pt x="558414" y="501194"/>
                      <a:pt x="564488" y="514166"/>
                      <a:pt x="564488" y="514166"/>
                    </a:cubicBezTo>
                    <a:cubicBezTo>
                      <a:pt x="628774" y="463656"/>
                      <a:pt x="670230" y="420681"/>
                      <a:pt x="696688" y="387724"/>
                    </a:cubicBezTo>
                    <a:cubicBezTo>
                      <a:pt x="733883" y="341375"/>
                      <a:pt x="741515" y="314799"/>
                      <a:pt x="741515" y="314799"/>
                    </a:cubicBezTo>
                    <a:cubicBezTo>
                      <a:pt x="598369" y="23413"/>
                      <a:pt x="502373" y="15532"/>
                      <a:pt x="502373" y="15532"/>
                    </a:cubicBezTo>
                    <a:close/>
                  </a:path>
                </a:pathLst>
              </a:custGeom>
              <a:solidFill>
                <a:srgbClr val="F99746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3" name="Freeform: Shape 512">
                <a:extLst>
                  <a:ext uri="{FF2B5EF4-FFF2-40B4-BE49-F238E27FC236}">
                    <a16:creationId xmlns:a16="http://schemas.microsoft.com/office/drawing/2014/main" id="{C8CAB912-5294-E3D0-CE45-326163886139}"/>
                  </a:ext>
                </a:extLst>
              </p:cNvPr>
              <p:cNvSpPr/>
              <p:nvPr/>
            </p:nvSpPr>
            <p:spPr>
              <a:xfrm>
                <a:off x="5718472" y="3721896"/>
                <a:ext cx="57395" cy="310700"/>
              </a:xfrm>
              <a:custGeom>
                <a:avLst/>
                <a:gdLst>
                  <a:gd name="connsiteX0" fmla="*/ 22837 w 57395"/>
                  <a:gd name="connsiteY0" fmla="*/ 310701 h 310700"/>
                  <a:gd name="connsiteX1" fmla="*/ 0 w 57395"/>
                  <a:gd name="connsiteY1" fmla="*/ 102566 h 310700"/>
                  <a:gd name="connsiteX2" fmla="*/ 44037 w 57395"/>
                  <a:gd name="connsiteY2" fmla="*/ 0 h 310700"/>
                  <a:gd name="connsiteX3" fmla="*/ 22837 w 57395"/>
                  <a:gd name="connsiteY3" fmla="*/ 310701 h 31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395" h="310700">
                    <a:moveTo>
                      <a:pt x="22837" y="310701"/>
                    </a:moveTo>
                    <a:cubicBezTo>
                      <a:pt x="22994" y="275878"/>
                      <a:pt x="12355" y="190057"/>
                      <a:pt x="0" y="102566"/>
                    </a:cubicBezTo>
                    <a:cubicBezTo>
                      <a:pt x="12816" y="50299"/>
                      <a:pt x="44037" y="0"/>
                      <a:pt x="44037" y="0"/>
                    </a:cubicBezTo>
                    <a:cubicBezTo>
                      <a:pt x="83544" y="110814"/>
                      <a:pt x="22837" y="310701"/>
                      <a:pt x="22837" y="310701"/>
                    </a:cubicBezTo>
                    <a:close/>
                  </a:path>
                </a:pathLst>
              </a:custGeom>
              <a:solidFill>
                <a:srgbClr val="233862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4" name="Freeform: Shape 513">
                <a:extLst>
                  <a:ext uri="{FF2B5EF4-FFF2-40B4-BE49-F238E27FC236}">
                    <a16:creationId xmlns:a16="http://schemas.microsoft.com/office/drawing/2014/main" id="{D4A74E66-D839-8979-CA6B-D0BADCDFDE1D}"/>
                  </a:ext>
                </a:extLst>
              </p:cNvPr>
              <p:cNvSpPr/>
              <p:nvPr/>
            </p:nvSpPr>
            <p:spPr>
              <a:xfrm>
                <a:off x="5528569" y="3539129"/>
                <a:ext cx="66613" cy="52795"/>
              </a:xfrm>
              <a:custGeom>
                <a:avLst/>
                <a:gdLst>
                  <a:gd name="connsiteX0" fmla="*/ 5247 w 66613"/>
                  <a:gd name="connsiteY0" fmla="*/ 19605 h 52795"/>
                  <a:gd name="connsiteX1" fmla="*/ 54068 w 66613"/>
                  <a:gd name="connsiteY1" fmla="*/ 5472 h 52795"/>
                  <a:gd name="connsiteX2" fmla="*/ 59851 w 66613"/>
                  <a:gd name="connsiteY2" fmla="*/ 49796 h 52795"/>
                  <a:gd name="connsiteX3" fmla="*/ 23235 w 66613"/>
                  <a:gd name="connsiteY3" fmla="*/ 42730 h 52795"/>
                  <a:gd name="connsiteX4" fmla="*/ 1262 w 66613"/>
                  <a:gd name="connsiteY4" fmla="*/ 49890 h 52795"/>
                  <a:gd name="connsiteX5" fmla="*/ 5247 w 66613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3" h="52795">
                    <a:moveTo>
                      <a:pt x="5247" y="19605"/>
                    </a:moveTo>
                    <a:cubicBezTo>
                      <a:pt x="5247" y="19605"/>
                      <a:pt x="39938" y="-12516"/>
                      <a:pt x="54068" y="5472"/>
                    </a:cubicBezTo>
                    <a:cubicBezTo>
                      <a:pt x="68201" y="23462"/>
                      <a:pt x="70769" y="51722"/>
                      <a:pt x="59851" y="49796"/>
                    </a:cubicBezTo>
                    <a:cubicBezTo>
                      <a:pt x="48930" y="47868"/>
                      <a:pt x="26447" y="37594"/>
                      <a:pt x="23235" y="42730"/>
                    </a:cubicBezTo>
                    <a:cubicBezTo>
                      <a:pt x="20020" y="47868"/>
                      <a:pt x="5632" y="57694"/>
                      <a:pt x="1262" y="49890"/>
                    </a:cubicBezTo>
                    <a:cubicBezTo>
                      <a:pt x="-3100" y="42085"/>
                      <a:pt x="5247" y="19605"/>
                      <a:pt x="5247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5" name="Freeform: Shape 514">
                <a:extLst>
                  <a:ext uri="{FF2B5EF4-FFF2-40B4-BE49-F238E27FC236}">
                    <a16:creationId xmlns:a16="http://schemas.microsoft.com/office/drawing/2014/main" id="{FABFE386-D832-0A4C-51F6-6BAE3515AF73}"/>
                  </a:ext>
                </a:extLst>
              </p:cNvPr>
              <p:cNvSpPr/>
              <p:nvPr/>
            </p:nvSpPr>
            <p:spPr>
              <a:xfrm>
                <a:off x="5397638" y="3430336"/>
                <a:ext cx="143806" cy="158685"/>
              </a:xfrm>
              <a:custGeom>
                <a:avLst/>
                <a:gdLst>
                  <a:gd name="connsiteX0" fmla="*/ 143807 w 143806"/>
                  <a:gd name="connsiteY0" fmla="*/ 124731 h 158685"/>
                  <a:gd name="connsiteX1" fmla="*/ 132206 w 143806"/>
                  <a:gd name="connsiteY1" fmla="*/ 158686 h 158685"/>
                  <a:gd name="connsiteX2" fmla="*/ 0 w 143806"/>
                  <a:gd name="connsiteY2" fmla="*/ 32243 h 158685"/>
                  <a:gd name="connsiteX3" fmla="*/ 82581 w 143806"/>
                  <a:gd name="connsiteY3" fmla="*/ 0 h 158685"/>
                  <a:gd name="connsiteX4" fmla="*/ 143807 w 143806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6" h="158685">
                    <a:moveTo>
                      <a:pt x="143807" y="124731"/>
                    </a:moveTo>
                    <a:cubicBezTo>
                      <a:pt x="138274" y="145713"/>
                      <a:pt x="132206" y="158686"/>
                      <a:pt x="132206" y="158686"/>
                    </a:cubicBezTo>
                    <a:cubicBezTo>
                      <a:pt x="67913" y="108175"/>
                      <a:pt x="26461" y="65200"/>
                      <a:pt x="0" y="32243"/>
                    </a:cubicBezTo>
                    <a:cubicBezTo>
                      <a:pt x="19946" y="30759"/>
                      <a:pt x="49068" y="23627"/>
                      <a:pt x="82581" y="0"/>
                    </a:cubicBezTo>
                    <a:cubicBezTo>
                      <a:pt x="105588" y="50359"/>
                      <a:pt x="143807" y="124731"/>
                      <a:pt x="143807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6" name="Freeform: Shape 515">
                <a:extLst>
                  <a:ext uri="{FF2B5EF4-FFF2-40B4-BE49-F238E27FC236}">
                    <a16:creationId xmlns:a16="http://schemas.microsoft.com/office/drawing/2014/main" id="{65C3BEB6-D75B-E04F-B777-4FA30FCBB9E7}"/>
                  </a:ext>
                </a:extLst>
              </p:cNvPr>
              <p:cNvSpPr/>
              <p:nvPr/>
            </p:nvSpPr>
            <p:spPr>
              <a:xfrm>
                <a:off x="5851947" y="3539129"/>
                <a:ext cx="66615" cy="52795"/>
              </a:xfrm>
              <a:custGeom>
                <a:avLst/>
                <a:gdLst>
                  <a:gd name="connsiteX0" fmla="*/ 61369 w 66615"/>
                  <a:gd name="connsiteY0" fmla="*/ 19605 h 52795"/>
                  <a:gd name="connsiteX1" fmla="*/ 12545 w 66615"/>
                  <a:gd name="connsiteY1" fmla="*/ 5472 h 52795"/>
                  <a:gd name="connsiteX2" fmla="*/ 6763 w 66615"/>
                  <a:gd name="connsiteY2" fmla="*/ 49796 h 52795"/>
                  <a:gd name="connsiteX3" fmla="*/ 43379 w 66615"/>
                  <a:gd name="connsiteY3" fmla="*/ 42730 h 52795"/>
                  <a:gd name="connsiteX4" fmla="*/ 65352 w 66615"/>
                  <a:gd name="connsiteY4" fmla="*/ 49890 h 52795"/>
                  <a:gd name="connsiteX5" fmla="*/ 61369 w 66615"/>
                  <a:gd name="connsiteY5" fmla="*/ 19605 h 52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15" h="52795">
                    <a:moveTo>
                      <a:pt x="61369" y="19605"/>
                    </a:moveTo>
                    <a:cubicBezTo>
                      <a:pt x="61369" y="19605"/>
                      <a:pt x="26678" y="-12516"/>
                      <a:pt x="12545" y="5472"/>
                    </a:cubicBezTo>
                    <a:cubicBezTo>
                      <a:pt x="-1588" y="23462"/>
                      <a:pt x="-4155" y="51722"/>
                      <a:pt x="6763" y="49796"/>
                    </a:cubicBezTo>
                    <a:cubicBezTo>
                      <a:pt x="17686" y="47868"/>
                      <a:pt x="40167" y="37594"/>
                      <a:pt x="43379" y="42730"/>
                    </a:cubicBezTo>
                    <a:cubicBezTo>
                      <a:pt x="46591" y="47868"/>
                      <a:pt x="60982" y="57694"/>
                      <a:pt x="65352" y="49890"/>
                    </a:cubicBezTo>
                    <a:cubicBezTo>
                      <a:pt x="69719" y="42085"/>
                      <a:pt x="61369" y="19605"/>
                      <a:pt x="61369" y="19605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7" name="Freeform: Shape 516">
                <a:extLst>
                  <a:ext uri="{FF2B5EF4-FFF2-40B4-BE49-F238E27FC236}">
                    <a16:creationId xmlns:a16="http://schemas.microsoft.com/office/drawing/2014/main" id="{1B41C030-FD4E-AA4B-24BC-FD953D5D4ABC}"/>
                  </a:ext>
                </a:extLst>
              </p:cNvPr>
              <p:cNvSpPr/>
              <p:nvPr/>
            </p:nvSpPr>
            <p:spPr>
              <a:xfrm>
                <a:off x="5905690" y="3430336"/>
                <a:ext cx="143806" cy="158685"/>
              </a:xfrm>
              <a:custGeom>
                <a:avLst/>
                <a:gdLst>
                  <a:gd name="connsiteX0" fmla="*/ 0 w 143806"/>
                  <a:gd name="connsiteY0" fmla="*/ 124731 h 158685"/>
                  <a:gd name="connsiteX1" fmla="*/ 11601 w 143806"/>
                  <a:gd name="connsiteY1" fmla="*/ 158686 h 158685"/>
                  <a:gd name="connsiteX2" fmla="*/ 143807 w 143806"/>
                  <a:gd name="connsiteY2" fmla="*/ 32243 h 158685"/>
                  <a:gd name="connsiteX3" fmla="*/ 61225 w 143806"/>
                  <a:gd name="connsiteY3" fmla="*/ 0 h 158685"/>
                  <a:gd name="connsiteX4" fmla="*/ 0 w 143806"/>
                  <a:gd name="connsiteY4" fmla="*/ 124731 h 1586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806" h="158685">
                    <a:moveTo>
                      <a:pt x="0" y="124731"/>
                    </a:moveTo>
                    <a:cubicBezTo>
                      <a:pt x="5536" y="145713"/>
                      <a:pt x="11601" y="158686"/>
                      <a:pt x="11601" y="158686"/>
                    </a:cubicBezTo>
                    <a:cubicBezTo>
                      <a:pt x="75891" y="108175"/>
                      <a:pt x="117343" y="65200"/>
                      <a:pt x="143807" y="32243"/>
                    </a:cubicBezTo>
                    <a:cubicBezTo>
                      <a:pt x="123861" y="30759"/>
                      <a:pt x="94739" y="23627"/>
                      <a:pt x="61225" y="0"/>
                    </a:cubicBezTo>
                    <a:cubicBezTo>
                      <a:pt x="38213" y="50359"/>
                      <a:pt x="0" y="124731"/>
                      <a:pt x="0" y="124731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8" name="Freeform: Shape 517">
                <a:extLst>
                  <a:ext uri="{FF2B5EF4-FFF2-40B4-BE49-F238E27FC236}">
                    <a16:creationId xmlns:a16="http://schemas.microsoft.com/office/drawing/2014/main" id="{6CDE32AD-D9DA-B02F-967D-207A19107E1B}"/>
                  </a:ext>
                </a:extLst>
              </p:cNvPr>
              <p:cNvSpPr/>
              <p:nvPr/>
            </p:nvSpPr>
            <p:spPr>
              <a:xfrm>
                <a:off x="5689301" y="2956250"/>
                <a:ext cx="65068" cy="65584"/>
              </a:xfrm>
              <a:custGeom>
                <a:avLst/>
                <a:gdLst>
                  <a:gd name="connsiteX0" fmla="*/ 65069 w 65068"/>
                  <a:gd name="connsiteY0" fmla="*/ 26922 h 65584"/>
                  <a:gd name="connsiteX1" fmla="*/ 65069 w 65068"/>
                  <a:gd name="connsiteY1" fmla="*/ 53443 h 65584"/>
                  <a:gd name="connsiteX2" fmla="*/ 31703 w 65068"/>
                  <a:gd name="connsiteY2" fmla="*/ 65579 h 65584"/>
                  <a:gd name="connsiteX3" fmla="*/ 0 w 65068"/>
                  <a:gd name="connsiteY3" fmla="*/ 53621 h 65584"/>
                  <a:gd name="connsiteX4" fmla="*/ 0 w 65068"/>
                  <a:gd name="connsiteY4" fmla="*/ 26922 h 65584"/>
                  <a:gd name="connsiteX5" fmla="*/ 26924 w 65068"/>
                  <a:gd name="connsiteY5" fmla="*/ 0 h 65584"/>
                  <a:gd name="connsiteX6" fmla="*/ 38144 w 65068"/>
                  <a:gd name="connsiteY6" fmla="*/ 0 h 65584"/>
                  <a:gd name="connsiteX7" fmla="*/ 65069 w 65068"/>
                  <a:gd name="connsiteY7" fmla="*/ 26922 h 65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068" h="65584">
                    <a:moveTo>
                      <a:pt x="65069" y="26922"/>
                    </a:moveTo>
                    <a:lnTo>
                      <a:pt x="65069" y="53443"/>
                    </a:lnTo>
                    <a:cubicBezTo>
                      <a:pt x="53917" y="61272"/>
                      <a:pt x="41935" y="65760"/>
                      <a:pt x="31703" y="65579"/>
                    </a:cubicBezTo>
                    <a:cubicBezTo>
                      <a:pt x="22796" y="65400"/>
                      <a:pt x="11220" y="61047"/>
                      <a:pt x="0" y="53621"/>
                    </a:cubicBezTo>
                    <a:lnTo>
                      <a:pt x="0" y="26922"/>
                    </a:lnTo>
                    <a:cubicBezTo>
                      <a:pt x="0" y="12114"/>
                      <a:pt x="12117" y="0"/>
                      <a:pt x="26924" y="0"/>
                    </a:cubicBezTo>
                    <a:lnTo>
                      <a:pt x="38144" y="0"/>
                    </a:lnTo>
                    <a:cubicBezTo>
                      <a:pt x="52955" y="-3"/>
                      <a:pt x="65069" y="12111"/>
                      <a:pt x="65069" y="26922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9" name="Freeform: Shape 518">
                <a:extLst>
                  <a:ext uri="{FF2B5EF4-FFF2-40B4-BE49-F238E27FC236}">
                    <a16:creationId xmlns:a16="http://schemas.microsoft.com/office/drawing/2014/main" id="{CA97FB42-61CE-67CB-CBD4-F6A08634CC4C}"/>
                  </a:ext>
                </a:extLst>
              </p:cNvPr>
              <p:cNvSpPr/>
              <p:nvPr/>
            </p:nvSpPr>
            <p:spPr>
              <a:xfrm>
                <a:off x="5877172" y="3285195"/>
                <a:ext cx="106342" cy="100009"/>
              </a:xfrm>
              <a:custGeom>
                <a:avLst/>
                <a:gdLst>
                  <a:gd name="connsiteX0" fmla="*/ 106343 w 106342"/>
                  <a:gd name="connsiteY0" fmla="*/ 100009 h 100009"/>
                  <a:gd name="connsiteX1" fmla="*/ 0 w 106342"/>
                  <a:gd name="connsiteY1" fmla="*/ 7816 h 100009"/>
                  <a:gd name="connsiteX2" fmla="*/ 50436 w 106342"/>
                  <a:gd name="connsiteY2" fmla="*/ 18509 h 100009"/>
                  <a:gd name="connsiteX3" fmla="*/ 106343 w 106342"/>
                  <a:gd name="connsiteY3" fmla="*/ 100009 h 100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342" h="100009">
                    <a:moveTo>
                      <a:pt x="106343" y="100009"/>
                    </a:moveTo>
                    <a:cubicBezTo>
                      <a:pt x="101197" y="95730"/>
                      <a:pt x="31223" y="34927"/>
                      <a:pt x="0" y="7816"/>
                    </a:cubicBezTo>
                    <a:cubicBezTo>
                      <a:pt x="0" y="7816"/>
                      <a:pt x="31165" y="-15545"/>
                      <a:pt x="50436" y="18509"/>
                    </a:cubicBezTo>
                    <a:cubicBezTo>
                      <a:pt x="69710" y="52560"/>
                      <a:pt x="106343" y="100009"/>
                      <a:pt x="106343" y="100009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0" name="Freeform: Shape 519">
                <a:extLst>
                  <a:ext uri="{FF2B5EF4-FFF2-40B4-BE49-F238E27FC236}">
                    <a16:creationId xmlns:a16="http://schemas.microsoft.com/office/drawing/2014/main" id="{973F104E-ACFA-6714-DDB8-A7A19719B698}"/>
                  </a:ext>
                </a:extLst>
              </p:cNvPr>
              <p:cNvSpPr/>
              <p:nvPr/>
            </p:nvSpPr>
            <p:spPr>
              <a:xfrm>
                <a:off x="5653376" y="2964973"/>
                <a:ext cx="131799" cy="56860"/>
              </a:xfrm>
              <a:custGeom>
                <a:avLst/>
                <a:gdLst>
                  <a:gd name="connsiteX0" fmla="*/ 131800 w 131799"/>
                  <a:gd name="connsiteY0" fmla="*/ 7538 h 56860"/>
                  <a:gd name="connsiteX1" fmla="*/ 67628 w 131799"/>
                  <a:gd name="connsiteY1" fmla="*/ 56856 h 56860"/>
                  <a:gd name="connsiteX2" fmla="*/ 315 w 131799"/>
                  <a:gd name="connsiteY2" fmla="*/ 1034 h 56860"/>
                  <a:gd name="connsiteX3" fmla="*/ 225 w 131799"/>
                  <a:gd name="connsiteY3" fmla="*/ 763 h 56860"/>
                  <a:gd name="connsiteX4" fmla="*/ 0 w 131799"/>
                  <a:gd name="connsiteY4" fmla="*/ 0 h 56860"/>
                  <a:gd name="connsiteX5" fmla="*/ 37319 w 131799"/>
                  <a:gd name="connsiteY5" fmla="*/ 9673 h 56860"/>
                  <a:gd name="connsiteX6" fmla="*/ 99713 w 131799"/>
                  <a:gd name="connsiteY6" fmla="*/ 9673 h 56860"/>
                  <a:gd name="connsiteX7" fmla="*/ 131800 w 131799"/>
                  <a:gd name="connsiteY7" fmla="*/ 7538 h 56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799" h="56860">
                    <a:moveTo>
                      <a:pt x="131800" y="7538"/>
                    </a:moveTo>
                    <a:cubicBezTo>
                      <a:pt x="119077" y="36504"/>
                      <a:pt x="89393" y="57237"/>
                      <a:pt x="67628" y="56856"/>
                    </a:cubicBezTo>
                    <a:cubicBezTo>
                      <a:pt x="46717" y="56474"/>
                      <a:pt x="10975" y="32916"/>
                      <a:pt x="315" y="1034"/>
                    </a:cubicBezTo>
                    <a:lnTo>
                      <a:pt x="225" y="763"/>
                    </a:lnTo>
                    <a:lnTo>
                      <a:pt x="0" y="0"/>
                    </a:lnTo>
                    <a:cubicBezTo>
                      <a:pt x="0" y="0"/>
                      <a:pt x="22461" y="19161"/>
                      <a:pt x="37319" y="9673"/>
                    </a:cubicBezTo>
                    <a:lnTo>
                      <a:pt x="99713" y="9673"/>
                    </a:lnTo>
                    <a:cubicBezTo>
                      <a:pt x="99715" y="9673"/>
                      <a:pt x="116049" y="19002"/>
                      <a:pt x="131800" y="7538"/>
                    </a:cubicBezTo>
                    <a:close/>
                  </a:path>
                </a:pathLst>
              </a:custGeom>
              <a:solidFill>
                <a:srgbClr val="2C3A64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1" name="Freeform: Shape 520">
                <a:extLst>
                  <a:ext uri="{FF2B5EF4-FFF2-40B4-BE49-F238E27FC236}">
                    <a16:creationId xmlns:a16="http://schemas.microsoft.com/office/drawing/2014/main" id="{EC176D65-7B4C-B35E-2C7D-BC6F5A47599B}"/>
                  </a:ext>
                </a:extLst>
              </p:cNvPr>
              <p:cNvSpPr/>
              <p:nvPr/>
            </p:nvSpPr>
            <p:spPr>
              <a:xfrm>
                <a:off x="6037630" y="3389654"/>
                <a:ext cx="56699" cy="72925"/>
              </a:xfrm>
              <a:custGeom>
                <a:avLst/>
                <a:gdLst>
                  <a:gd name="connsiteX0" fmla="*/ 56699 w 56699"/>
                  <a:gd name="connsiteY0" fmla="*/ 0 h 72925"/>
                  <a:gd name="connsiteX1" fmla="*/ 11873 w 56699"/>
                  <a:gd name="connsiteY1" fmla="*/ 72925 h 72925"/>
                  <a:gd name="connsiteX2" fmla="*/ 56699 w 56699"/>
                  <a:gd name="connsiteY2" fmla="*/ 0 h 72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99" h="72925">
                    <a:moveTo>
                      <a:pt x="56699" y="0"/>
                    </a:moveTo>
                    <a:cubicBezTo>
                      <a:pt x="56699" y="0"/>
                      <a:pt x="49068" y="26576"/>
                      <a:pt x="11873" y="72925"/>
                    </a:cubicBezTo>
                    <a:cubicBezTo>
                      <a:pt x="-31179" y="72327"/>
                      <a:pt x="56699" y="0"/>
                      <a:pt x="56699" y="0"/>
                    </a:cubicBezTo>
                    <a:close/>
                  </a:path>
                </a:pathLst>
              </a:custGeom>
              <a:solidFill>
                <a:srgbClr val="ED7D2B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2" name="Freeform: Shape 521">
                <a:extLst>
                  <a:ext uri="{FF2B5EF4-FFF2-40B4-BE49-F238E27FC236}">
                    <a16:creationId xmlns:a16="http://schemas.microsoft.com/office/drawing/2014/main" id="{DF59F708-6233-E7C0-6CB6-0E1E6B94C521}"/>
                  </a:ext>
                </a:extLst>
              </p:cNvPr>
              <p:cNvSpPr/>
              <p:nvPr/>
            </p:nvSpPr>
            <p:spPr>
              <a:xfrm>
                <a:off x="5708092" y="2968713"/>
                <a:ext cx="28795" cy="11219"/>
              </a:xfrm>
              <a:custGeom>
                <a:avLst/>
                <a:gdLst>
                  <a:gd name="connsiteX0" fmla="*/ 20475 w 28795"/>
                  <a:gd name="connsiteY0" fmla="*/ 11220 h 11219"/>
                  <a:gd name="connsiteX1" fmla="*/ 7012 w 28795"/>
                  <a:gd name="connsiteY1" fmla="*/ 11220 h 11219"/>
                  <a:gd name="connsiteX2" fmla="*/ 0 w 28795"/>
                  <a:gd name="connsiteY2" fmla="*/ 3086 h 11219"/>
                  <a:gd name="connsiteX3" fmla="*/ 7012 w 28795"/>
                  <a:gd name="connsiteY3" fmla="*/ 0 h 11219"/>
                  <a:gd name="connsiteX4" fmla="*/ 20475 w 28795"/>
                  <a:gd name="connsiteY4" fmla="*/ 0 h 11219"/>
                  <a:gd name="connsiteX5" fmla="*/ 28795 w 28795"/>
                  <a:gd name="connsiteY5" fmla="*/ 4397 h 11219"/>
                  <a:gd name="connsiteX6" fmla="*/ 20475 w 28795"/>
                  <a:gd name="connsiteY6" fmla="*/ 11220 h 11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795" h="11219">
                    <a:moveTo>
                      <a:pt x="20475" y="11220"/>
                    </a:moveTo>
                    <a:lnTo>
                      <a:pt x="7012" y="11220"/>
                    </a:lnTo>
                    <a:cubicBezTo>
                      <a:pt x="3928" y="11220"/>
                      <a:pt x="0" y="6170"/>
                      <a:pt x="0" y="3086"/>
                    </a:cubicBezTo>
                    <a:cubicBezTo>
                      <a:pt x="0" y="3086"/>
                      <a:pt x="3928" y="0"/>
                      <a:pt x="7012" y="0"/>
                    </a:cubicBezTo>
                    <a:lnTo>
                      <a:pt x="20475" y="0"/>
                    </a:lnTo>
                    <a:cubicBezTo>
                      <a:pt x="23561" y="0"/>
                      <a:pt x="28068" y="2562"/>
                      <a:pt x="28795" y="4397"/>
                    </a:cubicBezTo>
                    <a:cubicBezTo>
                      <a:pt x="28795" y="4397"/>
                      <a:pt x="26927" y="11220"/>
                      <a:pt x="20475" y="11220"/>
                    </a:cubicBezTo>
                    <a:close/>
                  </a:path>
                </a:pathLst>
              </a:custGeom>
              <a:solidFill>
                <a:srgbClr val="FFB27D"/>
              </a:solidFill>
              <a:ln w="274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23" name="Freeform: Shape 522">
              <a:extLst>
                <a:ext uri="{FF2B5EF4-FFF2-40B4-BE49-F238E27FC236}">
                  <a16:creationId xmlns:a16="http://schemas.microsoft.com/office/drawing/2014/main" id="{1CDAB5A9-1DB8-EF99-27BD-2105212CDB56}"/>
                </a:ext>
              </a:extLst>
            </p:cNvPr>
            <p:cNvSpPr/>
            <p:nvPr/>
          </p:nvSpPr>
          <p:spPr>
            <a:xfrm>
              <a:off x="4890133" y="4502375"/>
              <a:ext cx="6017878" cy="21471"/>
            </a:xfrm>
            <a:custGeom>
              <a:avLst/>
              <a:gdLst>
                <a:gd name="connsiteX0" fmla="*/ 6008656 w 6017878"/>
                <a:gd name="connsiteY0" fmla="*/ 21471 h 21471"/>
                <a:gd name="connsiteX1" fmla="*/ 9222 w 6017878"/>
                <a:gd name="connsiteY1" fmla="*/ 21471 h 21471"/>
                <a:gd name="connsiteX2" fmla="*/ 0 w 6017878"/>
                <a:gd name="connsiteY2" fmla="*/ 12251 h 21471"/>
                <a:gd name="connsiteX3" fmla="*/ 0 w 6017878"/>
                <a:gd name="connsiteY3" fmla="*/ 9220 h 21471"/>
                <a:gd name="connsiteX4" fmla="*/ 9220 w 6017878"/>
                <a:gd name="connsiteY4" fmla="*/ 0 h 21471"/>
                <a:gd name="connsiteX5" fmla="*/ 6008656 w 6017878"/>
                <a:gd name="connsiteY5" fmla="*/ 0 h 21471"/>
                <a:gd name="connsiteX6" fmla="*/ 6017879 w 6017878"/>
                <a:gd name="connsiteY6" fmla="*/ 9222 h 21471"/>
                <a:gd name="connsiteX7" fmla="*/ 6017879 w 6017878"/>
                <a:gd name="connsiteY7" fmla="*/ 12251 h 21471"/>
                <a:gd name="connsiteX8" fmla="*/ 6008656 w 6017878"/>
                <a:gd name="connsiteY8" fmla="*/ 21471 h 21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17878" h="21471">
                  <a:moveTo>
                    <a:pt x="6008656" y="21471"/>
                  </a:moveTo>
                  <a:lnTo>
                    <a:pt x="9222" y="21471"/>
                  </a:lnTo>
                  <a:cubicBezTo>
                    <a:pt x="4150" y="21471"/>
                    <a:pt x="0" y="17323"/>
                    <a:pt x="0" y="12251"/>
                  </a:cubicBezTo>
                  <a:lnTo>
                    <a:pt x="0" y="9220"/>
                  </a:lnTo>
                  <a:cubicBezTo>
                    <a:pt x="0" y="4148"/>
                    <a:pt x="4150" y="0"/>
                    <a:pt x="9220" y="0"/>
                  </a:cubicBezTo>
                  <a:lnTo>
                    <a:pt x="6008656" y="0"/>
                  </a:lnTo>
                  <a:cubicBezTo>
                    <a:pt x="6013731" y="0"/>
                    <a:pt x="6017879" y="4150"/>
                    <a:pt x="6017879" y="9222"/>
                  </a:cubicBezTo>
                  <a:lnTo>
                    <a:pt x="6017879" y="12251"/>
                  </a:lnTo>
                  <a:cubicBezTo>
                    <a:pt x="6017879" y="17323"/>
                    <a:pt x="6013728" y="21471"/>
                    <a:pt x="6008656" y="21471"/>
                  </a:cubicBezTo>
                  <a:close/>
                </a:path>
              </a:pathLst>
            </a:custGeom>
            <a:solidFill>
              <a:srgbClr val="2E3552"/>
            </a:solidFill>
            <a:ln w="2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25" name="TextBox 524">
            <a:extLst>
              <a:ext uri="{FF2B5EF4-FFF2-40B4-BE49-F238E27FC236}">
                <a16:creationId xmlns:a16="http://schemas.microsoft.com/office/drawing/2014/main" id="{B6F0A1FE-54AE-CB0D-327D-ABEA4F583228}"/>
              </a:ext>
            </a:extLst>
          </p:cNvPr>
          <p:cNvSpPr txBox="1"/>
          <p:nvPr/>
        </p:nvSpPr>
        <p:spPr>
          <a:xfrm>
            <a:off x="1143000" y="1705078"/>
            <a:ext cx="330708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Montserrat Black" panose="00000A00000000000000" pitchFamily="50" charset="0"/>
              </a:rPr>
              <a:t>Group/Team Introduction Templates</a:t>
            </a: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EF5A792D-6496-3208-6BE7-ADBCB9B196C7}"/>
              </a:ext>
            </a:extLst>
          </p:cNvPr>
          <p:cNvSpPr txBox="1"/>
          <p:nvPr/>
        </p:nvSpPr>
        <p:spPr>
          <a:xfrm>
            <a:off x="897930" y="3159715"/>
            <a:ext cx="38817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These templates highlight each team member's distinct roles and contributions for group presentations or cooperative workshops.</a:t>
            </a:r>
          </a:p>
        </p:txBody>
      </p:sp>
    </p:spTree>
    <p:extLst>
      <p:ext uri="{BB962C8B-B14F-4D97-AF65-F5344CB8AC3E}">
        <p14:creationId xmlns:p14="http://schemas.microsoft.com/office/powerpoint/2010/main" val="242559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Montserrat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amir sh</dc:creator>
  <cp:lastModifiedBy>amir sh</cp:lastModifiedBy>
  <cp:revision>1</cp:revision>
  <dcterms:created xsi:type="dcterms:W3CDTF">2025-03-31T07:59:19Z</dcterms:created>
  <dcterms:modified xsi:type="dcterms:W3CDTF">2025-03-31T07:59:43Z</dcterms:modified>
</cp:coreProperties>
</file>