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34581" autoAdjust="0"/>
    <p:restoredTop sz="86424" autoAdjust="0"/>
  </p:normalViewPr>
  <p:slideViewPr>
    <p:cSldViewPr snapToGrid="0">
      <p:cViewPr varScale="1">
        <p:scale>
          <a:sx n="34" d="100"/>
          <a:sy n="34" d="100"/>
        </p:scale>
        <p:origin x="1902"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B601F6-95CA-4F56-A5C8-7EE9C887B615}" type="datetimeFigureOut">
              <a:rPr lang="en-US" smtClean="0"/>
              <a:t>3/31/2025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2154881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B601F6-95CA-4F56-A5C8-7EE9C887B615}" type="datetimeFigureOut">
              <a:rPr lang="en-US" smtClean="0"/>
              <a:t>3/31/2025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1924272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B601F6-95CA-4F56-A5C8-7EE9C887B615}" type="datetimeFigureOut">
              <a:rPr lang="en-US" smtClean="0"/>
              <a:t>3/31/2025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48362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B601F6-95CA-4F56-A5C8-7EE9C887B615}" type="datetimeFigureOut">
              <a:rPr lang="en-US" smtClean="0"/>
              <a:t>3/31/2025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242959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B601F6-95CA-4F56-A5C8-7EE9C887B615}" type="datetimeFigureOut">
              <a:rPr lang="en-US" smtClean="0"/>
              <a:t>3/31/2025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4030382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B601F6-95CA-4F56-A5C8-7EE9C887B615}" type="datetimeFigureOut">
              <a:rPr lang="en-US" smtClean="0"/>
              <a:t>3/31/2025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3285870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B601F6-95CA-4F56-A5C8-7EE9C887B615}" type="datetimeFigureOut">
              <a:rPr lang="en-US" smtClean="0"/>
              <a:t>3/31/2025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262591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B601F6-95CA-4F56-A5C8-7EE9C887B615}" type="datetimeFigureOut">
              <a:rPr lang="en-US" smtClean="0"/>
              <a:t>3/31/2025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2409062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601F6-95CA-4F56-A5C8-7EE9C887B615}" type="datetimeFigureOut">
              <a:rPr lang="en-US" smtClean="0"/>
              <a:t>3/31/2025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2453944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4B601F6-95CA-4F56-A5C8-7EE9C887B615}" type="datetimeFigureOut">
              <a:rPr lang="en-US" smtClean="0"/>
              <a:t>3/31/2025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550803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4B601F6-95CA-4F56-A5C8-7EE9C887B615}" type="datetimeFigureOut">
              <a:rPr lang="en-US" smtClean="0"/>
              <a:t>3/31/2025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DDD0C9-E061-446A-B52C-4CA5DCC8B515}" type="slidenum">
              <a:rPr lang="en-US" smtClean="0"/>
              <a:t>‹#›</a:t>
            </a:fld>
            <a:endParaRPr lang="en-US"/>
          </a:p>
        </p:txBody>
      </p:sp>
    </p:spTree>
    <p:extLst>
      <p:ext uri="{BB962C8B-B14F-4D97-AF65-F5344CB8AC3E}">
        <p14:creationId xmlns:p14="http://schemas.microsoft.com/office/powerpoint/2010/main" val="642569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94B601F6-95CA-4F56-A5C8-7EE9C887B615}" type="datetimeFigureOut">
              <a:rPr lang="en-US" smtClean="0"/>
              <a:t>3/31/2025</a:t>
            </a:fld>
            <a:endParaRPr 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9ADDD0C9-E061-446A-B52C-4CA5DCC8B515}" type="slidenum">
              <a:rPr lang="en-US" smtClean="0"/>
              <a:t>‹#›</a:t>
            </a:fld>
            <a:endParaRPr lang="en-US"/>
          </a:p>
        </p:txBody>
      </p:sp>
    </p:spTree>
    <p:extLst>
      <p:ext uri="{BB962C8B-B14F-4D97-AF65-F5344CB8AC3E}">
        <p14:creationId xmlns:p14="http://schemas.microsoft.com/office/powerpoint/2010/main" val="1138889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B3152D0-5198-7CC4-CD51-C12D756F339F}"/>
              </a:ext>
            </a:extLst>
          </p:cNvPr>
          <p:cNvSpPr/>
          <p:nvPr/>
        </p:nvSpPr>
        <p:spPr>
          <a:xfrm>
            <a:off x="1" y="0"/>
            <a:ext cx="6858000" cy="12192000"/>
          </a:xfrm>
          <a:custGeom>
            <a:avLst/>
            <a:gdLst>
              <a:gd name="connsiteX0" fmla="*/ 0 w 6858000"/>
              <a:gd name="connsiteY0" fmla="*/ 0 h 12192000"/>
              <a:gd name="connsiteX1" fmla="*/ 6858000 w 6858000"/>
              <a:gd name="connsiteY1" fmla="*/ 0 h 12192000"/>
              <a:gd name="connsiteX2" fmla="*/ 6858000 w 6858000"/>
              <a:gd name="connsiteY2" fmla="*/ 12192000 h 12192000"/>
              <a:gd name="connsiteX3" fmla="*/ 0 w 6858000"/>
              <a:gd name="connsiteY3" fmla="*/ 12192000 h 12192000"/>
            </a:gdLst>
            <a:ahLst/>
            <a:cxnLst>
              <a:cxn ang="0">
                <a:pos x="connsiteX0" y="connsiteY0"/>
              </a:cxn>
              <a:cxn ang="0">
                <a:pos x="connsiteX1" y="connsiteY1"/>
              </a:cxn>
              <a:cxn ang="0">
                <a:pos x="connsiteX2" y="connsiteY2"/>
              </a:cxn>
              <a:cxn ang="0">
                <a:pos x="connsiteX3" y="connsiteY3"/>
              </a:cxn>
            </a:cxnLst>
            <a:rect l="l" t="t" r="r" b="b"/>
            <a:pathLst>
              <a:path w="6858000" h="12192000">
                <a:moveTo>
                  <a:pt x="0" y="0"/>
                </a:moveTo>
                <a:lnTo>
                  <a:pt x="6858000" y="0"/>
                </a:lnTo>
                <a:lnTo>
                  <a:pt x="6858000" y="12192000"/>
                </a:lnTo>
                <a:lnTo>
                  <a:pt x="0" y="12192000"/>
                </a:lnTo>
                <a:close/>
              </a:path>
            </a:pathLst>
          </a:custGeom>
          <a:solidFill>
            <a:srgbClr val="F7E3C7"/>
          </a:solidFill>
          <a:ln w="6350"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94D2D56C-97C0-464A-672B-E13313A7FD78}"/>
              </a:ext>
            </a:extLst>
          </p:cNvPr>
          <p:cNvSpPr/>
          <p:nvPr/>
        </p:nvSpPr>
        <p:spPr>
          <a:xfrm>
            <a:off x="7" y="12"/>
            <a:ext cx="6857999" cy="5544057"/>
          </a:xfrm>
          <a:custGeom>
            <a:avLst/>
            <a:gdLst>
              <a:gd name="connsiteX0" fmla="*/ 6858000 w 6857999"/>
              <a:gd name="connsiteY0" fmla="*/ 0 h 5544057"/>
              <a:gd name="connsiteX1" fmla="*/ 6858000 w 6857999"/>
              <a:gd name="connsiteY1" fmla="*/ 3931285 h 5544057"/>
              <a:gd name="connsiteX2" fmla="*/ 3429000 w 6857999"/>
              <a:gd name="connsiteY2" fmla="*/ 5544058 h 5544057"/>
              <a:gd name="connsiteX3" fmla="*/ 0 w 6857999"/>
              <a:gd name="connsiteY3" fmla="*/ 3931285 h 5544057"/>
              <a:gd name="connsiteX4" fmla="*/ 0 w 6857999"/>
              <a:gd name="connsiteY4" fmla="*/ 0 h 5544057"/>
              <a:gd name="connsiteX5" fmla="*/ 6858000 w 6857999"/>
              <a:gd name="connsiteY5" fmla="*/ 0 h 5544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7999" h="5544057">
                <a:moveTo>
                  <a:pt x="6858000" y="0"/>
                </a:moveTo>
                <a:lnTo>
                  <a:pt x="6858000" y="3931285"/>
                </a:lnTo>
                <a:cubicBezTo>
                  <a:pt x="6041517" y="4916488"/>
                  <a:pt x="4808538" y="5544058"/>
                  <a:pt x="3429000" y="5544058"/>
                </a:cubicBezTo>
                <a:cubicBezTo>
                  <a:pt x="2049463" y="5544058"/>
                  <a:pt x="816483" y="4916488"/>
                  <a:pt x="0" y="3931285"/>
                </a:cubicBezTo>
                <a:lnTo>
                  <a:pt x="0" y="0"/>
                </a:lnTo>
                <a:lnTo>
                  <a:pt x="6858000" y="0"/>
                </a:lnTo>
                <a:close/>
              </a:path>
            </a:pathLst>
          </a:custGeom>
          <a:solidFill>
            <a:srgbClr val="606060"/>
          </a:solidFill>
          <a:ln w="6350" cap="flat">
            <a:noFill/>
            <a:prstDash val="solid"/>
            <a:miter/>
          </a:ln>
        </p:spPr>
        <p:txBody>
          <a:bodyPr rtlCol="0" anchor="ctr"/>
          <a:lstStyle/>
          <a:p>
            <a:endParaRPr lang="en-US"/>
          </a:p>
        </p:txBody>
      </p:sp>
      <p:grpSp>
        <p:nvGrpSpPr>
          <p:cNvPr id="11" name="Graphic 6">
            <a:extLst>
              <a:ext uri="{FF2B5EF4-FFF2-40B4-BE49-F238E27FC236}">
                <a16:creationId xmlns:a16="http://schemas.microsoft.com/office/drawing/2014/main" id="{0D40EB87-1DE2-2FC7-35C0-AFF436E80E27}"/>
              </a:ext>
            </a:extLst>
          </p:cNvPr>
          <p:cNvGrpSpPr/>
          <p:nvPr/>
        </p:nvGrpSpPr>
        <p:grpSpPr>
          <a:xfrm>
            <a:off x="-402856" y="-838099"/>
            <a:ext cx="8656642" cy="14034290"/>
            <a:chOff x="-402856" y="-838099"/>
            <a:chExt cx="8656642" cy="14034290"/>
          </a:xfrm>
        </p:grpSpPr>
        <p:sp>
          <p:nvSpPr>
            <p:cNvPr id="12" name="Freeform: Shape 11">
              <a:extLst>
                <a:ext uri="{FF2B5EF4-FFF2-40B4-BE49-F238E27FC236}">
                  <a16:creationId xmlns:a16="http://schemas.microsoft.com/office/drawing/2014/main" id="{848A69E7-0D3C-D435-A3F9-E1F309FE6F36}"/>
                </a:ext>
              </a:extLst>
            </p:cNvPr>
            <p:cNvSpPr/>
            <p:nvPr/>
          </p:nvSpPr>
          <p:spPr>
            <a:xfrm>
              <a:off x="5158800" y="-838099"/>
              <a:ext cx="3094985" cy="3096711"/>
            </a:xfrm>
            <a:custGeom>
              <a:avLst/>
              <a:gdLst>
                <a:gd name="connsiteX0" fmla="*/ 1688228 w 3094985"/>
                <a:gd name="connsiteY0" fmla="*/ 2010525 h 3096711"/>
                <a:gd name="connsiteX1" fmla="*/ 1649683 w 3094985"/>
                <a:gd name="connsiteY1" fmla="*/ 2006271 h 3096711"/>
                <a:gd name="connsiteX2" fmla="*/ 1390356 w 3094985"/>
                <a:gd name="connsiteY2" fmla="*/ 1996778 h 3096711"/>
                <a:gd name="connsiteX3" fmla="*/ 1196744 w 3094985"/>
                <a:gd name="connsiteY3" fmla="*/ 1998835 h 3096711"/>
                <a:gd name="connsiteX4" fmla="*/ 1023700 w 3094985"/>
                <a:gd name="connsiteY4" fmla="*/ 1995069 h 3096711"/>
                <a:gd name="connsiteX5" fmla="*/ 891842 w 3094985"/>
                <a:gd name="connsiteY5" fmla="*/ 1994631 h 3096711"/>
                <a:gd name="connsiteX6" fmla="*/ 649133 w 3094985"/>
                <a:gd name="connsiteY6" fmla="*/ 1982846 h 3096711"/>
                <a:gd name="connsiteX7" fmla="*/ 416082 w 3094985"/>
                <a:gd name="connsiteY7" fmla="*/ 1940377 h 3096711"/>
                <a:gd name="connsiteX8" fmla="*/ 354988 w 3094985"/>
                <a:gd name="connsiteY8" fmla="*/ 1921809 h 3096711"/>
                <a:gd name="connsiteX9" fmla="*/ 270216 w 3094985"/>
                <a:gd name="connsiteY9" fmla="*/ 1896149 h 3096711"/>
                <a:gd name="connsiteX10" fmla="*/ 51134 w 3094985"/>
                <a:gd name="connsiteY10" fmla="*/ 1846721 h 3096711"/>
                <a:gd name="connsiteX11" fmla="*/ 12539 w 3094985"/>
                <a:gd name="connsiteY11" fmla="*/ 1840168 h 3096711"/>
                <a:gd name="connsiteX12" fmla="*/ 1223 w 3094985"/>
                <a:gd name="connsiteY12" fmla="*/ 1835818 h 3096711"/>
                <a:gd name="connsiteX13" fmla="*/ 1465 w 3094985"/>
                <a:gd name="connsiteY13" fmla="*/ 1830535 h 3096711"/>
                <a:gd name="connsiteX14" fmla="*/ 10735 w 3094985"/>
                <a:gd name="connsiteY14" fmla="*/ 1826686 h 3096711"/>
                <a:gd name="connsiteX15" fmla="*/ 55833 w 3094985"/>
                <a:gd name="connsiteY15" fmla="*/ 1822527 h 3096711"/>
                <a:gd name="connsiteX16" fmla="*/ 238866 w 3094985"/>
                <a:gd name="connsiteY16" fmla="*/ 1831989 h 3096711"/>
                <a:gd name="connsiteX17" fmla="*/ 446517 w 3094985"/>
                <a:gd name="connsiteY17" fmla="*/ 1845883 h 3096711"/>
                <a:gd name="connsiteX18" fmla="*/ 664760 w 3094985"/>
                <a:gd name="connsiteY18" fmla="*/ 1854931 h 3096711"/>
                <a:gd name="connsiteX19" fmla="*/ 839798 w 3094985"/>
                <a:gd name="connsiteY19" fmla="*/ 1856004 h 3096711"/>
                <a:gd name="connsiteX20" fmla="*/ 983905 w 3094985"/>
                <a:gd name="connsiteY20" fmla="*/ 1851661 h 3096711"/>
                <a:gd name="connsiteX21" fmla="*/ 1115712 w 3094985"/>
                <a:gd name="connsiteY21" fmla="*/ 1849451 h 3096711"/>
                <a:gd name="connsiteX22" fmla="*/ 1268112 w 3094985"/>
                <a:gd name="connsiteY22" fmla="*/ 1854138 h 3096711"/>
                <a:gd name="connsiteX23" fmla="*/ 1395772 w 3094985"/>
                <a:gd name="connsiteY23" fmla="*/ 1859014 h 3096711"/>
                <a:gd name="connsiteX24" fmla="*/ 1496394 w 3094985"/>
                <a:gd name="connsiteY24" fmla="*/ 1867333 h 3096711"/>
                <a:gd name="connsiteX25" fmla="*/ 1508478 w 3094985"/>
                <a:gd name="connsiteY25" fmla="*/ 1867396 h 3096711"/>
                <a:gd name="connsiteX26" fmla="*/ 1500312 w 3094985"/>
                <a:gd name="connsiteY26" fmla="*/ 1860443 h 3096711"/>
                <a:gd name="connsiteX27" fmla="*/ 1410123 w 3094985"/>
                <a:gd name="connsiteY27" fmla="*/ 1831246 h 3096711"/>
                <a:gd name="connsiteX28" fmla="*/ 1277554 w 3094985"/>
                <a:gd name="connsiteY28" fmla="*/ 1780109 h 3096711"/>
                <a:gd name="connsiteX29" fmla="*/ 1112943 w 3094985"/>
                <a:gd name="connsiteY29" fmla="*/ 1703979 h 3096711"/>
                <a:gd name="connsiteX30" fmla="*/ 1000205 w 3094985"/>
                <a:gd name="connsiteY30" fmla="*/ 1653185 h 3096711"/>
                <a:gd name="connsiteX31" fmla="*/ 854581 w 3094985"/>
                <a:gd name="connsiteY31" fmla="*/ 1576236 h 3096711"/>
                <a:gd name="connsiteX32" fmla="*/ 671371 w 3094985"/>
                <a:gd name="connsiteY32" fmla="*/ 1465098 h 3096711"/>
                <a:gd name="connsiteX33" fmla="*/ 630064 w 3094985"/>
                <a:gd name="connsiteY33" fmla="*/ 1437978 h 3096711"/>
                <a:gd name="connsiteX34" fmla="*/ 525657 w 3094985"/>
                <a:gd name="connsiteY34" fmla="*/ 1368153 h 3096711"/>
                <a:gd name="connsiteX35" fmla="*/ 510049 w 3094985"/>
                <a:gd name="connsiteY35" fmla="*/ 1358152 h 3096711"/>
                <a:gd name="connsiteX36" fmla="*/ 421365 w 3094985"/>
                <a:gd name="connsiteY36" fmla="*/ 1294410 h 3096711"/>
                <a:gd name="connsiteX37" fmla="*/ 231551 w 3094985"/>
                <a:gd name="connsiteY37" fmla="*/ 1170693 h 3096711"/>
                <a:gd name="connsiteX38" fmla="*/ 182020 w 3094985"/>
                <a:gd name="connsiteY38" fmla="*/ 1141090 h 3096711"/>
                <a:gd name="connsiteX39" fmla="*/ 171930 w 3094985"/>
                <a:gd name="connsiteY39" fmla="*/ 1131539 h 3096711"/>
                <a:gd name="connsiteX40" fmla="*/ 181284 w 3094985"/>
                <a:gd name="connsiteY40" fmla="*/ 1130307 h 3096711"/>
                <a:gd name="connsiteX41" fmla="*/ 254760 w 3094985"/>
                <a:gd name="connsiteY41" fmla="*/ 1150564 h 3096711"/>
                <a:gd name="connsiteX42" fmla="*/ 370927 w 3094985"/>
                <a:gd name="connsiteY42" fmla="*/ 1186429 h 3096711"/>
                <a:gd name="connsiteX43" fmla="*/ 553489 w 3094985"/>
                <a:gd name="connsiteY43" fmla="*/ 1251053 h 3096711"/>
                <a:gd name="connsiteX44" fmla="*/ 745475 w 3094985"/>
                <a:gd name="connsiteY44" fmla="*/ 1341407 h 3096711"/>
                <a:gd name="connsiteX45" fmla="*/ 954809 w 3094985"/>
                <a:gd name="connsiteY45" fmla="*/ 1443420 h 3096711"/>
                <a:gd name="connsiteX46" fmla="*/ 1060791 w 3094985"/>
                <a:gd name="connsiteY46" fmla="*/ 1483386 h 3096711"/>
                <a:gd name="connsiteX47" fmla="*/ 1219864 w 3094985"/>
                <a:gd name="connsiteY47" fmla="*/ 1545921 h 3096711"/>
                <a:gd name="connsiteX48" fmla="*/ 1316835 w 3094985"/>
                <a:gd name="connsiteY48" fmla="*/ 1591571 h 3096711"/>
                <a:gd name="connsiteX49" fmla="*/ 1459583 w 3094985"/>
                <a:gd name="connsiteY49" fmla="*/ 1669537 h 3096711"/>
                <a:gd name="connsiteX50" fmla="*/ 1555614 w 3094985"/>
                <a:gd name="connsiteY50" fmla="*/ 1721442 h 3096711"/>
                <a:gd name="connsiteX51" fmla="*/ 1565927 w 3094985"/>
                <a:gd name="connsiteY51" fmla="*/ 1722547 h 3096711"/>
                <a:gd name="connsiteX52" fmla="*/ 1533249 w 3094985"/>
                <a:gd name="connsiteY52" fmla="*/ 1691393 h 3096711"/>
                <a:gd name="connsiteX53" fmla="*/ 1447283 w 3094985"/>
                <a:gd name="connsiteY53" fmla="*/ 1602538 h 3096711"/>
                <a:gd name="connsiteX54" fmla="*/ 1285803 w 3094985"/>
                <a:gd name="connsiteY54" fmla="*/ 1443521 h 3096711"/>
                <a:gd name="connsiteX55" fmla="*/ 1235282 w 3094985"/>
                <a:gd name="connsiteY55" fmla="*/ 1401179 h 3096711"/>
                <a:gd name="connsiteX56" fmla="*/ 1153354 w 3094985"/>
                <a:gd name="connsiteY56" fmla="*/ 1326027 h 3096711"/>
                <a:gd name="connsiteX57" fmla="*/ 958200 w 3094985"/>
                <a:gd name="connsiteY57" fmla="*/ 1127780 h 3096711"/>
                <a:gd name="connsiteX58" fmla="*/ 802587 w 3094985"/>
                <a:gd name="connsiteY58" fmla="*/ 971532 h 3096711"/>
                <a:gd name="connsiteX59" fmla="*/ 741437 w 3094985"/>
                <a:gd name="connsiteY59" fmla="*/ 916306 h 3096711"/>
                <a:gd name="connsiteX60" fmla="*/ 673657 w 3094985"/>
                <a:gd name="connsiteY60" fmla="*/ 856121 h 3096711"/>
                <a:gd name="connsiteX61" fmla="*/ 624114 w 3094985"/>
                <a:gd name="connsiteY61" fmla="*/ 812630 h 3096711"/>
                <a:gd name="connsiteX62" fmla="*/ 526343 w 3094985"/>
                <a:gd name="connsiteY62" fmla="*/ 730397 h 3096711"/>
                <a:gd name="connsiteX63" fmla="*/ 465484 w 3094985"/>
                <a:gd name="connsiteY63" fmla="*/ 674835 h 3096711"/>
                <a:gd name="connsiteX64" fmla="*/ 423175 w 3094985"/>
                <a:gd name="connsiteY64" fmla="*/ 621799 h 3096711"/>
                <a:gd name="connsiteX65" fmla="*/ 386433 w 3094985"/>
                <a:gd name="connsiteY65" fmla="*/ 569590 h 3096711"/>
                <a:gd name="connsiteX66" fmla="*/ 381760 w 3094985"/>
                <a:gd name="connsiteY66" fmla="*/ 560681 h 3096711"/>
                <a:gd name="connsiteX67" fmla="*/ 383944 w 3094985"/>
                <a:gd name="connsiteY67" fmla="*/ 558058 h 3096711"/>
                <a:gd name="connsiteX68" fmla="*/ 393647 w 3094985"/>
                <a:gd name="connsiteY68" fmla="*/ 560706 h 3096711"/>
                <a:gd name="connsiteX69" fmla="*/ 518996 w 3094985"/>
                <a:gd name="connsiteY69" fmla="*/ 627660 h 3096711"/>
                <a:gd name="connsiteX70" fmla="*/ 542732 w 3094985"/>
                <a:gd name="connsiteY70" fmla="*/ 644012 h 3096711"/>
                <a:gd name="connsiteX71" fmla="*/ 721707 w 3094985"/>
                <a:gd name="connsiteY71" fmla="*/ 779832 h 3096711"/>
                <a:gd name="connsiteX72" fmla="*/ 821167 w 3094985"/>
                <a:gd name="connsiteY72" fmla="*/ 845992 h 3096711"/>
                <a:gd name="connsiteX73" fmla="*/ 966049 w 3094985"/>
                <a:gd name="connsiteY73" fmla="*/ 936804 h 3096711"/>
                <a:gd name="connsiteX74" fmla="*/ 1107958 w 3094985"/>
                <a:gd name="connsiteY74" fmla="*/ 1045992 h 3096711"/>
                <a:gd name="connsiteX75" fmla="*/ 1240953 w 3094985"/>
                <a:gd name="connsiteY75" fmla="*/ 1166147 h 3096711"/>
                <a:gd name="connsiteX76" fmla="*/ 1351697 w 3094985"/>
                <a:gd name="connsiteY76" fmla="*/ 1270960 h 3096711"/>
                <a:gd name="connsiteX77" fmla="*/ 1583783 w 3094985"/>
                <a:gd name="connsiteY77" fmla="*/ 1493394 h 3096711"/>
                <a:gd name="connsiteX78" fmla="*/ 1719133 w 3094985"/>
                <a:gd name="connsiteY78" fmla="*/ 1626153 h 3096711"/>
                <a:gd name="connsiteX79" fmla="*/ 1733186 w 3094985"/>
                <a:gd name="connsiteY79" fmla="*/ 1637196 h 3096711"/>
                <a:gd name="connsiteX80" fmla="*/ 1729122 w 3094985"/>
                <a:gd name="connsiteY80" fmla="*/ 1625696 h 3096711"/>
                <a:gd name="connsiteX81" fmla="*/ 1678436 w 3094985"/>
                <a:gd name="connsiteY81" fmla="*/ 1555567 h 3096711"/>
                <a:gd name="connsiteX82" fmla="*/ 1553843 w 3094985"/>
                <a:gd name="connsiteY82" fmla="*/ 1376237 h 3096711"/>
                <a:gd name="connsiteX83" fmla="*/ 1443315 w 3094985"/>
                <a:gd name="connsiteY83" fmla="*/ 1212191 h 3096711"/>
                <a:gd name="connsiteX84" fmla="*/ 1389467 w 3094985"/>
                <a:gd name="connsiteY84" fmla="*/ 1126821 h 3096711"/>
                <a:gd name="connsiteX85" fmla="*/ 1242909 w 3094985"/>
                <a:gd name="connsiteY85" fmla="*/ 880721 h 3096711"/>
                <a:gd name="connsiteX86" fmla="*/ 1160022 w 3094985"/>
                <a:gd name="connsiteY86" fmla="*/ 747847 h 3096711"/>
                <a:gd name="connsiteX87" fmla="*/ 1103437 w 3094985"/>
                <a:gd name="connsiteY87" fmla="*/ 671850 h 3096711"/>
                <a:gd name="connsiteX88" fmla="*/ 1031549 w 3094985"/>
                <a:gd name="connsiteY88" fmla="*/ 573889 h 3096711"/>
                <a:gd name="connsiteX89" fmla="*/ 977186 w 3094985"/>
                <a:gd name="connsiteY89" fmla="*/ 498857 h 3096711"/>
                <a:gd name="connsiteX90" fmla="*/ 926386 w 3094985"/>
                <a:gd name="connsiteY90" fmla="*/ 419037 h 3096711"/>
                <a:gd name="connsiteX91" fmla="*/ 871446 w 3094985"/>
                <a:gd name="connsiteY91" fmla="*/ 310573 h 3096711"/>
                <a:gd name="connsiteX92" fmla="*/ 867935 w 3094985"/>
                <a:gd name="connsiteY92" fmla="*/ 297505 h 3096711"/>
                <a:gd name="connsiteX93" fmla="*/ 874697 w 3094985"/>
                <a:gd name="connsiteY93" fmla="*/ 301683 h 3096711"/>
                <a:gd name="connsiteX94" fmla="*/ 952434 w 3094985"/>
                <a:gd name="connsiteY94" fmla="*/ 375280 h 3096711"/>
                <a:gd name="connsiteX95" fmla="*/ 998967 w 3094985"/>
                <a:gd name="connsiteY95" fmla="*/ 419006 h 3096711"/>
                <a:gd name="connsiteX96" fmla="*/ 1122271 w 3094985"/>
                <a:gd name="connsiteY96" fmla="*/ 549092 h 3096711"/>
                <a:gd name="connsiteX97" fmla="*/ 1282729 w 3094985"/>
                <a:gd name="connsiteY97" fmla="*/ 723425 h 3096711"/>
                <a:gd name="connsiteX98" fmla="*/ 1322887 w 3094985"/>
                <a:gd name="connsiteY98" fmla="*/ 761925 h 3096711"/>
                <a:gd name="connsiteX99" fmla="*/ 1467076 w 3094985"/>
                <a:gd name="connsiteY99" fmla="*/ 928352 h 3096711"/>
                <a:gd name="connsiteX100" fmla="*/ 1521356 w 3094985"/>
                <a:gd name="connsiteY100" fmla="*/ 1011029 h 3096711"/>
                <a:gd name="connsiteX101" fmla="*/ 1645918 w 3094985"/>
                <a:gd name="connsiteY101" fmla="*/ 1217448 h 3096711"/>
                <a:gd name="connsiteX102" fmla="*/ 1745644 w 3094985"/>
                <a:gd name="connsiteY102" fmla="*/ 1385908 h 3096711"/>
                <a:gd name="connsiteX103" fmla="*/ 1835656 w 3094985"/>
                <a:gd name="connsiteY103" fmla="*/ 1559764 h 3096711"/>
                <a:gd name="connsiteX104" fmla="*/ 1875743 w 3094985"/>
                <a:gd name="connsiteY104" fmla="*/ 1638803 h 3096711"/>
                <a:gd name="connsiteX105" fmla="*/ 1880804 w 3094985"/>
                <a:gd name="connsiteY105" fmla="*/ 1647540 h 3096711"/>
                <a:gd name="connsiteX106" fmla="*/ 1882646 w 3094985"/>
                <a:gd name="connsiteY106" fmla="*/ 1638225 h 3096711"/>
                <a:gd name="connsiteX107" fmla="*/ 1872137 w 3094985"/>
                <a:gd name="connsiteY107" fmla="*/ 1602665 h 3096711"/>
                <a:gd name="connsiteX108" fmla="*/ 1840037 w 3094985"/>
                <a:gd name="connsiteY108" fmla="*/ 1481215 h 3096711"/>
                <a:gd name="connsiteX109" fmla="*/ 1784685 w 3094985"/>
                <a:gd name="connsiteY109" fmla="*/ 1270084 h 3096711"/>
                <a:gd name="connsiteX110" fmla="*/ 1717641 w 3094985"/>
                <a:gd name="connsiteY110" fmla="*/ 1060057 h 3096711"/>
                <a:gd name="connsiteX111" fmla="*/ 1678575 w 3094985"/>
                <a:gd name="connsiteY111" fmla="*/ 967004 h 3096711"/>
                <a:gd name="connsiteX112" fmla="*/ 1642920 w 3094985"/>
                <a:gd name="connsiteY112" fmla="*/ 894964 h 3096711"/>
                <a:gd name="connsiteX113" fmla="*/ 1608275 w 3094985"/>
                <a:gd name="connsiteY113" fmla="*/ 783242 h 3096711"/>
                <a:gd name="connsiteX114" fmla="*/ 1587993 w 3094985"/>
                <a:gd name="connsiteY114" fmla="*/ 629991 h 3096711"/>
                <a:gd name="connsiteX115" fmla="*/ 1583377 w 3094985"/>
                <a:gd name="connsiteY115" fmla="*/ 578734 h 3096711"/>
                <a:gd name="connsiteX116" fmla="*/ 1568848 w 3094985"/>
                <a:gd name="connsiteY116" fmla="*/ 493466 h 3096711"/>
                <a:gd name="connsiteX117" fmla="*/ 1556040 w 3094985"/>
                <a:gd name="connsiteY117" fmla="*/ 407849 h 3096711"/>
                <a:gd name="connsiteX118" fmla="*/ 1543936 w 3094985"/>
                <a:gd name="connsiteY118" fmla="*/ 340977 h 3096711"/>
                <a:gd name="connsiteX119" fmla="*/ 1534411 w 3094985"/>
                <a:gd name="connsiteY119" fmla="*/ 255004 h 3096711"/>
                <a:gd name="connsiteX120" fmla="*/ 1526462 w 3094985"/>
                <a:gd name="connsiteY120" fmla="*/ 187478 h 3096711"/>
                <a:gd name="connsiteX121" fmla="*/ 1511348 w 3094985"/>
                <a:gd name="connsiteY121" fmla="*/ 81370 h 3096711"/>
                <a:gd name="connsiteX122" fmla="*/ 1500998 w 3094985"/>
                <a:gd name="connsiteY122" fmla="*/ 26741 h 3096711"/>
                <a:gd name="connsiteX123" fmla="*/ 1498858 w 3094985"/>
                <a:gd name="connsiteY123" fmla="*/ 10402 h 3096711"/>
                <a:gd name="connsiteX124" fmla="*/ 1503075 w 3094985"/>
                <a:gd name="connsiteY124" fmla="*/ 166 h 3096711"/>
                <a:gd name="connsiteX125" fmla="*/ 1512365 w 3094985"/>
                <a:gd name="connsiteY125" fmla="*/ 6910 h 3096711"/>
                <a:gd name="connsiteX126" fmla="*/ 1525751 w 3094985"/>
                <a:gd name="connsiteY126" fmla="*/ 34742 h 3096711"/>
                <a:gd name="connsiteX127" fmla="*/ 1644356 w 3094985"/>
                <a:gd name="connsiteY127" fmla="*/ 333579 h 3096711"/>
                <a:gd name="connsiteX128" fmla="*/ 1758332 w 3094985"/>
                <a:gd name="connsiteY128" fmla="*/ 585007 h 3096711"/>
                <a:gd name="connsiteX129" fmla="*/ 1842603 w 3094985"/>
                <a:gd name="connsiteY129" fmla="*/ 814706 h 3096711"/>
                <a:gd name="connsiteX130" fmla="*/ 1874600 w 3094985"/>
                <a:gd name="connsiteY130" fmla="*/ 940455 h 3096711"/>
                <a:gd name="connsiteX131" fmla="*/ 1890475 w 3094985"/>
                <a:gd name="connsiteY131" fmla="*/ 1017087 h 3096711"/>
                <a:gd name="connsiteX132" fmla="*/ 1911906 w 3094985"/>
                <a:gd name="connsiteY132" fmla="*/ 1122002 h 3096711"/>
                <a:gd name="connsiteX133" fmla="*/ 1913208 w 3094985"/>
                <a:gd name="connsiteY133" fmla="*/ 1128047 h 3096711"/>
                <a:gd name="connsiteX134" fmla="*/ 1940811 w 3094985"/>
                <a:gd name="connsiteY134" fmla="*/ 1300932 h 3096711"/>
                <a:gd name="connsiteX135" fmla="*/ 1948895 w 3094985"/>
                <a:gd name="connsiteY135" fmla="*/ 1384987 h 3096711"/>
                <a:gd name="connsiteX136" fmla="*/ 1990189 w 3094985"/>
                <a:gd name="connsiteY136" fmla="*/ 1676820 h 3096711"/>
                <a:gd name="connsiteX137" fmla="*/ 2017291 w 3094985"/>
                <a:gd name="connsiteY137" fmla="*/ 1812774 h 3096711"/>
                <a:gd name="connsiteX138" fmla="*/ 2017679 w 3094985"/>
                <a:gd name="connsiteY138" fmla="*/ 1745851 h 3096711"/>
                <a:gd name="connsiteX139" fmla="*/ 2014605 w 3094985"/>
                <a:gd name="connsiteY139" fmla="*/ 1651153 h 3096711"/>
                <a:gd name="connsiteX140" fmla="*/ 2012821 w 3094985"/>
                <a:gd name="connsiteY140" fmla="*/ 1560545 h 3096711"/>
                <a:gd name="connsiteX141" fmla="*/ 2011633 w 3094985"/>
                <a:gd name="connsiteY141" fmla="*/ 1449312 h 3096711"/>
                <a:gd name="connsiteX142" fmla="*/ 2011202 w 3094985"/>
                <a:gd name="connsiteY142" fmla="*/ 1342188 h 3096711"/>
                <a:gd name="connsiteX143" fmla="*/ 2015304 w 3094985"/>
                <a:gd name="connsiteY143" fmla="*/ 1177412 h 3096711"/>
                <a:gd name="connsiteX144" fmla="*/ 2020225 w 3094985"/>
                <a:gd name="connsiteY144" fmla="*/ 1004412 h 3096711"/>
                <a:gd name="connsiteX145" fmla="*/ 2040939 w 3094985"/>
                <a:gd name="connsiteY145" fmla="*/ 749873 h 3096711"/>
                <a:gd name="connsiteX146" fmla="*/ 2063030 w 3094985"/>
                <a:gd name="connsiteY146" fmla="*/ 565723 h 3096711"/>
                <a:gd name="connsiteX147" fmla="*/ 2076124 w 3094985"/>
                <a:gd name="connsiteY147" fmla="*/ 476054 h 3096711"/>
                <a:gd name="connsiteX148" fmla="*/ 2092716 w 3094985"/>
                <a:gd name="connsiteY148" fmla="*/ 347378 h 3096711"/>
                <a:gd name="connsiteX149" fmla="*/ 2119311 w 3094985"/>
                <a:gd name="connsiteY149" fmla="*/ 99480 h 3096711"/>
                <a:gd name="connsiteX150" fmla="*/ 2120904 w 3094985"/>
                <a:gd name="connsiteY150" fmla="*/ 89301 h 3096711"/>
                <a:gd name="connsiteX151" fmla="*/ 2126943 w 3094985"/>
                <a:gd name="connsiteY151" fmla="*/ 82221 h 3096711"/>
                <a:gd name="connsiteX152" fmla="*/ 2133211 w 3094985"/>
                <a:gd name="connsiteY152" fmla="*/ 89555 h 3096711"/>
                <a:gd name="connsiteX153" fmla="*/ 2143574 w 3094985"/>
                <a:gd name="connsiteY153" fmla="*/ 133656 h 3096711"/>
                <a:gd name="connsiteX154" fmla="*/ 2161277 w 3094985"/>
                <a:gd name="connsiteY154" fmla="*/ 224632 h 3096711"/>
                <a:gd name="connsiteX155" fmla="*/ 2200972 w 3094985"/>
                <a:gd name="connsiteY155" fmla="*/ 493669 h 3096711"/>
                <a:gd name="connsiteX156" fmla="*/ 2213310 w 3094985"/>
                <a:gd name="connsiteY156" fmla="*/ 629013 h 3096711"/>
                <a:gd name="connsiteX157" fmla="*/ 2215792 w 3094985"/>
                <a:gd name="connsiteY157" fmla="*/ 651543 h 3096711"/>
                <a:gd name="connsiteX158" fmla="*/ 2232467 w 3094985"/>
                <a:gd name="connsiteY158" fmla="*/ 774085 h 3096711"/>
                <a:gd name="connsiteX159" fmla="*/ 2237172 w 3094985"/>
                <a:gd name="connsiteY159" fmla="*/ 845973 h 3096711"/>
                <a:gd name="connsiteX160" fmla="*/ 2227984 w 3094985"/>
                <a:gd name="connsiteY160" fmla="*/ 1022872 h 3096711"/>
                <a:gd name="connsiteX161" fmla="*/ 2204381 w 3094985"/>
                <a:gd name="connsiteY161" fmla="*/ 1258685 h 3096711"/>
                <a:gd name="connsiteX162" fmla="*/ 2188570 w 3094985"/>
                <a:gd name="connsiteY162" fmla="*/ 1372979 h 3096711"/>
                <a:gd name="connsiteX163" fmla="*/ 2146323 w 3094985"/>
                <a:gd name="connsiteY163" fmla="*/ 1614571 h 3096711"/>
                <a:gd name="connsiteX164" fmla="*/ 2128016 w 3094985"/>
                <a:gd name="connsiteY164" fmla="*/ 1741012 h 3096711"/>
                <a:gd name="connsiteX165" fmla="*/ 2128740 w 3094985"/>
                <a:gd name="connsiteY165" fmla="*/ 1746797 h 3096711"/>
                <a:gd name="connsiteX166" fmla="*/ 2133515 w 3094985"/>
                <a:gd name="connsiteY166" fmla="*/ 1741165 h 3096711"/>
                <a:gd name="connsiteX167" fmla="*/ 2177508 w 3094985"/>
                <a:gd name="connsiteY167" fmla="*/ 1612507 h 3096711"/>
                <a:gd name="connsiteX168" fmla="*/ 2223317 w 3094985"/>
                <a:gd name="connsiteY168" fmla="*/ 1491032 h 3096711"/>
                <a:gd name="connsiteX169" fmla="*/ 2286760 w 3094985"/>
                <a:gd name="connsiteY169" fmla="*/ 1321163 h 3096711"/>
                <a:gd name="connsiteX170" fmla="*/ 2309105 w 3094985"/>
                <a:gd name="connsiteY170" fmla="*/ 1256920 h 3096711"/>
                <a:gd name="connsiteX171" fmla="*/ 2339579 w 3094985"/>
                <a:gd name="connsiteY171" fmla="*/ 1182606 h 3096711"/>
                <a:gd name="connsiteX172" fmla="*/ 2483667 w 3094985"/>
                <a:gd name="connsiteY172" fmla="*/ 892875 h 3096711"/>
                <a:gd name="connsiteX173" fmla="*/ 2592138 w 3094985"/>
                <a:gd name="connsiteY173" fmla="*/ 705746 h 3096711"/>
                <a:gd name="connsiteX174" fmla="*/ 2701567 w 3094985"/>
                <a:gd name="connsiteY174" fmla="*/ 548463 h 3096711"/>
                <a:gd name="connsiteX175" fmla="*/ 2739775 w 3094985"/>
                <a:gd name="connsiteY175" fmla="*/ 489770 h 3096711"/>
                <a:gd name="connsiteX176" fmla="*/ 2747497 w 3094985"/>
                <a:gd name="connsiteY176" fmla="*/ 477604 h 3096711"/>
                <a:gd name="connsiteX177" fmla="*/ 2752539 w 3094985"/>
                <a:gd name="connsiteY177" fmla="*/ 475984 h 3096711"/>
                <a:gd name="connsiteX178" fmla="*/ 2753935 w 3094985"/>
                <a:gd name="connsiteY178" fmla="*/ 479521 h 3096711"/>
                <a:gd name="connsiteX179" fmla="*/ 2751466 w 3094985"/>
                <a:gd name="connsiteY179" fmla="*/ 491605 h 3096711"/>
                <a:gd name="connsiteX180" fmla="*/ 2724288 w 3094985"/>
                <a:gd name="connsiteY180" fmla="*/ 586697 h 3096711"/>
                <a:gd name="connsiteX181" fmla="*/ 2685718 w 3094985"/>
                <a:gd name="connsiteY181" fmla="*/ 699847 h 3096711"/>
                <a:gd name="connsiteX182" fmla="*/ 2645230 w 3094985"/>
                <a:gd name="connsiteY182" fmla="*/ 823196 h 3096711"/>
                <a:gd name="connsiteX183" fmla="*/ 2613404 w 3094985"/>
                <a:gd name="connsiteY183" fmla="*/ 914649 h 3096711"/>
                <a:gd name="connsiteX184" fmla="*/ 2570459 w 3094985"/>
                <a:gd name="connsiteY184" fmla="*/ 1065017 h 3096711"/>
                <a:gd name="connsiteX185" fmla="*/ 2517748 w 3094985"/>
                <a:gd name="connsiteY185" fmla="*/ 1261829 h 3096711"/>
                <a:gd name="connsiteX186" fmla="*/ 2474440 w 3094985"/>
                <a:gd name="connsiteY186" fmla="*/ 1368775 h 3096711"/>
                <a:gd name="connsiteX187" fmla="*/ 2377171 w 3094985"/>
                <a:gd name="connsiteY187" fmla="*/ 1578090 h 3096711"/>
                <a:gd name="connsiteX188" fmla="*/ 2295739 w 3094985"/>
                <a:gd name="connsiteY188" fmla="*/ 1728477 h 3096711"/>
                <a:gd name="connsiteX189" fmla="*/ 2180975 w 3094985"/>
                <a:gd name="connsiteY189" fmla="*/ 1928718 h 3096711"/>
                <a:gd name="connsiteX190" fmla="*/ 2177495 w 3094985"/>
                <a:gd name="connsiteY190" fmla="*/ 1936116 h 3096711"/>
                <a:gd name="connsiteX191" fmla="*/ 2179172 w 3094985"/>
                <a:gd name="connsiteY191" fmla="*/ 1939380 h 3096711"/>
                <a:gd name="connsiteX192" fmla="*/ 2181089 w 3094985"/>
                <a:gd name="connsiteY192" fmla="*/ 1939285 h 3096711"/>
                <a:gd name="connsiteX193" fmla="*/ 2184512 w 3094985"/>
                <a:gd name="connsiteY193" fmla="*/ 1937088 h 3096711"/>
                <a:gd name="connsiteX194" fmla="*/ 2292450 w 3094985"/>
                <a:gd name="connsiteY194" fmla="*/ 1844549 h 3096711"/>
                <a:gd name="connsiteX195" fmla="*/ 2366528 w 3094985"/>
                <a:gd name="connsiteY195" fmla="*/ 1770184 h 3096711"/>
                <a:gd name="connsiteX196" fmla="*/ 2527742 w 3094985"/>
                <a:gd name="connsiteY196" fmla="*/ 1605306 h 3096711"/>
                <a:gd name="connsiteX197" fmla="*/ 2703872 w 3094985"/>
                <a:gd name="connsiteY197" fmla="*/ 1452938 h 3096711"/>
                <a:gd name="connsiteX198" fmla="*/ 2802678 w 3094985"/>
                <a:gd name="connsiteY198" fmla="*/ 1350957 h 3096711"/>
                <a:gd name="connsiteX199" fmla="*/ 2897021 w 3094985"/>
                <a:gd name="connsiteY199" fmla="*/ 1244709 h 3096711"/>
                <a:gd name="connsiteX200" fmla="*/ 2944290 w 3094985"/>
                <a:gd name="connsiteY200" fmla="*/ 1204983 h 3096711"/>
                <a:gd name="connsiteX201" fmla="*/ 3029215 w 3094985"/>
                <a:gd name="connsiteY201" fmla="*/ 1143147 h 3096711"/>
                <a:gd name="connsiteX202" fmla="*/ 3043197 w 3094985"/>
                <a:gd name="connsiteY202" fmla="*/ 1134505 h 3096711"/>
                <a:gd name="connsiteX203" fmla="*/ 3046823 w 3094985"/>
                <a:gd name="connsiteY203" fmla="*/ 1135368 h 3096711"/>
                <a:gd name="connsiteX204" fmla="*/ 3046931 w 3094985"/>
                <a:gd name="connsiteY204" fmla="*/ 1139185 h 3096711"/>
                <a:gd name="connsiteX205" fmla="*/ 3044963 w 3094985"/>
                <a:gd name="connsiteY205" fmla="*/ 1142772 h 3096711"/>
                <a:gd name="connsiteX206" fmla="*/ 3041292 w 3094985"/>
                <a:gd name="connsiteY206" fmla="*/ 1147745 h 3096711"/>
                <a:gd name="connsiteX207" fmla="*/ 2915715 w 3094985"/>
                <a:gd name="connsiteY207" fmla="*/ 1333761 h 3096711"/>
                <a:gd name="connsiteX208" fmla="*/ 2834701 w 3094985"/>
                <a:gd name="connsiteY208" fmla="*/ 1453053 h 3096711"/>
                <a:gd name="connsiteX209" fmla="*/ 2769880 w 3094985"/>
                <a:gd name="connsiteY209" fmla="*/ 1527678 h 3096711"/>
                <a:gd name="connsiteX210" fmla="*/ 2712089 w 3094985"/>
                <a:gd name="connsiteY210" fmla="*/ 1594797 h 3096711"/>
                <a:gd name="connsiteX211" fmla="*/ 2599275 w 3094985"/>
                <a:gd name="connsiteY211" fmla="*/ 1725931 h 3096711"/>
                <a:gd name="connsiteX212" fmla="*/ 2477088 w 3094985"/>
                <a:gd name="connsiteY212" fmla="*/ 1833202 h 3096711"/>
                <a:gd name="connsiteX213" fmla="*/ 2322726 w 3094985"/>
                <a:gd name="connsiteY213" fmla="*/ 1943260 h 3096711"/>
                <a:gd name="connsiteX214" fmla="*/ 2276022 w 3094985"/>
                <a:gd name="connsiteY214" fmla="*/ 1973486 h 3096711"/>
                <a:gd name="connsiteX215" fmla="*/ 2266078 w 3094985"/>
                <a:gd name="connsiteY215" fmla="*/ 1980579 h 3096711"/>
                <a:gd name="connsiteX216" fmla="*/ 2274777 w 3094985"/>
                <a:gd name="connsiteY216" fmla="*/ 1983144 h 3096711"/>
                <a:gd name="connsiteX217" fmla="*/ 2402596 w 3094985"/>
                <a:gd name="connsiteY217" fmla="*/ 1950943 h 3096711"/>
                <a:gd name="connsiteX218" fmla="*/ 2464992 w 3094985"/>
                <a:gd name="connsiteY218" fmla="*/ 1937456 h 3096711"/>
                <a:gd name="connsiteX219" fmla="*/ 2581298 w 3094985"/>
                <a:gd name="connsiteY219" fmla="*/ 1897210 h 3096711"/>
                <a:gd name="connsiteX220" fmla="*/ 2695738 w 3094985"/>
                <a:gd name="connsiteY220" fmla="*/ 1851045 h 3096711"/>
                <a:gd name="connsiteX221" fmla="*/ 2751395 w 3094985"/>
                <a:gd name="connsiteY221" fmla="*/ 1836040 h 3096711"/>
                <a:gd name="connsiteX222" fmla="*/ 2823119 w 3094985"/>
                <a:gd name="connsiteY222" fmla="*/ 1830103 h 3096711"/>
                <a:gd name="connsiteX223" fmla="*/ 2926027 w 3094985"/>
                <a:gd name="connsiteY223" fmla="*/ 1827334 h 3096711"/>
                <a:gd name="connsiteX224" fmla="*/ 2932193 w 3094985"/>
                <a:gd name="connsiteY224" fmla="*/ 1827334 h 3096711"/>
                <a:gd name="connsiteX225" fmla="*/ 2936390 w 3094985"/>
                <a:gd name="connsiteY225" fmla="*/ 1834465 h 3096711"/>
                <a:gd name="connsiteX226" fmla="*/ 2928523 w 3094985"/>
                <a:gd name="connsiteY226" fmla="*/ 1843895 h 3096711"/>
                <a:gd name="connsiteX227" fmla="*/ 2897484 w 3094985"/>
                <a:gd name="connsiteY227" fmla="*/ 1867663 h 3096711"/>
                <a:gd name="connsiteX228" fmla="*/ 2796513 w 3094985"/>
                <a:gd name="connsiteY228" fmla="*/ 1927645 h 3096711"/>
                <a:gd name="connsiteX229" fmla="*/ 2647109 w 3094985"/>
                <a:gd name="connsiteY229" fmla="*/ 1991602 h 3096711"/>
                <a:gd name="connsiteX230" fmla="*/ 2482968 w 3094985"/>
                <a:gd name="connsiteY230" fmla="*/ 2046568 h 3096711"/>
                <a:gd name="connsiteX231" fmla="*/ 2381718 w 3094985"/>
                <a:gd name="connsiteY231" fmla="*/ 2074432 h 3096711"/>
                <a:gd name="connsiteX232" fmla="*/ 2331642 w 3094985"/>
                <a:gd name="connsiteY232" fmla="*/ 2086440 h 3096711"/>
                <a:gd name="connsiteX233" fmla="*/ 2250216 w 3094985"/>
                <a:gd name="connsiteY233" fmla="*/ 2097698 h 3096711"/>
                <a:gd name="connsiteX234" fmla="*/ 2158535 w 3094985"/>
                <a:gd name="connsiteY234" fmla="*/ 2110773 h 3096711"/>
                <a:gd name="connsiteX235" fmla="*/ 2126352 w 3094985"/>
                <a:gd name="connsiteY235" fmla="*/ 2117859 h 3096711"/>
                <a:gd name="connsiteX236" fmla="*/ 2122828 w 3094985"/>
                <a:gd name="connsiteY236" fmla="*/ 2127016 h 3096711"/>
                <a:gd name="connsiteX237" fmla="*/ 2139783 w 3094985"/>
                <a:gd name="connsiteY237" fmla="*/ 2144999 h 3096711"/>
                <a:gd name="connsiteX238" fmla="*/ 2208382 w 3094985"/>
                <a:gd name="connsiteY238" fmla="*/ 2227168 h 3096711"/>
                <a:gd name="connsiteX239" fmla="*/ 2302616 w 3094985"/>
                <a:gd name="connsiteY239" fmla="*/ 2341621 h 3096711"/>
                <a:gd name="connsiteX240" fmla="*/ 2335026 w 3094985"/>
                <a:gd name="connsiteY240" fmla="*/ 2370196 h 3096711"/>
                <a:gd name="connsiteX241" fmla="*/ 2422028 w 3094985"/>
                <a:gd name="connsiteY241" fmla="*/ 2442726 h 3096711"/>
                <a:gd name="connsiteX242" fmla="*/ 2560921 w 3094985"/>
                <a:gd name="connsiteY242" fmla="*/ 2552638 h 3096711"/>
                <a:gd name="connsiteX243" fmla="*/ 2690880 w 3094985"/>
                <a:gd name="connsiteY243" fmla="*/ 2632330 h 3096711"/>
                <a:gd name="connsiteX244" fmla="*/ 2794544 w 3094985"/>
                <a:gd name="connsiteY244" fmla="*/ 2677955 h 3096711"/>
                <a:gd name="connsiteX245" fmla="*/ 2905808 w 3094985"/>
                <a:gd name="connsiteY245" fmla="*/ 2721586 h 3096711"/>
                <a:gd name="connsiteX246" fmla="*/ 2941368 w 3094985"/>
                <a:gd name="connsiteY246" fmla="*/ 2737943 h 3096711"/>
                <a:gd name="connsiteX247" fmla="*/ 3007472 w 3094985"/>
                <a:gd name="connsiteY247" fmla="*/ 2760314 h 3096711"/>
                <a:gd name="connsiteX248" fmla="*/ 3052900 w 3094985"/>
                <a:gd name="connsiteY248" fmla="*/ 2773491 h 3096711"/>
                <a:gd name="connsiteX249" fmla="*/ 3075836 w 3094985"/>
                <a:gd name="connsiteY249" fmla="*/ 2787162 h 3096711"/>
                <a:gd name="connsiteX250" fmla="*/ 3072674 w 3094985"/>
                <a:gd name="connsiteY250" fmla="*/ 2866163 h 3096711"/>
                <a:gd name="connsiteX251" fmla="*/ 3047185 w 3094985"/>
                <a:gd name="connsiteY251" fmla="*/ 2871370 h 3096711"/>
                <a:gd name="connsiteX252" fmla="*/ 3021531 w 3094985"/>
                <a:gd name="connsiteY252" fmla="*/ 2863807 h 3096711"/>
                <a:gd name="connsiteX253" fmla="*/ 2995122 w 3094985"/>
                <a:gd name="connsiteY253" fmla="*/ 2852205 h 3096711"/>
                <a:gd name="connsiteX254" fmla="*/ 2698405 w 3094985"/>
                <a:gd name="connsiteY254" fmla="*/ 2703691 h 3096711"/>
                <a:gd name="connsiteX255" fmla="*/ 2581952 w 3094985"/>
                <a:gd name="connsiteY255" fmla="*/ 2637639 h 3096711"/>
                <a:gd name="connsiteX256" fmla="*/ 2486232 w 3094985"/>
                <a:gd name="connsiteY256" fmla="*/ 2573231 h 3096711"/>
                <a:gd name="connsiteX257" fmla="*/ 2425691 w 3094985"/>
                <a:gd name="connsiteY257" fmla="*/ 2523631 h 3096711"/>
                <a:gd name="connsiteX258" fmla="*/ 2350177 w 3094985"/>
                <a:gd name="connsiteY258" fmla="*/ 2456619 h 3096711"/>
                <a:gd name="connsiteX259" fmla="*/ 2274117 w 3094985"/>
                <a:gd name="connsiteY259" fmla="*/ 2381188 h 3096711"/>
                <a:gd name="connsiteX260" fmla="*/ 2149669 w 3094985"/>
                <a:gd name="connsiteY260" fmla="*/ 2235493 h 3096711"/>
                <a:gd name="connsiteX261" fmla="*/ 2119539 w 3094985"/>
                <a:gd name="connsiteY261" fmla="*/ 2201686 h 3096711"/>
                <a:gd name="connsiteX262" fmla="*/ 2089910 w 3094985"/>
                <a:gd name="connsiteY262" fmla="*/ 2167459 h 3096711"/>
                <a:gd name="connsiteX263" fmla="*/ 2081718 w 3094985"/>
                <a:gd name="connsiteY263" fmla="*/ 2168221 h 3096711"/>
                <a:gd name="connsiteX264" fmla="*/ 2079584 w 3094985"/>
                <a:gd name="connsiteY264" fmla="*/ 2174006 h 3096711"/>
                <a:gd name="connsiteX265" fmla="*/ 2067615 w 3094985"/>
                <a:gd name="connsiteY265" fmla="*/ 2347367 h 3096711"/>
                <a:gd name="connsiteX266" fmla="*/ 2092202 w 3094985"/>
                <a:gd name="connsiteY266" fmla="*/ 2529149 h 3096711"/>
                <a:gd name="connsiteX267" fmla="*/ 2094234 w 3094985"/>
                <a:gd name="connsiteY267" fmla="*/ 2603203 h 3096711"/>
                <a:gd name="connsiteX268" fmla="*/ 2090170 w 3094985"/>
                <a:gd name="connsiteY268" fmla="*/ 2683454 h 3096711"/>
                <a:gd name="connsiteX269" fmla="*/ 2066904 w 3094985"/>
                <a:gd name="connsiteY269" fmla="*/ 2785473 h 3096711"/>
                <a:gd name="connsiteX270" fmla="*/ 2002667 w 3094985"/>
                <a:gd name="connsiteY270" fmla="*/ 2923713 h 3096711"/>
                <a:gd name="connsiteX271" fmla="*/ 1956877 w 3094985"/>
                <a:gd name="connsiteY271" fmla="*/ 3011400 h 3096711"/>
                <a:gd name="connsiteX272" fmla="*/ 1949212 w 3094985"/>
                <a:gd name="connsiteY272" fmla="*/ 3023516 h 3096711"/>
                <a:gd name="connsiteX273" fmla="*/ 1945619 w 3094985"/>
                <a:gd name="connsiteY273" fmla="*/ 3024525 h 3096711"/>
                <a:gd name="connsiteX274" fmla="*/ 1942844 w 3094985"/>
                <a:gd name="connsiteY274" fmla="*/ 3022061 h 3096711"/>
                <a:gd name="connsiteX275" fmla="*/ 1941370 w 3094985"/>
                <a:gd name="connsiteY275" fmla="*/ 3001583 h 3096711"/>
                <a:gd name="connsiteX276" fmla="*/ 1945993 w 3094985"/>
                <a:gd name="connsiteY276" fmla="*/ 2750256 h 3096711"/>
                <a:gd name="connsiteX277" fmla="*/ 1944654 w 3094985"/>
                <a:gd name="connsiteY277" fmla="*/ 2639029 h 3096711"/>
                <a:gd name="connsiteX278" fmla="*/ 1942069 w 3094985"/>
                <a:gd name="connsiteY278" fmla="*/ 2540204 h 3096711"/>
                <a:gd name="connsiteX279" fmla="*/ 1939491 w 3094985"/>
                <a:gd name="connsiteY279" fmla="*/ 2509413 h 3096711"/>
                <a:gd name="connsiteX280" fmla="*/ 1934303 w 3094985"/>
                <a:gd name="connsiteY280" fmla="*/ 2398352 h 3096711"/>
                <a:gd name="connsiteX281" fmla="*/ 1942653 w 3094985"/>
                <a:gd name="connsiteY281" fmla="*/ 2312316 h 3096711"/>
                <a:gd name="connsiteX282" fmla="*/ 1950045 w 3094985"/>
                <a:gd name="connsiteY282" fmla="*/ 2263401 h 3096711"/>
                <a:gd name="connsiteX283" fmla="*/ 1944863 w 3094985"/>
                <a:gd name="connsiteY283" fmla="*/ 2264983 h 3096711"/>
                <a:gd name="connsiteX284" fmla="*/ 1863919 w 3094985"/>
                <a:gd name="connsiteY284" fmla="*/ 2385829 h 3096711"/>
                <a:gd name="connsiteX285" fmla="*/ 1784741 w 3094985"/>
                <a:gd name="connsiteY285" fmla="*/ 2537264 h 3096711"/>
                <a:gd name="connsiteX286" fmla="*/ 1691028 w 3094985"/>
                <a:gd name="connsiteY286" fmla="*/ 2680222 h 3096711"/>
                <a:gd name="connsiteX287" fmla="*/ 1667882 w 3094985"/>
                <a:gd name="connsiteY287" fmla="*/ 2714309 h 3096711"/>
                <a:gd name="connsiteX288" fmla="*/ 1607957 w 3094985"/>
                <a:gd name="connsiteY288" fmla="*/ 2782241 h 3096711"/>
                <a:gd name="connsiteX289" fmla="*/ 1498090 w 3094985"/>
                <a:gd name="connsiteY289" fmla="*/ 2896706 h 3096711"/>
                <a:gd name="connsiteX290" fmla="*/ 1462860 w 3094985"/>
                <a:gd name="connsiteY290" fmla="*/ 2937041 h 3096711"/>
                <a:gd name="connsiteX291" fmla="*/ 1293969 w 3094985"/>
                <a:gd name="connsiteY291" fmla="*/ 3086704 h 3096711"/>
                <a:gd name="connsiteX292" fmla="*/ 1277669 w 3094985"/>
                <a:gd name="connsiteY292" fmla="*/ 3095461 h 3096711"/>
                <a:gd name="connsiteX293" fmla="*/ 1268258 w 3094985"/>
                <a:gd name="connsiteY293" fmla="*/ 3094483 h 3096711"/>
                <a:gd name="connsiteX294" fmla="*/ 1267750 w 3094985"/>
                <a:gd name="connsiteY294" fmla="*/ 3084729 h 3096711"/>
                <a:gd name="connsiteX295" fmla="*/ 1272754 w 3094985"/>
                <a:gd name="connsiteY295" fmla="*/ 3075770 h 3096711"/>
                <a:gd name="connsiteX296" fmla="*/ 1361475 w 3094985"/>
                <a:gd name="connsiteY296" fmla="*/ 2932018 h 3096711"/>
                <a:gd name="connsiteX297" fmla="*/ 1385872 w 3094985"/>
                <a:gd name="connsiteY297" fmla="*/ 2893836 h 3096711"/>
                <a:gd name="connsiteX298" fmla="*/ 1444693 w 3094985"/>
                <a:gd name="connsiteY298" fmla="*/ 2799494 h 3096711"/>
                <a:gd name="connsiteX299" fmla="*/ 1497988 w 3094985"/>
                <a:gd name="connsiteY299" fmla="*/ 2716277 h 3096711"/>
                <a:gd name="connsiteX300" fmla="*/ 1558764 w 3094985"/>
                <a:gd name="connsiteY300" fmla="*/ 2635613 h 3096711"/>
                <a:gd name="connsiteX301" fmla="*/ 1593861 w 3094985"/>
                <a:gd name="connsiteY301" fmla="*/ 2584756 h 3096711"/>
                <a:gd name="connsiteX302" fmla="*/ 1616575 w 3094985"/>
                <a:gd name="connsiteY302" fmla="*/ 2536344 h 3096711"/>
                <a:gd name="connsiteX303" fmla="*/ 1636990 w 3094985"/>
                <a:gd name="connsiteY303" fmla="*/ 2480184 h 3096711"/>
                <a:gd name="connsiteX304" fmla="*/ 1680341 w 3094985"/>
                <a:gd name="connsiteY304" fmla="*/ 2403241 h 3096711"/>
                <a:gd name="connsiteX305" fmla="*/ 1691530 w 3094985"/>
                <a:gd name="connsiteY305" fmla="*/ 2384413 h 3096711"/>
                <a:gd name="connsiteX306" fmla="*/ 1669349 w 3094985"/>
                <a:gd name="connsiteY306" fmla="*/ 2397513 h 3096711"/>
                <a:gd name="connsiteX307" fmla="*/ 1576766 w 3094985"/>
                <a:gd name="connsiteY307" fmla="*/ 2469795 h 3096711"/>
                <a:gd name="connsiteX308" fmla="*/ 1470118 w 3094985"/>
                <a:gd name="connsiteY308" fmla="*/ 2554212 h 3096711"/>
                <a:gd name="connsiteX309" fmla="*/ 1308295 w 3094985"/>
                <a:gd name="connsiteY309" fmla="*/ 2643182 h 3096711"/>
                <a:gd name="connsiteX310" fmla="*/ 1192020 w 3094985"/>
                <a:gd name="connsiteY310" fmla="*/ 2690807 h 3096711"/>
                <a:gd name="connsiteX311" fmla="*/ 1069052 w 3094985"/>
                <a:gd name="connsiteY311" fmla="*/ 2748884 h 3096711"/>
                <a:gd name="connsiteX312" fmla="*/ 940776 w 3094985"/>
                <a:gd name="connsiteY312" fmla="*/ 2823376 h 3096711"/>
                <a:gd name="connsiteX313" fmla="*/ 887023 w 3094985"/>
                <a:gd name="connsiteY313" fmla="*/ 2853844 h 3096711"/>
                <a:gd name="connsiteX314" fmla="*/ 787131 w 3094985"/>
                <a:gd name="connsiteY314" fmla="*/ 2902802 h 3096711"/>
                <a:gd name="connsiteX315" fmla="*/ 720120 w 3094985"/>
                <a:gd name="connsiteY315" fmla="*/ 2929377 h 3096711"/>
                <a:gd name="connsiteX316" fmla="*/ 710112 w 3094985"/>
                <a:gd name="connsiteY316" fmla="*/ 2931466 h 3096711"/>
                <a:gd name="connsiteX317" fmla="*/ 706956 w 3094985"/>
                <a:gd name="connsiteY317" fmla="*/ 2929567 h 3096711"/>
                <a:gd name="connsiteX318" fmla="*/ 706937 w 3094985"/>
                <a:gd name="connsiteY318" fmla="*/ 2925821 h 3096711"/>
                <a:gd name="connsiteX319" fmla="*/ 716474 w 3094985"/>
                <a:gd name="connsiteY319" fmla="*/ 2915115 h 3096711"/>
                <a:gd name="connsiteX320" fmla="*/ 887251 w 3094985"/>
                <a:gd name="connsiteY320" fmla="*/ 2786146 h 3096711"/>
                <a:gd name="connsiteX321" fmla="*/ 1024894 w 3094985"/>
                <a:gd name="connsiteY321" fmla="*/ 2695430 h 3096711"/>
                <a:gd name="connsiteX322" fmla="*/ 1094979 w 3094985"/>
                <a:gd name="connsiteY322" fmla="*/ 2637918 h 3096711"/>
                <a:gd name="connsiteX323" fmla="*/ 1188597 w 3094985"/>
                <a:gd name="connsiteY323" fmla="*/ 2560328 h 3096711"/>
                <a:gd name="connsiteX324" fmla="*/ 1292604 w 3094985"/>
                <a:gd name="connsiteY324" fmla="*/ 2475942 h 3096711"/>
                <a:gd name="connsiteX325" fmla="*/ 1454224 w 3094985"/>
                <a:gd name="connsiteY325" fmla="*/ 2365579 h 3096711"/>
                <a:gd name="connsiteX326" fmla="*/ 1608453 w 3094985"/>
                <a:gd name="connsiteY326" fmla="*/ 2270190 h 3096711"/>
                <a:gd name="connsiteX327" fmla="*/ 1747702 w 3094985"/>
                <a:gd name="connsiteY327" fmla="*/ 2189900 h 3096711"/>
                <a:gd name="connsiteX328" fmla="*/ 1796292 w 3094985"/>
                <a:gd name="connsiteY328" fmla="*/ 2167351 h 3096711"/>
                <a:gd name="connsiteX329" fmla="*/ 1904058 w 3094985"/>
                <a:gd name="connsiteY329" fmla="*/ 2111160 h 3096711"/>
                <a:gd name="connsiteX330" fmla="*/ 1912364 w 3094985"/>
                <a:gd name="connsiteY330" fmla="*/ 2105344 h 3096711"/>
                <a:gd name="connsiteX331" fmla="*/ 1908249 w 3094985"/>
                <a:gd name="connsiteY331" fmla="*/ 2102804 h 3096711"/>
                <a:gd name="connsiteX332" fmla="*/ 1746718 w 3094985"/>
                <a:gd name="connsiteY332" fmla="*/ 2150644 h 3096711"/>
                <a:gd name="connsiteX333" fmla="*/ 1629116 w 3094985"/>
                <a:gd name="connsiteY333" fmla="*/ 2195012 h 3096711"/>
                <a:gd name="connsiteX334" fmla="*/ 1515120 w 3094985"/>
                <a:gd name="connsiteY334" fmla="*/ 2237271 h 3096711"/>
                <a:gd name="connsiteX335" fmla="*/ 1373744 w 3094985"/>
                <a:gd name="connsiteY335" fmla="*/ 2282083 h 3096711"/>
                <a:gd name="connsiteX336" fmla="*/ 1340540 w 3094985"/>
                <a:gd name="connsiteY336" fmla="*/ 2293221 h 3096711"/>
                <a:gd name="connsiteX337" fmla="*/ 1170468 w 3094985"/>
                <a:gd name="connsiteY337" fmla="*/ 2361941 h 3096711"/>
                <a:gd name="connsiteX338" fmla="*/ 996078 w 3094985"/>
                <a:gd name="connsiteY338" fmla="*/ 2417884 h 3096711"/>
                <a:gd name="connsiteX339" fmla="*/ 814887 w 3094985"/>
                <a:gd name="connsiteY339" fmla="*/ 2445513 h 3096711"/>
                <a:gd name="connsiteX340" fmla="*/ 685309 w 3094985"/>
                <a:gd name="connsiteY340" fmla="*/ 2449209 h 3096711"/>
                <a:gd name="connsiteX341" fmla="*/ 601133 w 3094985"/>
                <a:gd name="connsiteY341" fmla="*/ 2453895 h 3096711"/>
                <a:gd name="connsiteX342" fmla="*/ 502715 w 3094985"/>
                <a:gd name="connsiteY342" fmla="*/ 2462957 h 3096711"/>
                <a:gd name="connsiteX343" fmla="*/ 354607 w 3094985"/>
                <a:gd name="connsiteY343" fmla="*/ 2458073 h 3096711"/>
                <a:gd name="connsiteX344" fmla="*/ 272451 w 3094985"/>
                <a:gd name="connsiteY344" fmla="*/ 2452581 h 3096711"/>
                <a:gd name="connsiteX345" fmla="*/ 206601 w 3094985"/>
                <a:gd name="connsiteY345" fmla="*/ 2454638 h 3096711"/>
                <a:gd name="connsiteX346" fmla="*/ 177804 w 3094985"/>
                <a:gd name="connsiteY346" fmla="*/ 2454619 h 3096711"/>
                <a:gd name="connsiteX347" fmla="*/ 173474 w 3094985"/>
                <a:gd name="connsiteY347" fmla="*/ 2451393 h 3096711"/>
                <a:gd name="connsiteX348" fmla="*/ 176362 w 3094985"/>
                <a:gd name="connsiteY348" fmla="*/ 2446472 h 3096711"/>
                <a:gd name="connsiteX349" fmla="*/ 217123 w 3094985"/>
                <a:gd name="connsiteY349" fmla="*/ 2426730 h 3096711"/>
                <a:gd name="connsiteX350" fmla="*/ 383938 w 3094985"/>
                <a:gd name="connsiteY350" fmla="*/ 2367160 h 3096711"/>
                <a:gd name="connsiteX351" fmla="*/ 510519 w 3094985"/>
                <a:gd name="connsiteY351" fmla="*/ 2330242 h 3096711"/>
                <a:gd name="connsiteX352" fmla="*/ 570672 w 3094985"/>
                <a:gd name="connsiteY352" fmla="*/ 2316151 h 3096711"/>
                <a:gd name="connsiteX353" fmla="*/ 642993 w 3094985"/>
                <a:gd name="connsiteY353" fmla="*/ 2299831 h 3096711"/>
                <a:gd name="connsiteX354" fmla="*/ 715560 w 3094985"/>
                <a:gd name="connsiteY354" fmla="*/ 2284674 h 3096711"/>
                <a:gd name="connsiteX355" fmla="*/ 846929 w 3094985"/>
                <a:gd name="connsiteY355" fmla="*/ 2258982 h 3096711"/>
                <a:gd name="connsiteX356" fmla="*/ 909426 w 3094985"/>
                <a:gd name="connsiteY356" fmla="*/ 2245926 h 3096711"/>
                <a:gd name="connsiteX357" fmla="*/ 1002021 w 3094985"/>
                <a:gd name="connsiteY357" fmla="*/ 2218031 h 3096711"/>
                <a:gd name="connsiteX358" fmla="*/ 1176799 w 3094985"/>
                <a:gd name="connsiteY358" fmla="*/ 2144580 h 3096711"/>
                <a:gd name="connsiteX359" fmla="*/ 1314105 w 3094985"/>
                <a:gd name="connsiteY359" fmla="*/ 2094218 h 3096711"/>
                <a:gd name="connsiteX360" fmla="*/ 1436730 w 3094985"/>
                <a:gd name="connsiteY360" fmla="*/ 2058500 h 3096711"/>
                <a:gd name="connsiteX361" fmla="*/ 1505189 w 3094985"/>
                <a:gd name="connsiteY361" fmla="*/ 2043876 h 3096711"/>
                <a:gd name="connsiteX362" fmla="*/ 1682088 w 3094985"/>
                <a:gd name="connsiteY362" fmla="*/ 2014989 h 3096711"/>
                <a:gd name="connsiteX363" fmla="*/ 1688012 w 3094985"/>
                <a:gd name="connsiteY363" fmla="*/ 2013580 h 3096711"/>
                <a:gd name="connsiteX364" fmla="*/ 1688228 w 3094985"/>
                <a:gd name="connsiteY364" fmla="*/ 2010525 h 3096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Lst>
              <a:rect l="l" t="t" r="r" b="b"/>
              <a:pathLst>
                <a:path w="3094985" h="3096711">
                  <a:moveTo>
                    <a:pt x="1688228" y="2010525"/>
                  </a:moveTo>
                  <a:cubicBezTo>
                    <a:pt x="1675382" y="2009090"/>
                    <a:pt x="1662555" y="2007414"/>
                    <a:pt x="1649683" y="2006271"/>
                  </a:cubicBezTo>
                  <a:cubicBezTo>
                    <a:pt x="1563406" y="1998568"/>
                    <a:pt x="1476970" y="1994961"/>
                    <a:pt x="1390356" y="1996778"/>
                  </a:cubicBezTo>
                  <a:cubicBezTo>
                    <a:pt x="1325827" y="1998130"/>
                    <a:pt x="1261317" y="2000524"/>
                    <a:pt x="1196744" y="1998835"/>
                  </a:cubicBezTo>
                  <a:cubicBezTo>
                    <a:pt x="1139067" y="1997324"/>
                    <a:pt x="1081390" y="1995895"/>
                    <a:pt x="1023700" y="1995069"/>
                  </a:cubicBezTo>
                  <a:cubicBezTo>
                    <a:pt x="979758" y="1994441"/>
                    <a:pt x="935784" y="1995355"/>
                    <a:pt x="891842" y="1994631"/>
                  </a:cubicBezTo>
                  <a:cubicBezTo>
                    <a:pt x="810823" y="1993304"/>
                    <a:pt x="729645" y="1994269"/>
                    <a:pt x="649133" y="1982846"/>
                  </a:cubicBezTo>
                  <a:cubicBezTo>
                    <a:pt x="570901" y="1971746"/>
                    <a:pt x="492777" y="1959871"/>
                    <a:pt x="416082" y="1940377"/>
                  </a:cubicBezTo>
                  <a:cubicBezTo>
                    <a:pt x="395469" y="1935138"/>
                    <a:pt x="375003" y="1928979"/>
                    <a:pt x="354988" y="1921809"/>
                  </a:cubicBezTo>
                  <a:cubicBezTo>
                    <a:pt x="327131" y="1911827"/>
                    <a:pt x="298911" y="1903267"/>
                    <a:pt x="270216" y="1896149"/>
                  </a:cubicBezTo>
                  <a:cubicBezTo>
                    <a:pt x="197540" y="1878115"/>
                    <a:pt x="124693" y="1860799"/>
                    <a:pt x="51134" y="1846721"/>
                  </a:cubicBezTo>
                  <a:cubicBezTo>
                    <a:pt x="38320" y="1844270"/>
                    <a:pt x="25360" y="1842593"/>
                    <a:pt x="12539" y="1840168"/>
                  </a:cubicBezTo>
                  <a:cubicBezTo>
                    <a:pt x="8615" y="1839425"/>
                    <a:pt x="4716" y="1837780"/>
                    <a:pt x="1223" y="1835818"/>
                  </a:cubicBezTo>
                  <a:cubicBezTo>
                    <a:pt x="-714" y="1834726"/>
                    <a:pt x="-136" y="1831563"/>
                    <a:pt x="1465" y="1830535"/>
                  </a:cubicBezTo>
                  <a:cubicBezTo>
                    <a:pt x="4246" y="1828744"/>
                    <a:pt x="7516" y="1827048"/>
                    <a:pt x="10735" y="1826686"/>
                  </a:cubicBezTo>
                  <a:cubicBezTo>
                    <a:pt x="25741" y="1824991"/>
                    <a:pt x="40771" y="1822864"/>
                    <a:pt x="55833" y="1822527"/>
                  </a:cubicBezTo>
                  <a:cubicBezTo>
                    <a:pt x="117054" y="1821162"/>
                    <a:pt x="178052" y="1825321"/>
                    <a:pt x="238866" y="1831989"/>
                  </a:cubicBezTo>
                  <a:cubicBezTo>
                    <a:pt x="307896" y="1839558"/>
                    <a:pt x="377207" y="1842727"/>
                    <a:pt x="446517" y="1845883"/>
                  </a:cubicBezTo>
                  <a:cubicBezTo>
                    <a:pt x="519256" y="1849191"/>
                    <a:pt x="592040" y="1851325"/>
                    <a:pt x="664760" y="1854931"/>
                  </a:cubicBezTo>
                  <a:cubicBezTo>
                    <a:pt x="723117" y="1857821"/>
                    <a:pt x="781416" y="1858322"/>
                    <a:pt x="839798" y="1856004"/>
                  </a:cubicBezTo>
                  <a:cubicBezTo>
                    <a:pt x="887817" y="1854099"/>
                    <a:pt x="935892" y="1853636"/>
                    <a:pt x="983905" y="1851661"/>
                  </a:cubicBezTo>
                  <a:cubicBezTo>
                    <a:pt x="1027834" y="1849858"/>
                    <a:pt x="1071770" y="1849788"/>
                    <a:pt x="1115712" y="1849451"/>
                  </a:cubicBezTo>
                  <a:cubicBezTo>
                    <a:pt x="1166569" y="1849064"/>
                    <a:pt x="1217312" y="1852480"/>
                    <a:pt x="1268112" y="1854138"/>
                  </a:cubicBezTo>
                  <a:cubicBezTo>
                    <a:pt x="1310676" y="1855522"/>
                    <a:pt x="1353259" y="1856633"/>
                    <a:pt x="1395772" y="1859014"/>
                  </a:cubicBezTo>
                  <a:cubicBezTo>
                    <a:pt x="1429364" y="1860894"/>
                    <a:pt x="1462854" y="1864558"/>
                    <a:pt x="1496394" y="1867333"/>
                  </a:cubicBezTo>
                  <a:cubicBezTo>
                    <a:pt x="1500319" y="1867657"/>
                    <a:pt x="1504294" y="1867390"/>
                    <a:pt x="1508478" y="1867396"/>
                  </a:cubicBezTo>
                  <a:cubicBezTo>
                    <a:pt x="1507360" y="1861573"/>
                    <a:pt x="1503329" y="1861434"/>
                    <a:pt x="1500312" y="1860443"/>
                  </a:cubicBezTo>
                  <a:cubicBezTo>
                    <a:pt x="1470290" y="1850582"/>
                    <a:pt x="1440337" y="1840498"/>
                    <a:pt x="1410123" y="1831246"/>
                  </a:cubicBezTo>
                  <a:cubicBezTo>
                    <a:pt x="1364695" y="1817346"/>
                    <a:pt x="1320671" y="1799896"/>
                    <a:pt x="1277554" y="1780109"/>
                  </a:cubicBezTo>
                  <a:cubicBezTo>
                    <a:pt x="1222608" y="1754900"/>
                    <a:pt x="1167883" y="1729208"/>
                    <a:pt x="1112943" y="1703979"/>
                  </a:cubicBezTo>
                  <a:cubicBezTo>
                    <a:pt x="1075491" y="1686777"/>
                    <a:pt x="1038083" y="1669429"/>
                    <a:pt x="1000205" y="1653185"/>
                  </a:cubicBezTo>
                  <a:cubicBezTo>
                    <a:pt x="949545" y="1631456"/>
                    <a:pt x="901520" y="1604983"/>
                    <a:pt x="854581" y="1576236"/>
                  </a:cubicBezTo>
                  <a:cubicBezTo>
                    <a:pt x="793671" y="1538930"/>
                    <a:pt x="733499" y="1500411"/>
                    <a:pt x="671371" y="1465098"/>
                  </a:cubicBezTo>
                  <a:cubicBezTo>
                    <a:pt x="657070" y="1456970"/>
                    <a:pt x="643062" y="1448030"/>
                    <a:pt x="630064" y="1437978"/>
                  </a:cubicBezTo>
                  <a:cubicBezTo>
                    <a:pt x="596828" y="1412298"/>
                    <a:pt x="561935" y="1389222"/>
                    <a:pt x="525657" y="1368153"/>
                  </a:cubicBezTo>
                  <a:cubicBezTo>
                    <a:pt x="520317" y="1365054"/>
                    <a:pt x="515078" y="1361739"/>
                    <a:pt x="510049" y="1358152"/>
                  </a:cubicBezTo>
                  <a:cubicBezTo>
                    <a:pt x="480420" y="1337000"/>
                    <a:pt x="450536" y="1316178"/>
                    <a:pt x="421365" y="1294410"/>
                  </a:cubicBezTo>
                  <a:cubicBezTo>
                    <a:pt x="360697" y="1249135"/>
                    <a:pt x="296727" y="1209009"/>
                    <a:pt x="231551" y="1170693"/>
                  </a:cubicBezTo>
                  <a:cubicBezTo>
                    <a:pt x="214971" y="1160946"/>
                    <a:pt x="198454" y="1151078"/>
                    <a:pt x="182020" y="1141090"/>
                  </a:cubicBezTo>
                  <a:cubicBezTo>
                    <a:pt x="178064" y="1138689"/>
                    <a:pt x="173067" y="1137115"/>
                    <a:pt x="171930" y="1131539"/>
                  </a:cubicBezTo>
                  <a:cubicBezTo>
                    <a:pt x="174635" y="1127894"/>
                    <a:pt x="178267" y="1129501"/>
                    <a:pt x="181284" y="1130307"/>
                  </a:cubicBezTo>
                  <a:cubicBezTo>
                    <a:pt x="205833" y="1136854"/>
                    <a:pt x="230630" y="1142696"/>
                    <a:pt x="254760" y="1150564"/>
                  </a:cubicBezTo>
                  <a:cubicBezTo>
                    <a:pt x="293304" y="1163131"/>
                    <a:pt x="332243" y="1174357"/>
                    <a:pt x="370927" y="1186429"/>
                  </a:cubicBezTo>
                  <a:cubicBezTo>
                    <a:pt x="432579" y="1205669"/>
                    <a:pt x="493774" y="1226256"/>
                    <a:pt x="553489" y="1251053"/>
                  </a:cubicBezTo>
                  <a:cubicBezTo>
                    <a:pt x="618888" y="1278212"/>
                    <a:pt x="682394" y="1309276"/>
                    <a:pt x="745475" y="1341407"/>
                  </a:cubicBezTo>
                  <a:cubicBezTo>
                    <a:pt x="814639" y="1376637"/>
                    <a:pt x="883638" y="1412311"/>
                    <a:pt x="954809" y="1443420"/>
                  </a:cubicBezTo>
                  <a:cubicBezTo>
                    <a:pt x="989423" y="1458545"/>
                    <a:pt x="1024678" y="1472103"/>
                    <a:pt x="1060791" y="1483386"/>
                  </a:cubicBezTo>
                  <a:cubicBezTo>
                    <a:pt x="1115305" y="1500417"/>
                    <a:pt x="1168176" y="1521696"/>
                    <a:pt x="1219864" y="1545921"/>
                  </a:cubicBezTo>
                  <a:cubicBezTo>
                    <a:pt x="1252211" y="1561079"/>
                    <a:pt x="1284400" y="1576585"/>
                    <a:pt x="1316835" y="1591571"/>
                  </a:cubicBezTo>
                  <a:cubicBezTo>
                    <a:pt x="1366168" y="1614368"/>
                    <a:pt x="1413927" y="1639946"/>
                    <a:pt x="1459583" y="1669537"/>
                  </a:cubicBezTo>
                  <a:cubicBezTo>
                    <a:pt x="1490171" y="1689355"/>
                    <a:pt x="1522811" y="1705617"/>
                    <a:pt x="1555614" y="1721442"/>
                  </a:cubicBezTo>
                  <a:cubicBezTo>
                    <a:pt x="1558383" y="1722775"/>
                    <a:pt x="1561145" y="1725683"/>
                    <a:pt x="1565927" y="1722547"/>
                  </a:cubicBezTo>
                  <a:cubicBezTo>
                    <a:pt x="1554859" y="1711986"/>
                    <a:pt x="1544102" y="1701636"/>
                    <a:pt x="1533249" y="1691393"/>
                  </a:cubicBezTo>
                  <a:cubicBezTo>
                    <a:pt x="1503240" y="1663085"/>
                    <a:pt x="1475795" y="1632294"/>
                    <a:pt x="1447283" y="1602538"/>
                  </a:cubicBezTo>
                  <a:cubicBezTo>
                    <a:pt x="1394997" y="1547960"/>
                    <a:pt x="1341791" y="1494315"/>
                    <a:pt x="1285803" y="1443521"/>
                  </a:cubicBezTo>
                  <a:cubicBezTo>
                    <a:pt x="1269540" y="1428770"/>
                    <a:pt x="1252662" y="1414597"/>
                    <a:pt x="1235282" y="1401179"/>
                  </a:cubicBezTo>
                  <a:cubicBezTo>
                    <a:pt x="1205812" y="1378434"/>
                    <a:pt x="1178609" y="1353154"/>
                    <a:pt x="1153354" y="1326027"/>
                  </a:cubicBezTo>
                  <a:cubicBezTo>
                    <a:pt x="1090134" y="1258120"/>
                    <a:pt x="1023846" y="1193274"/>
                    <a:pt x="958200" y="1127780"/>
                  </a:cubicBezTo>
                  <a:cubicBezTo>
                    <a:pt x="906156" y="1075869"/>
                    <a:pt x="854289" y="1023780"/>
                    <a:pt x="802587" y="971532"/>
                  </a:cubicBezTo>
                  <a:cubicBezTo>
                    <a:pt x="783219" y="951961"/>
                    <a:pt x="761820" y="934715"/>
                    <a:pt x="741437" y="916306"/>
                  </a:cubicBezTo>
                  <a:cubicBezTo>
                    <a:pt x="719015" y="896056"/>
                    <a:pt x="696294" y="876136"/>
                    <a:pt x="673657" y="856121"/>
                  </a:cubicBezTo>
                  <a:cubicBezTo>
                    <a:pt x="657197" y="841560"/>
                    <a:pt x="640871" y="826841"/>
                    <a:pt x="624114" y="812630"/>
                  </a:cubicBezTo>
                  <a:cubicBezTo>
                    <a:pt x="591627" y="785096"/>
                    <a:pt x="558601" y="758191"/>
                    <a:pt x="526343" y="730397"/>
                  </a:cubicBezTo>
                  <a:cubicBezTo>
                    <a:pt x="505540" y="712471"/>
                    <a:pt x="485551" y="693592"/>
                    <a:pt x="465484" y="674835"/>
                  </a:cubicBezTo>
                  <a:cubicBezTo>
                    <a:pt x="448816" y="659258"/>
                    <a:pt x="435246" y="641053"/>
                    <a:pt x="423175" y="621799"/>
                  </a:cubicBezTo>
                  <a:cubicBezTo>
                    <a:pt x="411840" y="603727"/>
                    <a:pt x="399800" y="586214"/>
                    <a:pt x="386433" y="569590"/>
                  </a:cubicBezTo>
                  <a:cubicBezTo>
                    <a:pt x="384363" y="567012"/>
                    <a:pt x="383055" y="563767"/>
                    <a:pt x="381760" y="560681"/>
                  </a:cubicBezTo>
                  <a:cubicBezTo>
                    <a:pt x="381544" y="560160"/>
                    <a:pt x="383354" y="557950"/>
                    <a:pt x="383944" y="558058"/>
                  </a:cubicBezTo>
                  <a:cubicBezTo>
                    <a:pt x="387233" y="558655"/>
                    <a:pt x="390682" y="559246"/>
                    <a:pt x="393647" y="560706"/>
                  </a:cubicBezTo>
                  <a:cubicBezTo>
                    <a:pt x="436166" y="581642"/>
                    <a:pt x="479194" y="601638"/>
                    <a:pt x="518996" y="627660"/>
                  </a:cubicBezTo>
                  <a:cubicBezTo>
                    <a:pt x="527035" y="632912"/>
                    <a:pt x="535074" y="638220"/>
                    <a:pt x="542732" y="644012"/>
                  </a:cubicBezTo>
                  <a:cubicBezTo>
                    <a:pt x="602460" y="689192"/>
                    <a:pt x="662214" y="734334"/>
                    <a:pt x="721707" y="779832"/>
                  </a:cubicBezTo>
                  <a:cubicBezTo>
                    <a:pt x="753425" y="804082"/>
                    <a:pt x="787493" y="824739"/>
                    <a:pt x="821167" y="845992"/>
                  </a:cubicBezTo>
                  <a:cubicBezTo>
                    <a:pt x="869370" y="876422"/>
                    <a:pt x="918582" y="905295"/>
                    <a:pt x="966049" y="936804"/>
                  </a:cubicBezTo>
                  <a:cubicBezTo>
                    <a:pt x="1015814" y="969837"/>
                    <a:pt x="1063381" y="1005987"/>
                    <a:pt x="1107958" y="1045992"/>
                  </a:cubicBezTo>
                  <a:cubicBezTo>
                    <a:pt x="1152421" y="1085895"/>
                    <a:pt x="1197595" y="1125011"/>
                    <a:pt x="1240953" y="1166147"/>
                  </a:cubicBezTo>
                  <a:cubicBezTo>
                    <a:pt x="1277827" y="1201129"/>
                    <a:pt x="1314949" y="1235851"/>
                    <a:pt x="1351697" y="1270960"/>
                  </a:cubicBezTo>
                  <a:cubicBezTo>
                    <a:pt x="1429173" y="1344988"/>
                    <a:pt x="1506669" y="1418997"/>
                    <a:pt x="1583783" y="1493394"/>
                  </a:cubicBezTo>
                  <a:cubicBezTo>
                    <a:pt x="1629261" y="1537273"/>
                    <a:pt x="1674017" y="1581900"/>
                    <a:pt x="1719133" y="1626153"/>
                  </a:cubicBezTo>
                  <a:cubicBezTo>
                    <a:pt x="1723343" y="1630287"/>
                    <a:pt x="1726766" y="1635602"/>
                    <a:pt x="1733186" y="1637196"/>
                  </a:cubicBezTo>
                  <a:cubicBezTo>
                    <a:pt x="1734926" y="1631735"/>
                    <a:pt x="1731173" y="1628935"/>
                    <a:pt x="1729122" y="1625696"/>
                  </a:cubicBezTo>
                  <a:cubicBezTo>
                    <a:pt x="1713673" y="1601281"/>
                    <a:pt x="1696178" y="1578325"/>
                    <a:pt x="1678436" y="1555567"/>
                  </a:cubicBezTo>
                  <a:cubicBezTo>
                    <a:pt x="1633612" y="1498074"/>
                    <a:pt x="1592775" y="1437813"/>
                    <a:pt x="1553843" y="1376237"/>
                  </a:cubicBezTo>
                  <a:cubicBezTo>
                    <a:pt x="1518588" y="1320484"/>
                    <a:pt x="1482164" y="1265537"/>
                    <a:pt x="1443315" y="1212191"/>
                  </a:cubicBezTo>
                  <a:cubicBezTo>
                    <a:pt x="1423503" y="1184981"/>
                    <a:pt x="1405824" y="1156254"/>
                    <a:pt x="1389467" y="1126821"/>
                  </a:cubicBezTo>
                  <a:cubicBezTo>
                    <a:pt x="1343067" y="1043325"/>
                    <a:pt x="1292978" y="962026"/>
                    <a:pt x="1242909" y="880721"/>
                  </a:cubicBezTo>
                  <a:cubicBezTo>
                    <a:pt x="1215534" y="836271"/>
                    <a:pt x="1188019" y="791903"/>
                    <a:pt x="1160022" y="747847"/>
                  </a:cubicBezTo>
                  <a:cubicBezTo>
                    <a:pt x="1143061" y="721158"/>
                    <a:pt x="1123706" y="696101"/>
                    <a:pt x="1103437" y="671850"/>
                  </a:cubicBezTo>
                  <a:cubicBezTo>
                    <a:pt x="1077390" y="640691"/>
                    <a:pt x="1053374" y="608045"/>
                    <a:pt x="1031549" y="573889"/>
                  </a:cubicBezTo>
                  <a:cubicBezTo>
                    <a:pt x="1014861" y="547771"/>
                    <a:pt x="996967" y="522606"/>
                    <a:pt x="977186" y="498857"/>
                  </a:cubicBezTo>
                  <a:cubicBezTo>
                    <a:pt x="956784" y="474359"/>
                    <a:pt x="941049" y="447028"/>
                    <a:pt x="926386" y="419037"/>
                  </a:cubicBezTo>
                  <a:cubicBezTo>
                    <a:pt x="907590" y="383135"/>
                    <a:pt x="889607" y="346800"/>
                    <a:pt x="871446" y="310573"/>
                  </a:cubicBezTo>
                  <a:cubicBezTo>
                    <a:pt x="869440" y="306573"/>
                    <a:pt x="865541" y="302769"/>
                    <a:pt x="867935" y="297505"/>
                  </a:cubicBezTo>
                  <a:cubicBezTo>
                    <a:pt x="871351" y="297206"/>
                    <a:pt x="872958" y="299689"/>
                    <a:pt x="874697" y="301683"/>
                  </a:cubicBezTo>
                  <a:cubicBezTo>
                    <a:pt x="898250" y="328709"/>
                    <a:pt x="925244" y="352121"/>
                    <a:pt x="952434" y="375280"/>
                  </a:cubicBezTo>
                  <a:cubicBezTo>
                    <a:pt x="968677" y="389110"/>
                    <a:pt x="983943" y="403925"/>
                    <a:pt x="998967" y="419006"/>
                  </a:cubicBezTo>
                  <a:cubicBezTo>
                    <a:pt x="1041156" y="461341"/>
                    <a:pt x="1084228" y="502845"/>
                    <a:pt x="1122271" y="549092"/>
                  </a:cubicBezTo>
                  <a:cubicBezTo>
                    <a:pt x="1172519" y="610192"/>
                    <a:pt x="1227656" y="666776"/>
                    <a:pt x="1282729" y="723425"/>
                  </a:cubicBezTo>
                  <a:cubicBezTo>
                    <a:pt x="1295645" y="736715"/>
                    <a:pt x="1309488" y="749104"/>
                    <a:pt x="1322887" y="761925"/>
                  </a:cubicBezTo>
                  <a:cubicBezTo>
                    <a:pt x="1376151" y="812896"/>
                    <a:pt x="1424151" y="868503"/>
                    <a:pt x="1467076" y="928352"/>
                  </a:cubicBezTo>
                  <a:cubicBezTo>
                    <a:pt x="1486279" y="955117"/>
                    <a:pt x="1503487" y="983318"/>
                    <a:pt x="1521356" y="1011029"/>
                  </a:cubicBezTo>
                  <a:cubicBezTo>
                    <a:pt x="1564924" y="1078599"/>
                    <a:pt x="1603899" y="1148945"/>
                    <a:pt x="1645918" y="1217448"/>
                  </a:cubicBezTo>
                  <a:cubicBezTo>
                    <a:pt x="1680049" y="1273087"/>
                    <a:pt x="1713780" y="1328942"/>
                    <a:pt x="1745644" y="1385908"/>
                  </a:cubicBezTo>
                  <a:cubicBezTo>
                    <a:pt x="1777521" y="1442886"/>
                    <a:pt x="1806293" y="1501478"/>
                    <a:pt x="1835656" y="1559764"/>
                  </a:cubicBezTo>
                  <a:cubicBezTo>
                    <a:pt x="1848946" y="1586149"/>
                    <a:pt x="1862345" y="1612476"/>
                    <a:pt x="1875743" y="1638803"/>
                  </a:cubicBezTo>
                  <a:cubicBezTo>
                    <a:pt x="1877235" y="1641743"/>
                    <a:pt x="1879045" y="1644518"/>
                    <a:pt x="1880804" y="1647540"/>
                  </a:cubicBezTo>
                  <a:cubicBezTo>
                    <a:pt x="1885554" y="1644499"/>
                    <a:pt x="1883395" y="1640962"/>
                    <a:pt x="1882646" y="1638225"/>
                  </a:cubicBezTo>
                  <a:cubicBezTo>
                    <a:pt x="1879376" y="1626306"/>
                    <a:pt x="1875763" y="1614482"/>
                    <a:pt x="1872137" y="1602665"/>
                  </a:cubicBezTo>
                  <a:cubicBezTo>
                    <a:pt x="1859837" y="1562603"/>
                    <a:pt x="1848838" y="1522217"/>
                    <a:pt x="1840037" y="1481215"/>
                  </a:cubicBezTo>
                  <a:cubicBezTo>
                    <a:pt x="1824766" y="1410012"/>
                    <a:pt x="1805969" y="1339756"/>
                    <a:pt x="1784685" y="1270084"/>
                  </a:cubicBezTo>
                  <a:cubicBezTo>
                    <a:pt x="1763208" y="1199789"/>
                    <a:pt x="1741942" y="1129450"/>
                    <a:pt x="1717641" y="1060057"/>
                  </a:cubicBezTo>
                  <a:cubicBezTo>
                    <a:pt x="1706497" y="1028244"/>
                    <a:pt x="1693625" y="997180"/>
                    <a:pt x="1678575" y="967004"/>
                  </a:cubicBezTo>
                  <a:cubicBezTo>
                    <a:pt x="1666613" y="943027"/>
                    <a:pt x="1654770" y="918992"/>
                    <a:pt x="1642920" y="894964"/>
                  </a:cubicBezTo>
                  <a:cubicBezTo>
                    <a:pt x="1625464" y="859556"/>
                    <a:pt x="1613780" y="822275"/>
                    <a:pt x="1608275" y="783242"/>
                  </a:cubicBezTo>
                  <a:cubicBezTo>
                    <a:pt x="1601080" y="732220"/>
                    <a:pt x="1594445" y="681115"/>
                    <a:pt x="1587993" y="629991"/>
                  </a:cubicBezTo>
                  <a:cubicBezTo>
                    <a:pt x="1585847" y="612979"/>
                    <a:pt x="1585885" y="595675"/>
                    <a:pt x="1583377" y="578734"/>
                  </a:cubicBezTo>
                  <a:cubicBezTo>
                    <a:pt x="1579160" y="550222"/>
                    <a:pt x="1573420" y="521933"/>
                    <a:pt x="1568848" y="493466"/>
                  </a:cubicBezTo>
                  <a:cubicBezTo>
                    <a:pt x="1564275" y="464973"/>
                    <a:pt x="1560650" y="436335"/>
                    <a:pt x="1556040" y="407849"/>
                  </a:cubicBezTo>
                  <a:cubicBezTo>
                    <a:pt x="1552420" y="385490"/>
                    <a:pt x="1547505" y="363335"/>
                    <a:pt x="1543936" y="340977"/>
                  </a:cubicBezTo>
                  <a:cubicBezTo>
                    <a:pt x="1539390" y="312491"/>
                    <a:pt x="1535879" y="283909"/>
                    <a:pt x="1534411" y="255004"/>
                  </a:cubicBezTo>
                  <a:cubicBezTo>
                    <a:pt x="1533269" y="232417"/>
                    <a:pt x="1529503" y="209938"/>
                    <a:pt x="1526462" y="187478"/>
                  </a:cubicBezTo>
                  <a:cubicBezTo>
                    <a:pt x="1521661" y="152077"/>
                    <a:pt x="1516784" y="116676"/>
                    <a:pt x="1511348" y="81370"/>
                  </a:cubicBezTo>
                  <a:cubicBezTo>
                    <a:pt x="1508535" y="63063"/>
                    <a:pt x="1504389" y="44959"/>
                    <a:pt x="1500998" y="26741"/>
                  </a:cubicBezTo>
                  <a:cubicBezTo>
                    <a:pt x="1499995" y="21343"/>
                    <a:pt x="1499321" y="15870"/>
                    <a:pt x="1498858" y="10402"/>
                  </a:cubicBezTo>
                  <a:cubicBezTo>
                    <a:pt x="1498515" y="6364"/>
                    <a:pt x="1497982" y="1322"/>
                    <a:pt x="1503075" y="166"/>
                  </a:cubicBezTo>
                  <a:cubicBezTo>
                    <a:pt x="1507729" y="-888"/>
                    <a:pt x="1510504" y="3278"/>
                    <a:pt x="1512365" y="6910"/>
                  </a:cubicBezTo>
                  <a:cubicBezTo>
                    <a:pt x="1517064" y="16067"/>
                    <a:pt x="1521947" y="25198"/>
                    <a:pt x="1525751" y="34742"/>
                  </a:cubicBezTo>
                  <a:cubicBezTo>
                    <a:pt x="1565476" y="134278"/>
                    <a:pt x="1605729" y="233617"/>
                    <a:pt x="1644356" y="333579"/>
                  </a:cubicBezTo>
                  <a:cubicBezTo>
                    <a:pt x="1677598" y="419596"/>
                    <a:pt x="1716587" y="502946"/>
                    <a:pt x="1758332" y="585007"/>
                  </a:cubicBezTo>
                  <a:cubicBezTo>
                    <a:pt x="1795619" y="658325"/>
                    <a:pt x="1822556" y="735185"/>
                    <a:pt x="1842603" y="814706"/>
                  </a:cubicBezTo>
                  <a:cubicBezTo>
                    <a:pt x="1853182" y="856641"/>
                    <a:pt x="1864466" y="898412"/>
                    <a:pt x="1874600" y="940455"/>
                  </a:cubicBezTo>
                  <a:cubicBezTo>
                    <a:pt x="1880715" y="965804"/>
                    <a:pt x="1885249" y="991528"/>
                    <a:pt x="1890475" y="1017087"/>
                  </a:cubicBezTo>
                  <a:cubicBezTo>
                    <a:pt x="1897626" y="1052056"/>
                    <a:pt x="1904762" y="1087032"/>
                    <a:pt x="1911906" y="1122002"/>
                  </a:cubicBezTo>
                  <a:cubicBezTo>
                    <a:pt x="1912319" y="1124021"/>
                    <a:pt x="1912878" y="1126015"/>
                    <a:pt x="1913208" y="1128047"/>
                  </a:cubicBezTo>
                  <a:cubicBezTo>
                    <a:pt x="1922530" y="1185660"/>
                    <a:pt x="1935782" y="1242690"/>
                    <a:pt x="1940811" y="1300932"/>
                  </a:cubicBezTo>
                  <a:cubicBezTo>
                    <a:pt x="1943231" y="1328986"/>
                    <a:pt x="1945041" y="1357091"/>
                    <a:pt x="1948895" y="1384987"/>
                  </a:cubicBezTo>
                  <a:cubicBezTo>
                    <a:pt x="1962326" y="1482313"/>
                    <a:pt x="1974606" y="1579837"/>
                    <a:pt x="1990189" y="1676820"/>
                  </a:cubicBezTo>
                  <a:cubicBezTo>
                    <a:pt x="1997352" y="1721384"/>
                    <a:pt x="2003105" y="1766508"/>
                    <a:pt x="2017291" y="1812774"/>
                  </a:cubicBezTo>
                  <a:cubicBezTo>
                    <a:pt x="2019621" y="1788656"/>
                    <a:pt x="2018034" y="1767219"/>
                    <a:pt x="2017679" y="1745851"/>
                  </a:cubicBezTo>
                  <a:cubicBezTo>
                    <a:pt x="2017152" y="1714279"/>
                    <a:pt x="2015469" y="1682726"/>
                    <a:pt x="2014605" y="1651153"/>
                  </a:cubicBezTo>
                  <a:cubicBezTo>
                    <a:pt x="2013780" y="1620959"/>
                    <a:pt x="2013253" y="1590752"/>
                    <a:pt x="2012821" y="1560545"/>
                  </a:cubicBezTo>
                  <a:cubicBezTo>
                    <a:pt x="2012294" y="1523468"/>
                    <a:pt x="2011906" y="1486390"/>
                    <a:pt x="2011633" y="1449312"/>
                  </a:cubicBezTo>
                  <a:cubicBezTo>
                    <a:pt x="2011373" y="1413606"/>
                    <a:pt x="2011385" y="1377894"/>
                    <a:pt x="2011202" y="1342188"/>
                  </a:cubicBezTo>
                  <a:cubicBezTo>
                    <a:pt x="2010909" y="1287222"/>
                    <a:pt x="2012605" y="1232301"/>
                    <a:pt x="2015304" y="1177412"/>
                  </a:cubicBezTo>
                  <a:cubicBezTo>
                    <a:pt x="2018142" y="1119779"/>
                    <a:pt x="2018479" y="1062070"/>
                    <a:pt x="2020225" y="1004412"/>
                  </a:cubicBezTo>
                  <a:cubicBezTo>
                    <a:pt x="2022816" y="919259"/>
                    <a:pt x="2027718" y="834194"/>
                    <a:pt x="2040939" y="749873"/>
                  </a:cubicBezTo>
                  <a:cubicBezTo>
                    <a:pt x="2050521" y="688754"/>
                    <a:pt x="2056439" y="627191"/>
                    <a:pt x="2063030" y="565723"/>
                  </a:cubicBezTo>
                  <a:cubicBezTo>
                    <a:pt x="2066256" y="535636"/>
                    <a:pt x="2069838" y="505664"/>
                    <a:pt x="2076124" y="476054"/>
                  </a:cubicBezTo>
                  <a:cubicBezTo>
                    <a:pt x="2085134" y="433611"/>
                    <a:pt x="2088874" y="390482"/>
                    <a:pt x="2092716" y="347378"/>
                  </a:cubicBezTo>
                  <a:cubicBezTo>
                    <a:pt x="2100089" y="264580"/>
                    <a:pt x="2108623" y="181916"/>
                    <a:pt x="2119311" y="99480"/>
                  </a:cubicBezTo>
                  <a:cubicBezTo>
                    <a:pt x="2119749" y="96077"/>
                    <a:pt x="2120250" y="92673"/>
                    <a:pt x="2120904" y="89301"/>
                  </a:cubicBezTo>
                  <a:cubicBezTo>
                    <a:pt x="2121577" y="85821"/>
                    <a:pt x="2122981" y="82024"/>
                    <a:pt x="2126943" y="82221"/>
                  </a:cubicBezTo>
                  <a:cubicBezTo>
                    <a:pt x="2130664" y="82405"/>
                    <a:pt x="2132385" y="86177"/>
                    <a:pt x="2133211" y="89555"/>
                  </a:cubicBezTo>
                  <a:cubicBezTo>
                    <a:pt x="2136792" y="104230"/>
                    <a:pt x="2140577" y="118867"/>
                    <a:pt x="2143574" y="133656"/>
                  </a:cubicBezTo>
                  <a:cubicBezTo>
                    <a:pt x="2149701" y="163939"/>
                    <a:pt x="2155060" y="194374"/>
                    <a:pt x="2161277" y="224632"/>
                  </a:cubicBezTo>
                  <a:cubicBezTo>
                    <a:pt x="2179540" y="313570"/>
                    <a:pt x="2188697" y="403861"/>
                    <a:pt x="2200972" y="493669"/>
                  </a:cubicBezTo>
                  <a:cubicBezTo>
                    <a:pt x="2207099" y="538506"/>
                    <a:pt x="2209283" y="583884"/>
                    <a:pt x="2213310" y="629013"/>
                  </a:cubicBezTo>
                  <a:cubicBezTo>
                    <a:pt x="2213982" y="636538"/>
                    <a:pt x="2214776" y="644056"/>
                    <a:pt x="2215792" y="651543"/>
                  </a:cubicBezTo>
                  <a:cubicBezTo>
                    <a:pt x="2221297" y="692399"/>
                    <a:pt x="2226828" y="733248"/>
                    <a:pt x="2232467" y="774085"/>
                  </a:cubicBezTo>
                  <a:cubicBezTo>
                    <a:pt x="2235763" y="797942"/>
                    <a:pt x="2237745" y="821869"/>
                    <a:pt x="2237172" y="845973"/>
                  </a:cubicBezTo>
                  <a:cubicBezTo>
                    <a:pt x="2235776" y="905022"/>
                    <a:pt x="2234601" y="964020"/>
                    <a:pt x="2227984" y="1022872"/>
                  </a:cubicBezTo>
                  <a:cubicBezTo>
                    <a:pt x="2219164" y="1101364"/>
                    <a:pt x="2212769" y="1180136"/>
                    <a:pt x="2204381" y="1258685"/>
                  </a:cubicBezTo>
                  <a:cubicBezTo>
                    <a:pt x="2200298" y="1296912"/>
                    <a:pt x="2194958" y="1335063"/>
                    <a:pt x="2188570" y="1372979"/>
                  </a:cubicBezTo>
                  <a:cubicBezTo>
                    <a:pt x="2174987" y="1453592"/>
                    <a:pt x="2159912" y="1533958"/>
                    <a:pt x="2146323" y="1614571"/>
                  </a:cubicBezTo>
                  <a:cubicBezTo>
                    <a:pt x="2139243" y="1656557"/>
                    <a:pt x="2133998" y="1698848"/>
                    <a:pt x="2128016" y="1741012"/>
                  </a:cubicBezTo>
                  <a:cubicBezTo>
                    <a:pt x="2127750" y="1742873"/>
                    <a:pt x="2128474" y="1744873"/>
                    <a:pt x="2128740" y="1746797"/>
                  </a:cubicBezTo>
                  <a:cubicBezTo>
                    <a:pt x="2132944" y="1746664"/>
                    <a:pt x="2132849" y="1743489"/>
                    <a:pt x="2133515" y="1741165"/>
                  </a:cubicBezTo>
                  <a:cubicBezTo>
                    <a:pt x="2146056" y="1697553"/>
                    <a:pt x="2161176" y="1654836"/>
                    <a:pt x="2177508" y="1612507"/>
                  </a:cubicBezTo>
                  <a:cubicBezTo>
                    <a:pt x="2193084" y="1572134"/>
                    <a:pt x="2208128" y="1531558"/>
                    <a:pt x="2223317" y="1491032"/>
                  </a:cubicBezTo>
                  <a:cubicBezTo>
                    <a:pt x="2244532" y="1434434"/>
                    <a:pt x="2265805" y="1377856"/>
                    <a:pt x="2286760" y="1321163"/>
                  </a:cubicBezTo>
                  <a:cubicBezTo>
                    <a:pt x="2294621" y="1299903"/>
                    <a:pt x="2301606" y="1278320"/>
                    <a:pt x="2309105" y="1256920"/>
                  </a:cubicBezTo>
                  <a:cubicBezTo>
                    <a:pt x="2317970" y="1231622"/>
                    <a:pt x="2327660" y="1206647"/>
                    <a:pt x="2339579" y="1182606"/>
                  </a:cubicBezTo>
                  <a:cubicBezTo>
                    <a:pt x="2387464" y="1085953"/>
                    <a:pt x="2434264" y="988747"/>
                    <a:pt x="2483667" y="892875"/>
                  </a:cubicBezTo>
                  <a:cubicBezTo>
                    <a:pt x="2516681" y="828803"/>
                    <a:pt x="2552456" y="766154"/>
                    <a:pt x="2592138" y="705746"/>
                  </a:cubicBezTo>
                  <a:cubicBezTo>
                    <a:pt x="2627234" y="652317"/>
                    <a:pt x="2663550" y="599822"/>
                    <a:pt x="2701567" y="548463"/>
                  </a:cubicBezTo>
                  <a:cubicBezTo>
                    <a:pt x="2715480" y="529667"/>
                    <a:pt x="2727958" y="509938"/>
                    <a:pt x="2739775" y="489770"/>
                  </a:cubicBezTo>
                  <a:cubicBezTo>
                    <a:pt x="2742201" y="485624"/>
                    <a:pt x="2744798" y="481579"/>
                    <a:pt x="2747497" y="477604"/>
                  </a:cubicBezTo>
                  <a:cubicBezTo>
                    <a:pt x="2748652" y="475902"/>
                    <a:pt x="2750532" y="474657"/>
                    <a:pt x="2752539" y="475984"/>
                  </a:cubicBezTo>
                  <a:cubicBezTo>
                    <a:pt x="2753428" y="476575"/>
                    <a:pt x="2754101" y="478397"/>
                    <a:pt x="2753935" y="479521"/>
                  </a:cubicBezTo>
                  <a:cubicBezTo>
                    <a:pt x="2753339" y="483585"/>
                    <a:pt x="2752577" y="487656"/>
                    <a:pt x="2751466" y="491605"/>
                  </a:cubicBezTo>
                  <a:cubicBezTo>
                    <a:pt x="2742525" y="523343"/>
                    <a:pt x="2734276" y="555296"/>
                    <a:pt x="2724288" y="586697"/>
                  </a:cubicBezTo>
                  <a:cubicBezTo>
                    <a:pt x="2712210" y="624657"/>
                    <a:pt x="2698595" y="662135"/>
                    <a:pt x="2685718" y="699847"/>
                  </a:cubicBezTo>
                  <a:cubicBezTo>
                    <a:pt x="2671729" y="740798"/>
                    <a:pt x="2657441" y="781635"/>
                    <a:pt x="2645230" y="823196"/>
                  </a:cubicBezTo>
                  <a:cubicBezTo>
                    <a:pt x="2636136" y="854152"/>
                    <a:pt x="2625266" y="884569"/>
                    <a:pt x="2613404" y="914649"/>
                  </a:cubicBezTo>
                  <a:cubicBezTo>
                    <a:pt x="2594201" y="963328"/>
                    <a:pt x="2579285" y="1013372"/>
                    <a:pt x="2570459" y="1065017"/>
                  </a:cubicBezTo>
                  <a:cubicBezTo>
                    <a:pt x="2558965" y="1132276"/>
                    <a:pt x="2541477" y="1197935"/>
                    <a:pt x="2517748" y="1261829"/>
                  </a:cubicBezTo>
                  <a:cubicBezTo>
                    <a:pt x="2504362" y="1297865"/>
                    <a:pt x="2489445" y="1333361"/>
                    <a:pt x="2474440" y="1368775"/>
                  </a:cubicBezTo>
                  <a:cubicBezTo>
                    <a:pt x="2444418" y="1439654"/>
                    <a:pt x="2410236" y="1508615"/>
                    <a:pt x="2377171" y="1578090"/>
                  </a:cubicBezTo>
                  <a:cubicBezTo>
                    <a:pt x="2352628" y="1629659"/>
                    <a:pt x="2323526" y="1678700"/>
                    <a:pt x="2295739" y="1728477"/>
                  </a:cubicBezTo>
                  <a:cubicBezTo>
                    <a:pt x="2258242" y="1795660"/>
                    <a:pt x="2220999" y="1862983"/>
                    <a:pt x="2180975" y="1928718"/>
                  </a:cubicBezTo>
                  <a:cubicBezTo>
                    <a:pt x="2179559" y="1931042"/>
                    <a:pt x="2178321" y="1933538"/>
                    <a:pt x="2177495" y="1936116"/>
                  </a:cubicBezTo>
                  <a:cubicBezTo>
                    <a:pt x="2177223" y="1936961"/>
                    <a:pt x="2178409" y="1938402"/>
                    <a:pt x="2179172" y="1939380"/>
                  </a:cubicBezTo>
                  <a:cubicBezTo>
                    <a:pt x="2179407" y="1939685"/>
                    <a:pt x="2180537" y="1939558"/>
                    <a:pt x="2181089" y="1939285"/>
                  </a:cubicBezTo>
                  <a:cubicBezTo>
                    <a:pt x="2182296" y="1938681"/>
                    <a:pt x="2183547" y="1938015"/>
                    <a:pt x="2184512" y="1937088"/>
                  </a:cubicBezTo>
                  <a:cubicBezTo>
                    <a:pt x="2218796" y="1904258"/>
                    <a:pt x="2255962" y="1874788"/>
                    <a:pt x="2292450" y="1844549"/>
                  </a:cubicBezTo>
                  <a:cubicBezTo>
                    <a:pt x="2319557" y="1822083"/>
                    <a:pt x="2343408" y="1796511"/>
                    <a:pt x="2366528" y="1770184"/>
                  </a:cubicBezTo>
                  <a:cubicBezTo>
                    <a:pt x="2417322" y="1712336"/>
                    <a:pt x="2469316" y="1655700"/>
                    <a:pt x="2527742" y="1605306"/>
                  </a:cubicBezTo>
                  <a:cubicBezTo>
                    <a:pt x="2586531" y="1554602"/>
                    <a:pt x="2644944" y="1503471"/>
                    <a:pt x="2703872" y="1452938"/>
                  </a:cubicBezTo>
                  <a:cubicBezTo>
                    <a:pt x="2739991" y="1421957"/>
                    <a:pt x="2771652" y="1386885"/>
                    <a:pt x="2802678" y="1350957"/>
                  </a:cubicBezTo>
                  <a:cubicBezTo>
                    <a:pt x="2833622" y="1315124"/>
                    <a:pt x="2862134" y="1277100"/>
                    <a:pt x="2897021" y="1244709"/>
                  </a:cubicBezTo>
                  <a:cubicBezTo>
                    <a:pt x="2912146" y="1230663"/>
                    <a:pt x="2927709" y="1217340"/>
                    <a:pt x="2944290" y="1204983"/>
                  </a:cubicBezTo>
                  <a:cubicBezTo>
                    <a:pt x="2972369" y="1184047"/>
                    <a:pt x="2999687" y="1162095"/>
                    <a:pt x="3029215" y="1143147"/>
                  </a:cubicBezTo>
                  <a:cubicBezTo>
                    <a:pt x="3033825" y="1140188"/>
                    <a:pt x="3038428" y="1137197"/>
                    <a:pt x="3043197" y="1134505"/>
                  </a:cubicBezTo>
                  <a:cubicBezTo>
                    <a:pt x="3044042" y="1134029"/>
                    <a:pt x="3046188" y="1134575"/>
                    <a:pt x="3046823" y="1135368"/>
                  </a:cubicBezTo>
                  <a:cubicBezTo>
                    <a:pt x="3047471" y="1136181"/>
                    <a:pt x="3047261" y="1137959"/>
                    <a:pt x="3046931" y="1139185"/>
                  </a:cubicBezTo>
                  <a:cubicBezTo>
                    <a:pt x="3046588" y="1140467"/>
                    <a:pt x="3045731" y="1141642"/>
                    <a:pt x="3044963" y="1142772"/>
                  </a:cubicBezTo>
                  <a:cubicBezTo>
                    <a:pt x="3043807" y="1144474"/>
                    <a:pt x="3042600" y="1146157"/>
                    <a:pt x="3041292" y="1147745"/>
                  </a:cubicBezTo>
                  <a:cubicBezTo>
                    <a:pt x="2993584" y="1205809"/>
                    <a:pt x="2955275" y="1270179"/>
                    <a:pt x="2915715" y="1333761"/>
                  </a:cubicBezTo>
                  <a:cubicBezTo>
                    <a:pt x="2890321" y="1374573"/>
                    <a:pt x="2863244" y="1414337"/>
                    <a:pt x="2834701" y="1453053"/>
                  </a:cubicBezTo>
                  <a:cubicBezTo>
                    <a:pt x="2815092" y="1479653"/>
                    <a:pt x="2791636" y="1502938"/>
                    <a:pt x="2769880" y="1527678"/>
                  </a:cubicBezTo>
                  <a:cubicBezTo>
                    <a:pt x="2750380" y="1549852"/>
                    <a:pt x="2730885" y="1571994"/>
                    <a:pt x="2712089" y="1594797"/>
                  </a:cubicBezTo>
                  <a:cubicBezTo>
                    <a:pt x="2675412" y="1639285"/>
                    <a:pt x="2640353" y="1685145"/>
                    <a:pt x="2599275" y="1725931"/>
                  </a:cubicBezTo>
                  <a:cubicBezTo>
                    <a:pt x="2560712" y="1764228"/>
                    <a:pt x="2521271" y="1801325"/>
                    <a:pt x="2477088" y="1833202"/>
                  </a:cubicBezTo>
                  <a:cubicBezTo>
                    <a:pt x="2425838" y="1870178"/>
                    <a:pt x="2375482" y="1908398"/>
                    <a:pt x="2322726" y="1943260"/>
                  </a:cubicBezTo>
                  <a:cubicBezTo>
                    <a:pt x="2307257" y="1953483"/>
                    <a:pt x="2291567" y="1963377"/>
                    <a:pt x="2276022" y="1973486"/>
                  </a:cubicBezTo>
                  <a:cubicBezTo>
                    <a:pt x="2272606" y="1975708"/>
                    <a:pt x="2269367" y="1978217"/>
                    <a:pt x="2266078" y="1980579"/>
                  </a:cubicBezTo>
                  <a:cubicBezTo>
                    <a:pt x="2268160" y="1986402"/>
                    <a:pt x="2272111" y="1983811"/>
                    <a:pt x="2274777" y="1983144"/>
                  </a:cubicBezTo>
                  <a:cubicBezTo>
                    <a:pt x="2317405" y="1972502"/>
                    <a:pt x="2359925" y="1961434"/>
                    <a:pt x="2402596" y="1950943"/>
                  </a:cubicBezTo>
                  <a:cubicBezTo>
                    <a:pt x="2423260" y="1945863"/>
                    <a:pt x="2444011" y="1940847"/>
                    <a:pt x="2464992" y="1937456"/>
                  </a:cubicBezTo>
                  <a:cubicBezTo>
                    <a:pt x="2506190" y="1930795"/>
                    <a:pt x="2544900" y="1916971"/>
                    <a:pt x="2581298" y="1897210"/>
                  </a:cubicBezTo>
                  <a:cubicBezTo>
                    <a:pt x="2617779" y="1877404"/>
                    <a:pt x="2656463" y="1863542"/>
                    <a:pt x="2695738" y="1851045"/>
                  </a:cubicBezTo>
                  <a:cubicBezTo>
                    <a:pt x="2714033" y="1845222"/>
                    <a:pt x="2732727" y="1840599"/>
                    <a:pt x="2751395" y="1836040"/>
                  </a:cubicBezTo>
                  <a:cubicBezTo>
                    <a:pt x="2774941" y="1830287"/>
                    <a:pt x="2799185" y="1829944"/>
                    <a:pt x="2823119" y="1830103"/>
                  </a:cubicBezTo>
                  <a:cubicBezTo>
                    <a:pt x="2857491" y="1830325"/>
                    <a:pt x="2891724" y="1828109"/>
                    <a:pt x="2926027" y="1827334"/>
                  </a:cubicBezTo>
                  <a:cubicBezTo>
                    <a:pt x="2928085" y="1827283"/>
                    <a:pt x="2930142" y="1827226"/>
                    <a:pt x="2932193" y="1827334"/>
                  </a:cubicBezTo>
                  <a:cubicBezTo>
                    <a:pt x="2936060" y="1827531"/>
                    <a:pt x="2938511" y="1831525"/>
                    <a:pt x="2936390" y="1834465"/>
                  </a:cubicBezTo>
                  <a:cubicBezTo>
                    <a:pt x="2934003" y="1837780"/>
                    <a:pt x="2931443" y="1841057"/>
                    <a:pt x="2928523" y="1843895"/>
                  </a:cubicBezTo>
                  <a:cubicBezTo>
                    <a:pt x="2919118" y="1853026"/>
                    <a:pt x="2908666" y="1860919"/>
                    <a:pt x="2897484" y="1867663"/>
                  </a:cubicBezTo>
                  <a:cubicBezTo>
                    <a:pt x="2863956" y="1887881"/>
                    <a:pt x="2830644" y="1908494"/>
                    <a:pt x="2796513" y="1927645"/>
                  </a:cubicBezTo>
                  <a:cubicBezTo>
                    <a:pt x="2749059" y="1954271"/>
                    <a:pt x="2699085" y="1975410"/>
                    <a:pt x="2647109" y="1991602"/>
                  </a:cubicBezTo>
                  <a:cubicBezTo>
                    <a:pt x="2592010" y="2008773"/>
                    <a:pt x="2537502" y="2027702"/>
                    <a:pt x="2482968" y="2046568"/>
                  </a:cubicBezTo>
                  <a:cubicBezTo>
                    <a:pt x="2449847" y="2058023"/>
                    <a:pt x="2415951" y="2066882"/>
                    <a:pt x="2381718" y="2074432"/>
                  </a:cubicBezTo>
                  <a:cubicBezTo>
                    <a:pt x="2364960" y="2078127"/>
                    <a:pt x="2348228" y="2082033"/>
                    <a:pt x="2331642" y="2086440"/>
                  </a:cubicBezTo>
                  <a:cubicBezTo>
                    <a:pt x="2304933" y="2093539"/>
                    <a:pt x="2277793" y="2096473"/>
                    <a:pt x="2250216" y="2097698"/>
                  </a:cubicBezTo>
                  <a:cubicBezTo>
                    <a:pt x="2219316" y="2099070"/>
                    <a:pt x="2188678" y="2103426"/>
                    <a:pt x="2158535" y="2110773"/>
                  </a:cubicBezTo>
                  <a:cubicBezTo>
                    <a:pt x="2147866" y="2113370"/>
                    <a:pt x="2137052" y="2115364"/>
                    <a:pt x="2126352" y="2117859"/>
                  </a:cubicBezTo>
                  <a:cubicBezTo>
                    <a:pt x="2121241" y="2119053"/>
                    <a:pt x="2119570" y="2123346"/>
                    <a:pt x="2122828" y="2127016"/>
                  </a:cubicBezTo>
                  <a:cubicBezTo>
                    <a:pt x="2128295" y="2133176"/>
                    <a:pt x="2133998" y="2139132"/>
                    <a:pt x="2139783" y="2144999"/>
                  </a:cubicBezTo>
                  <a:cubicBezTo>
                    <a:pt x="2164929" y="2170495"/>
                    <a:pt x="2187630" y="2197952"/>
                    <a:pt x="2208382" y="2227168"/>
                  </a:cubicBezTo>
                  <a:cubicBezTo>
                    <a:pt x="2237052" y="2267535"/>
                    <a:pt x="2268174" y="2305966"/>
                    <a:pt x="2302616" y="2341621"/>
                  </a:cubicBezTo>
                  <a:cubicBezTo>
                    <a:pt x="2312655" y="2352016"/>
                    <a:pt x="2323126" y="2361896"/>
                    <a:pt x="2335026" y="2370196"/>
                  </a:cubicBezTo>
                  <a:cubicBezTo>
                    <a:pt x="2366103" y="2391868"/>
                    <a:pt x="2393909" y="2417560"/>
                    <a:pt x="2422028" y="2442726"/>
                  </a:cubicBezTo>
                  <a:cubicBezTo>
                    <a:pt x="2466134" y="2482203"/>
                    <a:pt x="2512305" y="2519072"/>
                    <a:pt x="2560921" y="2552638"/>
                  </a:cubicBezTo>
                  <a:cubicBezTo>
                    <a:pt x="2602723" y="2581505"/>
                    <a:pt x="2646373" y="2607698"/>
                    <a:pt x="2690880" y="2632330"/>
                  </a:cubicBezTo>
                  <a:cubicBezTo>
                    <a:pt x="2724040" y="2650682"/>
                    <a:pt x="2759320" y="2664258"/>
                    <a:pt x="2794544" y="2677955"/>
                  </a:cubicBezTo>
                  <a:cubicBezTo>
                    <a:pt x="2831679" y="2692388"/>
                    <a:pt x="2868814" y="2706803"/>
                    <a:pt x="2905808" y="2721586"/>
                  </a:cubicBezTo>
                  <a:cubicBezTo>
                    <a:pt x="2917912" y="2726424"/>
                    <a:pt x="2929888" y="2731784"/>
                    <a:pt x="2941368" y="2737943"/>
                  </a:cubicBezTo>
                  <a:cubicBezTo>
                    <a:pt x="2962216" y="2749113"/>
                    <a:pt x="2984485" y="2755692"/>
                    <a:pt x="3007472" y="2760314"/>
                  </a:cubicBezTo>
                  <a:cubicBezTo>
                    <a:pt x="3022985" y="2763432"/>
                    <a:pt x="3038308" y="2767109"/>
                    <a:pt x="3052900" y="2773491"/>
                  </a:cubicBezTo>
                  <a:cubicBezTo>
                    <a:pt x="3061162" y="2777104"/>
                    <a:pt x="3068826" y="2781562"/>
                    <a:pt x="3075836" y="2787162"/>
                  </a:cubicBezTo>
                  <a:cubicBezTo>
                    <a:pt x="3102620" y="2808600"/>
                    <a:pt x="3101071" y="2847100"/>
                    <a:pt x="3072674" y="2866163"/>
                  </a:cubicBezTo>
                  <a:cubicBezTo>
                    <a:pt x="3064895" y="2871382"/>
                    <a:pt x="3056360" y="2873624"/>
                    <a:pt x="3047185" y="2871370"/>
                  </a:cubicBezTo>
                  <a:cubicBezTo>
                    <a:pt x="3038530" y="2869242"/>
                    <a:pt x="3029875" y="2866906"/>
                    <a:pt x="3021531" y="2863807"/>
                  </a:cubicBezTo>
                  <a:cubicBezTo>
                    <a:pt x="3012533" y="2860460"/>
                    <a:pt x="3003827" y="2856295"/>
                    <a:pt x="2995122" y="2852205"/>
                  </a:cubicBezTo>
                  <a:cubicBezTo>
                    <a:pt x="2894976" y="2805177"/>
                    <a:pt x="2796696" y="2754428"/>
                    <a:pt x="2698405" y="2703691"/>
                  </a:cubicBezTo>
                  <a:cubicBezTo>
                    <a:pt x="2658692" y="2683187"/>
                    <a:pt x="2619271" y="2662270"/>
                    <a:pt x="2581952" y="2637639"/>
                  </a:cubicBezTo>
                  <a:cubicBezTo>
                    <a:pt x="2549853" y="2616449"/>
                    <a:pt x="2517449" y="2595659"/>
                    <a:pt x="2486232" y="2573231"/>
                  </a:cubicBezTo>
                  <a:cubicBezTo>
                    <a:pt x="2465087" y="2558035"/>
                    <a:pt x="2445440" y="2540680"/>
                    <a:pt x="2425691" y="2523631"/>
                  </a:cubicBezTo>
                  <a:cubicBezTo>
                    <a:pt x="2400221" y="2501641"/>
                    <a:pt x="2375298" y="2479016"/>
                    <a:pt x="2350177" y="2456619"/>
                  </a:cubicBezTo>
                  <a:cubicBezTo>
                    <a:pt x="2323488" y="2432826"/>
                    <a:pt x="2298456" y="2407337"/>
                    <a:pt x="2274117" y="2381188"/>
                  </a:cubicBezTo>
                  <a:cubicBezTo>
                    <a:pt x="2230562" y="2334401"/>
                    <a:pt x="2188925" y="2285957"/>
                    <a:pt x="2149669" y="2235493"/>
                  </a:cubicBezTo>
                  <a:cubicBezTo>
                    <a:pt x="2140373" y="2223542"/>
                    <a:pt x="2130613" y="2212036"/>
                    <a:pt x="2119539" y="2201686"/>
                  </a:cubicBezTo>
                  <a:cubicBezTo>
                    <a:pt x="2108452" y="2191329"/>
                    <a:pt x="2098869" y="2179677"/>
                    <a:pt x="2089910" y="2167459"/>
                  </a:cubicBezTo>
                  <a:cubicBezTo>
                    <a:pt x="2087452" y="2164107"/>
                    <a:pt x="2083230" y="2164678"/>
                    <a:pt x="2081718" y="2168221"/>
                  </a:cubicBezTo>
                  <a:cubicBezTo>
                    <a:pt x="2080912" y="2170114"/>
                    <a:pt x="2080125" y="2172031"/>
                    <a:pt x="2079584" y="2174006"/>
                  </a:cubicBezTo>
                  <a:cubicBezTo>
                    <a:pt x="2064192" y="2231004"/>
                    <a:pt x="2057531" y="2288655"/>
                    <a:pt x="2067615" y="2347367"/>
                  </a:cubicBezTo>
                  <a:cubicBezTo>
                    <a:pt x="2077972" y="2407673"/>
                    <a:pt x="2083465" y="2468627"/>
                    <a:pt x="2092202" y="2529149"/>
                  </a:cubicBezTo>
                  <a:cubicBezTo>
                    <a:pt x="2095739" y="2553685"/>
                    <a:pt x="2095028" y="2578501"/>
                    <a:pt x="2094234" y="2603203"/>
                  </a:cubicBezTo>
                  <a:cubicBezTo>
                    <a:pt x="2093370" y="2629968"/>
                    <a:pt x="2091954" y="2656733"/>
                    <a:pt x="2090170" y="2683454"/>
                  </a:cubicBezTo>
                  <a:cubicBezTo>
                    <a:pt x="2087820" y="2718646"/>
                    <a:pt x="2079775" y="2752529"/>
                    <a:pt x="2066904" y="2785473"/>
                  </a:cubicBezTo>
                  <a:cubicBezTo>
                    <a:pt x="2048368" y="2832920"/>
                    <a:pt x="2025781" y="2878437"/>
                    <a:pt x="2002667" y="2923713"/>
                  </a:cubicBezTo>
                  <a:cubicBezTo>
                    <a:pt x="1987674" y="2953081"/>
                    <a:pt x="1972225" y="2982215"/>
                    <a:pt x="1956877" y="3011400"/>
                  </a:cubicBezTo>
                  <a:cubicBezTo>
                    <a:pt x="1954655" y="3015622"/>
                    <a:pt x="1951963" y="3019617"/>
                    <a:pt x="1949212" y="3023516"/>
                  </a:cubicBezTo>
                  <a:cubicBezTo>
                    <a:pt x="1948635" y="3024335"/>
                    <a:pt x="1946723" y="3024773"/>
                    <a:pt x="1945619" y="3024525"/>
                  </a:cubicBezTo>
                  <a:cubicBezTo>
                    <a:pt x="1944527" y="3024278"/>
                    <a:pt x="1942939" y="3023007"/>
                    <a:pt x="1942844" y="3022061"/>
                  </a:cubicBezTo>
                  <a:cubicBezTo>
                    <a:pt x="1942145" y="3015254"/>
                    <a:pt x="1941250" y="3008403"/>
                    <a:pt x="1941370" y="3001583"/>
                  </a:cubicBezTo>
                  <a:cubicBezTo>
                    <a:pt x="1942869" y="2917807"/>
                    <a:pt x="1944889" y="2834038"/>
                    <a:pt x="1945993" y="2750256"/>
                  </a:cubicBezTo>
                  <a:cubicBezTo>
                    <a:pt x="1946482" y="2713191"/>
                    <a:pt x="1945345" y="2676101"/>
                    <a:pt x="1944654" y="2639029"/>
                  </a:cubicBezTo>
                  <a:cubicBezTo>
                    <a:pt x="1944038" y="2606086"/>
                    <a:pt x="1943148" y="2573142"/>
                    <a:pt x="1942069" y="2540204"/>
                  </a:cubicBezTo>
                  <a:cubicBezTo>
                    <a:pt x="1941732" y="2529924"/>
                    <a:pt x="1940570" y="2519656"/>
                    <a:pt x="1939491" y="2509413"/>
                  </a:cubicBezTo>
                  <a:cubicBezTo>
                    <a:pt x="1935624" y="2472488"/>
                    <a:pt x="1934284" y="2435417"/>
                    <a:pt x="1934303" y="2398352"/>
                  </a:cubicBezTo>
                  <a:cubicBezTo>
                    <a:pt x="1934316" y="2369491"/>
                    <a:pt x="1936881" y="2340719"/>
                    <a:pt x="1942653" y="2312316"/>
                  </a:cubicBezTo>
                  <a:cubicBezTo>
                    <a:pt x="1945898" y="2296345"/>
                    <a:pt x="1948070" y="2280210"/>
                    <a:pt x="1950045" y="2263401"/>
                  </a:cubicBezTo>
                  <a:cubicBezTo>
                    <a:pt x="1947225" y="2264221"/>
                    <a:pt x="1945606" y="2264189"/>
                    <a:pt x="1944863" y="2264983"/>
                  </a:cubicBezTo>
                  <a:cubicBezTo>
                    <a:pt x="1911183" y="2300771"/>
                    <a:pt x="1882144" y="2339875"/>
                    <a:pt x="1863919" y="2385829"/>
                  </a:cubicBezTo>
                  <a:cubicBezTo>
                    <a:pt x="1842774" y="2439125"/>
                    <a:pt x="1812713" y="2487626"/>
                    <a:pt x="1784741" y="2537264"/>
                  </a:cubicBezTo>
                  <a:cubicBezTo>
                    <a:pt x="1756713" y="2586997"/>
                    <a:pt x="1723674" y="2633492"/>
                    <a:pt x="1691028" y="2680222"/>
                  </a:cubicBezTo>
                  <a:cubicBezTo>
                    <a:pt x="1683160" y="2691480"/>
                    <a:pt x="1675864" y="2703133"/>
                    <a:pt x="1667882" y="2714309"/>
                  </a:cubicBezTo>
                  <a:cubicBezTo>
                    <a:pt x="1650242" y="2738991"/>
                    <a:pt x="1628798" y="2760378"/>
                    <a:pt x="1607957" y="2782241"/>
                  </a:cubicBezTo>
                  <a:cubicBezTo>
                    <a:pt x="1571470" y="2820525"/>
                    <a:pt x="1534507" y="2858358"/>
                    <a:pt x="1498090" y="2896706"/>
                  </a:cubicBezTo>
                  <a:cubicBezTo>
                    <a:pt x="1485809" y="2909641"/>
                    <a:pt x="1474430" y="2923446"/>
                    <a:pt x="1462860" y="2937041"/>
                  </a:cubicBezTo>
                  <a:cubicBezTo>
                    <a:pt x="1413616" y="2994902"/>
                    <a:pt x="1359348" y="3047080"/>
                    <a:pt x="1293969" y="3086704"/>
                  </a:cubicBezTo>
                  <a:cubicBezTo>
                    <a:pt x="1288699" y="3089899"/>
                    <a:pt x="1283199" y="3092743"/>
                    <a:pt x="1277669" y="3095461"/>
                  </a:cubicBezTo>
                  <a:cubicBezTo>
                    <a:pt x="1274487" y="3097023"/>
                    <a:pt x="1270829" y="3097550"/>
                    <a:pt x="1268258" y="3094483"/>
                  </a:cubicBezTo>
                  <a:cubicBezTo>
                    <a:pt x="1265845" y="3091600"/>
                    <a:pt x="1266289" y="3087962"/>
                    <a:pt x="1267750" y="3084729"/>
                  </a:cubicBezTo>
                  <a:cubicBezTo>
                    <a:pt x="1269153" y="3081624"/>
                    <a:pt x="1270842" y="3078596"/>
                    <a:pt x="1272754" y="3075770"/>
                  </a:cubicBezTo>
                  <a:cubicBezTo>
                    <a:pt x="1304307" y="3029072"/>
                    <a:pt x="1333295" y="2980799"/>
                    <a:pt x="1361475" y="2932018"/>
                  </a:cubicBezTo>
                  <a:cubicBezTo>
                    <a:pt x="1369026" y="2918950"/>
                    <a:pt x="1376824" y="2905882"/>
                    <a:pt x="1385872" y="2893836"/>
                  </a:cubicBezTo>
                  <a:cubicBezTo>
                    <a:pt x="1408244" y="2864067"/>
                    <a:pt x="1426989" y="2832120"/>
                    <a:pt x="1444693" y="2799494"/>
                  </a:cubicBezTo>
                  <a:cubicBezTo>
                    <a:pt x="1460447" y="2770462"/>
                    <a:pt x="1478265" y="2742744"/>
                    <a:pt x="1497988" y="2716277"/>
                  </a:cubicBezTo>
                  <a:cubicBezTo>
                    <a:pt x="1518105" y="2689283"/>
                    <a:pt x="1538800" y="2662721"/>
                    <a:pt x="1558764" y="2635613"/>
                  </a:cubicBezTo>
                  <a:cubicBezTo>
                    <a:pt x="1570975" y="2619033"/>
                    <a:pt x="1582659" y="2602034"/>
                    <a:pt x="1593861" y="2584756"/>
                  </a:cubicBezTo>
                  <a:cubicBezTo>
                    <a:pt x="1603601" y="2569725"/>
                    <a:pt x="1610605" y="2553254"/>
                    <a:pt x="1616575" y="2536344"/>
                  </a:cubicBezTo>
                  <a:cubicBezTo>
                    <a:pt x="1623204" y="2517560"/>
                    <a:pt x="1629909" y="2498796"/>
                    <a:pt x="1636990" y="2480184"/>
                  </a:cubicBezTo>
                  <a:cubicBezTo>
                    <a:pt x="1647563" y="2452384"/>
                    <a:pt x="1662205" y="2426831"/>
                    <a:pt x="1680341" y="2403241"/>
                  </a:cubicBezTo>
                  <a:cubicBezTo>
                    <a:pt x="1684367" y="2398009"/>
                    <a:pt x="1689352" y="2393145"/>
                    <a:pt x="1691530" y="2384413"/>
                  </a:cubicBezTo>
                  <a:cubicBezTo>
                    <a:pt x="1681694" y="2387061"/>
                    <a:pt x="1675623" y="2392662"/>
                    <a:pt x="1669349" y="2397513"/>
                  </a:cubicBezTo>
                  <a:cubicBezTo>
                    <a:pt x="1638380" y="2421466"/>
                    <a:pt x="1607513" y="2445558"/>
                    <a:pt x="1576766" y="2469795"/>
                  </a:cubicBezTo>
                  <a:cubicBezTo>
                    <a:pt x="1541162" y="2497869"/>
                    <a:pt x="1506135" y="2526685"/>
                    <a:pt x="1470118" y="2554212"/>
                  </a:cubicBezTo>
                  <a:cubicBezTo>
                    <a:pt x="1420721" y="2591963"/>
                    <a:pt x="1367584" y="2623180"/>
                    <a:pt x="1308295" y="2643182"/>
                  </a:cubicBezTo>
                  <a:cubicBezTo>
                    <a:pt x="1268550" y="2656594"/>
                    <a:pt x="1229993" y="2673046"/>
                    <a:pt x="1192020" y="2690807"/>
                  </a:cubicBezTo>
                  <a:cubicBezTo>
                    <a:pt x="1150961" y="2710010"/>
                    <a:pt x="1109425" y="2728164"/>
                    <a:pt x="1069052" y="2748884"/>
                  </a:cubicBezTo>
                  <a:cubicBezTo>
                    <a:pt x="1024970" y="2771503"/>
                    <a:pt x="982800" y="2797297"/>
                    <a:pt x="940776" y="2823376"/>
                  </a:cubicBezTo>
                  <a:cubicBezTo>
                    <a:pt x="923249" y="2834254"/>
                    <a:pt x="905552" y="2844750"/>
                    <a:pt x="887023" y="2853844"/>
                  </a:cubicBezTo>
                  <a:cubicBezTo>
                    <a:pt x="853730" y="2870176"/>
                    <a:pt x="820793" y="2887283"/>
                    <a:pt x="787131" y="2902802"/>
                  </a:cubicBezTo>
                  <a:cubicBezTo>
                    <a:pt x="765338" y="2912848"/>
                    <a:pt x="742535" y="2920703"/>
                    <a:pt x="720120" y="2929377"/>
                  </a:cubicBezTo>
                  <a:cubicBezTo>
                    <a:pt x="716976" y="2930596"/>
                    <a:pt x="713490" y="2931066"/>
                    <a:pt x="710112" y="2931466"/>
                  </a:cubicBezTo>
                  <a:cubicBezTo>
                    <a:pt x="709109" y="2931587"/>
                    <a:pt x="707489" y="2930526"/>
                    <a:pt x="706956" y="2929567"/>
                  </a:cubicBezTo>
                  <a:cubicBezTo>
                    <a:pt x="706410" y="2928577"/>
                    <a:pt x="706302" y="2926608"/>
                    <a:pt x="706937" y="2925821"/>
                  </a:cubicBezTo>
                  <a:cubicBezTo>
                    <a:pt x="709928" y="2922100"/>
                    <a:pt x="712995" y="2918372"/>
                    <a:pt x="716474" y="2915115"/>
                  </a:cubicBezTo>
                  <a:cubicBezTo>
                    <a:pt x="768875" y="2866137"/>
                    <a:pt x="826310" y="2823776"/>
                    <a:pt x="887251" y="2786146"/>
                  </a:cubicBezTo>
                  <a:cubicBezTo>
                    <a:pt x="934032" y="2757260"/>
                    <a:pt x="979955" y="2727098"/>
                    <a:pt x="1024894" y="2695430"/>
                  </a:cubicBezTo>
                  <a:cubicBezTo>
                    <a:pt x="1049653" y="2677980"/>
                    <a:pt x="1071630" y="2657108"/>
                    <a:pt x="1094979" y="2637918"/>
                  </a:cubicBezTo>
                  <a:cubicBezTo>
                    <a:pt x="1126291" y="2612188"/>
                    <a:pt x="1157349" y="2586140"/>
                    <a:pt x="1188597" y="2560328"/>
                  </a:cubicBezTo>
                  <a:cubicBezTo>
                    <a:pt x="1223020" y="2531892"/>
                    <a:pt x="1256612" y="2502460"/>
                    <a:pt x="1292604" y="2475942"/>
                  </a:cubicBezTo>
                  <a:cubicBezTo>
                    <a:pt x="1345169" y="2437226"/>
                    <a:pt x="1398471" y="2399641"/>
                    <a:pt x="1454224" y="2365579"/>
                  </a:cubicBezTo>
                  <a:cubicBezTo>
                    <a:pt x="1505805" y="2334064"/>
                    <a:pt x="1557164" y="2302181"/>
                    <a:pt x="1608453" y="2270190"/>
                  </a:cubicBezTo>
                  <a:cubicBezTo>
                    <a:pt x="1653944" y="2241818"/>
                    <a:pt x="1700858" y="2215916"/>
                    <a:pt x="1747702" y="2189900"/>
                  </a:cubicBezTo>
                  <a:cubicBezTo>
                    <a:pt x="1763272" y="2181252"/>
                    <a:pt x="1779928" y="2174514"/>
                    <a:pt x="1796292" y="2167351"/>
                  </a:cubicBezTo>
                  <a:cubicBezTo>
                    <a:pt x="1833497" y="2151070"/>
                    <a:pt x="1868796" y="2131156"/>
                    <a:pt x="1904058" y="2111160"/>
                  </a:cubicBezTo>
                  <a:cubicBezTo>
                    <a:pt x="1906858" y="2109573"/>
                    <a:pt x="1909367" y="2107464"/>
                    <a:pt x="1912364" y="2105344"/>
                  </a:cubicBezTo>
                  <a:cubicBezTo>
                    <a:pt x="1910243" y="2103991"/>
                    <a:pt x="1909125" y="2102664"/>
                    <a:pt x="1908249" y="2102804"/>
                  </a:cubicBezTo>
                  <a:cubicBezTo>
                    <a:pt x="1852350" y="2111789"/>
                    <a:pt x="1798698" y="2128229"/>
                    <a:pt x="1746718" y="2150644"/>
                  </a:cubicBezTo>
                  <a:cubicBezTo>
                    <a:pt x="1708224" y="2167237"/>
                    <a:pt x="1668702" y="2181194"/>
                    <a:pt x="1629116" y="2195012"/>
                  </a:cubicBezTo>
                  <a:cubicBezTo>
                    <a:pt x="1590857" y="2208366"/>
                    <a:pt x="1552872" y="2222539"/>
                    <a:pt x="1515120" y="2237271"/>
                  </a:cubicBezTo>
                  <a:cubicBezTo>
                    <a:pt x="1468937" y="2255292"/>
                    <a:pt x="1421077" y="2267815"/>
                    <a:pt x="1373744" y="2282083"/>
                  </a:cubicBezTo>
                  <a:cubicBezTo>
                    <a:pt x="1362568" y="2285455"/>
                    <a:pt x="1351361" y="2288890"/>
                    <a:pt x="1340540" y="2293221"/>
                  </a:cubicBezTo>
                  <a:cubicBezTo>
                    <a:pt x="1283771" y="2315935"/>
                    <a:pt x="1227008" y="2338662"/>
                    <a:pt x="1170468" y="2361941"/>
                  </a:cubicBezTo>
                  <a:cubicBezTo>
                    <a:pt x="1113813" y="2385271"/>
                    <a:pt x="1055844" y="2404143"/>
                    <a:pt x="996078" y="2417884"/>
                  </a:cubicBezTo>
                  <a:cubicBezTo>
                    <a:pt x="936324" y="2431626"/>
                    <a:pt x="875695" y="2439519"/>
                    <a:pt x="814887" y="2445513"/>
                  </a:cubicBezTo>
                  <a:cubicBezTo>
                    <a:pt x="771916" y="2449749"/>
                    <a:pt x="728578" y="2451463"/>
                    <a:pt x="685309" y="2449209"/>
                  </a:cubicBezTo>
                  <a:cubicBezTo>
                    <a:pt x="657045" y="2447736"/>
                    <a:pt x="628972" y="2448942"/>
                    <a:pt x="601133" y="2453895"/>
                  </a:cubicBezTo>
                  <a:cubicBezTo>
                    <a:pt x="568564" y="2459686"/>
                    <a:pt x="535620" y="2461312"/>
                    <a:pt x="502715" y="2462957"/>
                  </a:cubicBezTo>
                  <a:cubicBezTo>
                    <a:pt x="453248" y="2465427"/>
                    <a:pt x="403909" y="2462607"/>
                    <a:pt x="354607" y="2458073"/>
                  </a:cubicBezTo>
                  <a:cubicBezTo>
                    <a:pt x="327289" y="2455559"/>
                    <a:pt x="300048" y="2451438"/>
                    <a:pt x="272451" y="2452581"/>
                  </a:cubicBezTo>
                  <a:cubicBezTo>
                    <a:pt x="250511" y="2453489"/>
                    <a:pt x="228553" y="2454079"/>
                    <a:pt x="206601" y="2454638"/>
                  </a:cubicBezTo>
                  <a:cubicBezTo>
                    <a:pt x="197007" y="2454879"/>
                    <a:pt x="187399" y="2454740"/>
                    <a:pt x="177804" y="2454619"/>
                  </a:cubicBezTo>
                  <a:cubicBezTo>
                    <a:pt x="175772" y="2454594"/>
                    <a:pt x="173378" y="2453609"/>
                    <a:pt x="173474" y="2451393"/>
                  </a:cubicBezTo>
                  <a:cubicBezTo>
                    <a:pt x="173549" y="2449672"/>
                    <a:pt x="174889" y="2447215"/>
                    <a:pt x="176362" y="2446472"/>
                  </a:cubicBezTo>
                  <a:cubicBezTo>
                    <a:pt x="189850" y="2439690"/>
                    <a:pt x="203261" y="2432680"/>
                    <a:pt x="217123" y="2426730"/>
                  </a:cubicBezTo>
                  <a:cubicBezTo>
                    <a:pt x="271473" y="2403406"/>
                    <a:pt x="327213" y="2383880"/>
                    <a:pt x="383938" y="2367160"/>
                  </a:cubicBezTo>
                  <a:cubicBezTo>
                    <a:pt x="426095" y="2354727"/>
                    <a:pt x="468196" y="2342091"/>
                    <a:pt x="510519" y="2330242"/>
                  </a:cubicBezTo>
                  <a:cubicBezTo>
                    <a:pt x="530331" y="2324692"/>
                    <a:pt x="550587" y="2320736"/>
                    <a:pt x="570672" y="2316151"/>
                  </a:cubicBezTo>
                  <a:cubicBezTo>
                    <a:pt x="594764" y="2310645"/>
                    <a:pt x="618850" y="2305108"/>
                    <a:pt x="642993" y="2299831"/>
                  </a:cubicBezTo>
                  <a:cubicBezTo>
                    <a:pt x="667135" y="2294555"/>
                    <a:pt x="691195" y="2288662"/>
                    <a:pt x="715560" y="2284674"/>
                  </a:cubicBezTo>
                  <a:cubicBezTo>
                    <a:pt x="759629" y="2277460"/>
                    <a:pt x="803361" y="2268716"/>
                    <a:pt x="846929" y="2258982"/>
                  </a:cubicBezTo>
                  <a:cubicBezTo>
                    <a:pt x="867694" y="2254340"/>
                    <a:pt x="888610" y="2250378"/>
                    <a:pt x="909426" y="2245926"/>
                  </a:cubicBezTo>
                  <a:cubicBezTo>
                    <a:pt x="941125" y="2239144"/>
                    <a:pt x="971846" y="2229702"/>
                    <a:pt x="1002021" y="2218031"/>
                  </a:cubicBezTo>
                  <a:cubicBezTo>
                    <a:pt x="1060994" y="2195228"/>
                    <a:pt x="1119160" y="2170520"/>
                    <a:pt x="1176799" y="2144580"/>
                  </a:cubicBezTo>
                  <a:cubicBezTo>
                    <a:pt x="1221389" y="2124514"/>
                    <a:pt x="1267763" y="2109414"/>
                    <a:pt x="1314105" y="2094218"/>
                  </a:cubicBezTo>
                  <a:cubicBezTo>
                    <a:pt x="1354574" y="2080953"/>
                    <a:pt x="1395328" y="2068558"/>
                    <a:pt x="1436730" y="2058500"/>
                  </a:cubicBezTo>
                  <a:cubicBezTo>
                    <a:pt x="1459406" y="2052994"/>
                    <a:pt x="1482139" y="2047178"/>
                    <a:pt x="1505189" y="2043876"/>
                  </a:cubicBezTo>
                  <a:cubicBezTo>
                    <a:pt x="1564358" y="2035411"/>
                    <a:pt x="1622581" y="2021282"/>
                    <a:pt x="1682088" y="2014989"/>
                  </a:cubicBezTo>
                  <a:cubicBezTo>
                    <a:pt x="1684088" y="2014780"/>
                    <a:pt x="1686037" y="2014062"/>
                    <a:pt x="1688012" y="2013580"/>
                  </a:cubicBezTo>
                  <a:cubicBezTo>
                    <a:pt x="1688056" y="2012589"/>
                    <a:pt x="1688145" y="2011554"/>
                    <a:pt x="1688228" y="2010525"/>
                  </a:cubicBezTo>
                  <a:close/>
                </a:path>
              </a:pathLst>
            </a:custGeom>
            <a:solidFill>
              <a:srgbClr val="F7B2B5"/>
            </a:solidFill>
            <a:ln w="6350" cap="flat">
              <a:noFill/>
              <a:prstDash val="solid"/>
              <a:miter/>
            </a:ln>
          </p:spPr>
          <p:txBody>
            <a:bodyPr rtlCol="0" anchor="ctr"/>
            <a:lstStyle/>
            <a:p>
              <a:endParaRPr lang="en-US"/>
            </a:p>
          </p:txBody>
        </p:sp>
        <p:grpSp>
          <p:nvGrpSpPr>
            <p:cNvPr id="13" name="Graphic 6">
              <a:extLst>
                <a:ext uri="{FF2B5EF4-FFF2-40B4-BE49-F238E27FC236}">
                  <a16:creationId xmlns:a16="http://schemas.microsoft.com/office/drawing/2014/main" id="{2EF7C652-2BC0-8B81-3546-475AC0CEE568}"/>
                </a:ext>
              </a:extLst>
            </p:cNvPr>
            <p:cNvGrpSpPr/>
            <p:nvPr/>
          </p:nvGrpSpPr>
          <p:grpSpPr>
            <a:xfrm>
              <a:off x="4601853" y="10452360"/>
              <a:ext cx="2011297" cy="1540043"/>
              <a:chOff x="4601853" y="10452360"/>
              <a:chExt cx="2011297" cy="1540043"/>
            </a:xfrm>
            <a:solidFill>
              <a:srgbClr val="B8C4AB"/>
            </a:solidFill>
          </p:grpSpPr>
          <p:sp>
            <p:nvSpPr>
              <p:cNvPr id="14" name="Freeform: Shape 13">
                <a:extLst>
                  <a:ext uri="{FF2B5EF4-FFF2-40B4-BE49-F238E27FC236}">
                    <a16:creationId xmlns:a16="http://schemas.microsoft.com/office/drawing/2014/main" id="{B4889E9F-C1DF-C5C7-DE6D-1D5DB259D2AE}"/>
                  </a:ext>
                </a:extLst>
              </p:cNvPr>
              <p:cNvSpPr/>
              <p:nvPr/>
            </p:nvSpPr>
            <p:spPr>
              <a:xfrm>
                <a:off x="5818277" y="11112037"/>
                <a:ext cx="495869" cy="224498"/>
              </a:xfrm>
              <a:custGeom>
                <a:avLst/>
                <a:gdLst>
                  <a:gd name="connsiteX0" fmla="*/ 262058 w 495869"/>
                  <a:gd name="connsiteY0" fmla="*/ 215480 h 224498"/>
                  <a:gd name="connsiteX1" fmla="*/ 495052 w 495869"/>
                  <a:gd name="connsiteY1" fmla="*/ 86035 h 224498"/>
                  <a:gd name="connsiteX2" fmla="*/ 181566 w 495869"/>
                  <a:gd name="connsiteY2" fmla="*/ 24993 h 224498"/>
                  <a:gd name="connsiteX3" fmla="*/ 2496 w 495869"/>
                  <a:gd name="connsiteY3" fmla="*/ 143935 h 224498"/>
                  <a:gd name="connsiteX4" fmla="*/ 5493 w 495869"/>
                  <a:gd name="connsiteY4" fmla="*/ 166554 h 224498"/>
                  <a:gd name="connsiteX5" fmla="*/ 262058 w 495869"/>
                  <a:gd name="connsiteY5" fmla="*/ 215480 h 22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5869" h="224498">
                    <a:moveTo>
                      <a:pt x="262058" y="215480"/>
                    </a:moveTo>
                    <a:cubicBezTo>
                      <a:pt x="319068" y="205225"/>
                      <a:pt x="484867" y="160337"/>
                      <a:pt x="495052" y="86035"/>
                    </a:cubicBezTo>
                    <a:cubicBezTo>
                      <a:pt x="512680" y="-43943"/>
                      <a:pt x="239878" y="7105"/>
                      <a:pt x="181566" y="24993"/>
                    </a:cubicBezTo>
                    <a:cubicBezTo>
                      <a:pt x="114624" y="45516"/>
                      <a:pt x="40310" y="82340"/>
                      <a:pt x="2496" y="143935"/>
                    </a:cubicBezTo>
                    <a:cubicBezTo>
                      <a:pt x="-1943" y="151168"/>
                      <a:pt x="-165" y="160610"/>
                      <a:pt x="5493" y="166554"/>
                    </a:cubicBezTo>
                    <a:cubicBezTo>
                      <a:pt x="69495" y="233889"/>
                      <a:pt x="177883" y="230619"/>
                      <a:pt x="262058" y="215480"/>
                    </a:cubicBezTo>
                    <a:close/>
                  </a:path>
                </a:pathLst>
              </a:custGeom>
              <a:solidFill>
                <a:srgbClr val="B8C4AB"/>
              </a:solidFill>
              <a:ln w="6350"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9FF7EF5B-001F-7052-AAFB-F8B16C6DC31C}"/>
                  </a:ext>
                </a:extLst>
              </p:cNvPr>
              <p:cNvSpPr/>
              <p:nvPr/>
            </p:nvSpPr>
            <p:spPr>
              <a:xfrm>
                <a:off x="5594583" y="10910904"/>
                <a:ext cx="369635" cy="216261"/>
              </a:xfrm>
              <a:custGeom>
                <a:avLst/>
                <a:gdLst>
                  <a:gd name="connsiteX0" fmla="*/ 135740 w 369635"/>
                  <a:gd name="connsiteY0" fmla="*/ 216029 h 216261"/>
                  <a:gd name="connsiteX1" fmla="*/ 368792 w 369635"/>
                  <a:gd name="connsiteY1" fmla="*/ 87124 h 216261"/>
                  <a:gd name="connsiteX2" fmla="*/ 126514 w 369635"/>
                  <a:gd name="connsiteY2" fmla="*/ 10613 h 216261"/>
                  <a:gd name="connsiteX3" fmla="*/ 61629 w 369635"/>
                  <a:gd name="connsiteY3" fmla="*/ 204275 h 216261"/>
                  <a:gd name="connsiteX4" fmla="*/ 135740 w 369635"/>
                  <a:gd name="connsiteY4" fmla="*/ 216029 h 2162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635" h="216261">
                    <a:moveTo>
                      <a:pt x="135740" y="216029"/>
                    </a:moveTo>
                    <a:cubicBezTo>
                      <a:pt x="229892" y="212143"/>
                      <a:pt x="358752" y="159870"/>
                      <a:pt x="368792" y="87124"/>
                    </a:cubicBezTo>
                    <a:cubicBezTo>
                      <a:pt x="384012" y="-25487"/>
                      <a:pt x="189144" y="-1058"/>
                      <a:pt x="126514" y="10613"/>
                    </a:cubicBezTo>
                    <a:cubicBezTo>
                      <a:pt x="21135" y="30260"/>
                      <a:pt x="-61732" y="140071"/>
                      <a:pt x="61629" y="204275"/>
                    </a:cubicBezTo>
                    <a:cubicBezTo>
                      <a:pt x="79600" y="213641"/>
                      <a:pt x="105933" y="217261"/>
                      <a:pt x="135740" y="216029"/>
                    </a:cubicBezTo>
                    <a:close/>
                  </a:path>
                </a:pathLst>
              </a:custGeom>
              <a:solidFill>
                <a:srgbClr val="B8C4AB"/>
              </a:solidFill>
              <a:ln w="6350"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1A3521ED-F99B-3228-DED1-4B5950229DC4}"/>
                  </a:ext>
                </a:extLst>
              </p:cNvPr>
              <p:cNvSpPr/>
              <p:nvPr/>
            </p:nvSpPr>
            <p:spPr>
              <a:xfrm>
                <a:off x="5224829" y="11263860"/>
                <a:ext cx="355366" cy="216208"/>
              </a:xfrm>
              <a:custGeom>
                <a:avLst/>
                <a:gdLst>
                  <a:gd name="connsiteX0" fmla="*/ 121471 w 355366"/>
                  <a:gd name="connsiteY0" fmla="*/ 216025 h 216208"/>
                  <a:gd name="connsiteX1" fmla="*/ 354522 w 355366"/>
                  <a:gd name="connsiteY1" fmla="*/ 87121 h 216208"/>
                  <a:gd name="connsiteX2" fmla="*/ 112283 w 355366"/>
                  <a:gd name="connsiteY2" fmla="*/ 10609 h 216208"/>
                  <a:gd name="connsiteX3" fmla="*/ 121471 w 355366"/>
                  <a:gd name="connsiteY3" fmla="*/ 216025 h 216208"/>
                </a:gdLst>
                <a:ahLst/>
                <a:cxnLst>
                  <a:cxn ang="0">
                    <a:pos x="connsiteX0" y="connsiteY0"/>
                  </a:cxn>
                  <a:cxn ang="0">
                    <a:pos x="connsiteX1" y="connsiteY1"/>
                  </a:cxn>
                  <a:cxn ang="0">
                    <a:pos x="connsiteX2" y="connsiteY2"/>
                  </a:cxn>
                  <a:cxn ang="0">
                    <a:pos x="connsiteX3" y="connsiteY3"/>
                  </a:cxn>
                </a:cxnLst>
                <a:rect l="l" t="t" r="r" b="b"/>
                <a:pathLst>
                  <a:path w="355366" h="216208">
                    <a:moveTo>
                      <a:pt x="121471" y="216025"/>
                    </a:moveTo>
                    <a:cubicBezTo>
                      <a:pt x="215622" y="212139"/>
                      <a:pt x="344483" y="159860"/>
                      <a:pt x="354522" y="87121"/>
                    </a:cubicBezTo>
                    <a:cubicBezTo>
                      <a:pt x="369743" y="-25465"/>
                      <a:pt x="174944" y="-1069"/>
                      <a:pt x="112283" y="10609"/>
                    </a:cubicBezTo>
                    <a:cubicBezTo>
                      <a:pt x="-34860" y="38022"/>
                      <a:pt x="-43058" y="222826"/>
                      <a:pt x="121471" y="216025"/>
                    </a:cubicBezTo>
                    <a:close/>
                  </a:path>
                </a:pathLst>
              </a:custGeom>
              <a:solidFill>
                <a:srgbClr val="B8C4AB"/>
              </a:solidFill>
              <a:ln w="6350"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208051C5-42FB-03CA-E289-EEB6482D1A73}"/>
                  </a:ext>
                </a:extLst>
              </p:cNvPr>
              <p:cNvSpPr/>
              <p:nvPr/>
            </p:nvSpPr>
            <p:spPr>
              <a:xfrm>
                <a:off x="6308458" y="11400866"/>
                <a:ext cx="304693" cy="153471"/>
              </a:xfrm>
              <a:custGeom>
                <a:avLst/>
                <a:gdLst>
                  <a:gd name="connsiteX0" fmla="*/ 114694 w 304693"/>
                  <a:gd name="connsiteY0" fmla="*/ 148514 h 153471"/>
                  <a:gd name="connsiteX1" fmla="*/ 201994 w 304693"/>
                  <a:gd name="connsiteY1" fmla="*/ 151378 h 153471"/>
                  <a:gd name="connsiteX2" fmla="*/ 221952 w 304693"/>
                  <a:gd name="connsiteY2" fmla="*/ 171 h 153471"/>
                  <a:gd name="connsiteX3" fmla="*/ 7557 w 304693"/>
                  <a:gd name="connsiteY3" fmla="*/ 61582 h 153471"/>
                  <a:gd name="connsiteX4" fmla="*/ 114694 w 304693"/>
                  <a:gd name="connsiteY4" fmla="*/ 148514 h 153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3" h="153471">
                    <a:moveTo>
                      <a:pt x="114694" y="148514"/>
                    </a:moveTo>
                    <a:cubicBezTo>
                      <a:pt x="152178" y="154236"/>
                      <a:pt x="187834" y="154743"/>
                      <a:pt x="201994" y="151378"/>
                    </a:cubicBezTo>
                    <a:cubicBezTo>
                      <a:pt x="300717" y="127947"/>
                      <a:pt x="363608" y="4490"/>
                      <a:pt x="221952" y="171"/>
                    </a:cubicBezTo>
                    <a:cubicBezTo>
                      <a:pt x="166263" y="-1536"/>
                      <a:pt x="40412" y="8852"/>
                      <a:pt x="7557" y="61582"/>
                    </a:cubicBezTo>
                    <a:cubicBezTo>
                      <a:pt x="-23787" y="111900"/>
                      <a:pt x="48311" y="138392"/>
                      <a:pt x="114694" y="148514"/>
                    </a:cubicBezTo>
                    <a:close/>
                  </a:path>
                </a:pathLst>
              </a:custGeom>
              <a:solidFill>
                <a:srgbClr val="B8C4AB"/>
              </a:solidFill>
              <a:ln w="6350"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0A2070B6-1B7E-1293-66A0-22FB53E25CEA}"/>
                  </a:ext>
                </a:extLst>
              </p:cNvPr>
              <p:cNvSpPr/>
              <p:nvPr/>
            </p:nvSpPr>
            <p:spPr>
              <a:xfrm>
                <a:off x="5280356" y="10452360"/>
                <a:ext cx="304692" cy="153478"/>
              </a:xfrm>
              <a:custGeom>
                <a:avLst/>
                <a:gdLst>
                  <a:gd name="connsiteX0" fmla="*/ 114694 w 304692"/>
                  <a:gd name="connsiteY0" fmla="*/ 148521 h 153478"/>
                  <a:gd name="connsiteX1" fmla="*/ 201994 w 304692"/>
                  <a:gd name="connsiteY1" fmla="*/ 151384 h 153478"/>
                  <a:gd name="connsiteX2" fmla="*/ 221952 w 304692"/>
                  <a:gd name="connsiteY2" fmla="*/ 172 h 153478"/>
                  <a:gd name="connsiteX3" fmla="*/ 7557 w 304692"/>
                  <a:gd name="connsiteY3" fmla="*/ 61582 h 153478"/>
                  <a:gd name="connsiteX4" fmla="*/ 114694 w 304692"/>
                  <a:gd name="connsiteY4" fmla="*/ 148521 h 1534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2" h="153478">
                    <a:moveTo>
                      <a:pt x="114694" y="148521"/>
                    </a:moveTo>
                    <a:cubicBezTo>
                      <a:pt x="152178" y="154242"/>
                      <a:pt x="187833" y="154750"/>
                      <a:pt x="201994" y="151384"/>
                    </a:cubicBezTo>
                    <a:cubicBezTo>
                      <a:pt x="300717" y="127946"/>
                      <a:pt x="363607" y="4490"/>
                      <a:pt x="221952" y="172"/>
                    </a:cubicBezTo>
                    <a:cubicBezTo>
                      <a:pt x="166262" y="-1537"/>
                      <a:pt x="40412" y="8852"/>
                      <a:pt x="7557" y="61582"/>
                    </a:cubicBezTo>
                    <a:cubicBezTo>
                      <a:pt x="-23787" y="111906"/>
                      <a:pt x="48317" y="138392"/>
                      <a:pt x="114694" y="148521"/>
                    </a:cubicBezTo>
                    <a:close/>
                  </a:path>
                </a:pathLst>
              </a:custGeom>
              <a:solidFill>
                <a:srgbClr val="B8C4AB"/>
              </a:solidFill>
              <a:ln w="6350"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E8917696-5717-84F2-87CA-08043766105A}"/>
                  </a:ext>
                </a:extLst>
              </p:cNvPr>
              <p:cNvSpPr/>
              <p:nvPr/>
            </p:nvSpPr>
            <p:spPr>
              <a:xfrm>
                <a:off x="4601853" y="11376437"/>
                <a:ext cx="304691" cy="153471"/>
              </a:xfrm>
              <a:custGeom>
                <a:avLst/>
                <a:gdLst>
                  <a:gd name="connsiteX0" fmla="*/ 114692 w 304691"/>
                  <a:gd name="connsiteY0" fmla="*/ 148514 h 153471"/>
                  <a:gd name="connsiteX1" fmla="*/ 201992 w 304691"/>
                  <a:gd name="connsiteY1" fmla="*/ 151378 h 153471"/>
                  <a:gd name="connsiteX2" fmla="*/ 221950 w 304691"/>
                  <a:gd name="connsiteY2" fmla="*/ 172 h 153471"/>
                  <a:gd name="connsiteX3" fmla="*/ 7562 w 304691"/>
                  <a:gd name="connsiteY3" fmla="*/ 61582 h 153471"/>
                  <a:gd name="connsiteX4" fmla="*/ 114692 w 304691"/>
                  <a:gd name="connsiteY4" fmla="*/ 148514 h 153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1" h="153471">
                    <a:moveTo>
                      <a:pt x="114692" y="148514"/>
                    </a:moveTo>
                    <a:cubicBezTo>
                      <a:pt x="152177" y="154235"/>
                      <a:pt x="187825" y="154743"/>
                      <a:pt x="201992" y="151378"/>
                    </a:cubicBezTo>
                    <a:cubicBezTo>
                      <a:pt x="300716" y="127940"/>
                      <a:pt x="363606" y="4489"/>
                      <a:pt x="221950" y="172"/>
                    </a:cubicBezTo>
                    <a:cubicBezTo>
                      <a:pt x="166261" y="-1537"/>
                      <a:pt x="40416" y="8852"/>
                      <a:pt x="7562" y="61582"/>
                    </a:cubicBezTo>
                    <a:cubicBezTo>
                      <a:pt x="-23795" y="111900"/>
                      <a:pt x="48316" y="138392"/>
                      <a:pt x="114692" y="148514"/>
                    </a:cubicBezTo>
                    <a:close/>
                  </a:path>
                </a:pathLst>
              </a:custGeom>
              <a:solidFill>
                <a:srgbClr val="B8C4AB"/>
              </a:solidFill>
              <a:ln w="6350"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3D4AB9DA-7EC8-BD15-AA94-B8BE9D4CD71D}"/>
                  </a:ext>
                </a:extLst>
              </p:cNvPr>
              <p:cNvSpPr/>
              <p:nvPr/>
            </p:nvSpPr>
            <p:spPr>
              <a:xfrm>
                <a:off x="5075921" y="11073390"/>
                <a:ext cx="304695" cy="153471"/>
              </a:xfrm>
              <a:custGeom>
                <a:avLst/>
                <a:gdLst>
                  <a:gd name="connsiteX0" fmla="*/ 114696 w 304695"/>
                  <a:gd name="connsiteY0" fmla="*/ 148514 h 153471"/>
                  <a:gd name="connsiteX1" fmla="*/ 201997 w 304695"/>
                  <a:gd name="connsiteY1" fmla="*/ 151378 h 153471"/>
                  <a:gd name="connsiteX2" fmla="*/ 221954 w 304695"/>
                  <a:gd name="connsiteY2" fmla="*/ 172 h 153471"/>
                  <a:gd name="connsiteX3" fmla="*/ 7559 w 304695"/>
                  <a:gd name="connsiteY3" fmla="*/ 61582 h 153471"/>
                  <a:gd name="connsiteX4" fmla="*/ 114696 w 304695"/>
                  <a:gd name="connsiteY4" fmla="*/ 148514 h 153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5" h="153471">
                    <a:moveTo>
                      <a:pt x="114696" y="148514"/>
                    </a:moveTo>
                    <a:cubicBezTo>
                      <a:pt x="152181" y="154235"/>
                      <a:pt x="187830" y="154743"/>
                      <a:pt x="201997" y="151378"/>
                    </a:cubicBezTo>
                    <a:cubicBezTo>
                      <a:pt x="300720" y="127946"/>
                      <a:pt x="363610" y="4489"/>
                      <a:pt x="221954" y="172"/>
                    </a:cubicBezTo>
                    <a:cubicBezTo>
                      <a:pt x="166265" y="-1537"/>
                      <a:pt x="40414" y="8845"/>
                      <a:pt x="7559" y="61582"/>
                    </a:cubicBezTo>
                    <a:cubicBezTo>
                      <a:pt x="-23790" y="111900"/>
                      <a:pt x="48314" y="138386"/>
                      <a:pt x="114696" y="148514"/>
                    </a:cubicBezTo>
                    <a:close/>
                  </a:path>
                </a:pathLst>
              </a:custGeom>
              <a:solidFill>
                <a:srgbClr val="B8C4AB"/>
              </a:solidFill>
              <a:ln w="6350"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555465A0-DA9E-FB20-80E2-45AACE67B3E9}"/>
                  </a:ext>
                </a:extLst>
              </p:cNvPr>
              <p:cNvSpPr/>
              <p:nvPr/>
            </p:nvSpPr>
            <p:spPr>
              <a:xfrm>
                <a:off x="5674089" y="11458344"/>
                <a:ext cx="361558" cy="234060"/>
              </a:xfrm>
              <a:custGeom>
                <a:avLst/>
                <a:gdLst>
                  <a:gd name="connsiteX0" fmla="*/ 140727 w 361558"/>
                  <a:gd name="connsiteY0" fmla="*/ 233733 h 234060"/>
                  <a:gd name="connsiteX1" fmla="*/ 360742 w 361558"/>
                  <a:gd name="connsiteY1" fmla="*/ 92731 h 234060"/>
                  <a:gd name="connsiteX2" fmla="*/ 199649 w 361558"/>
                  <a:gd name="connsiteY2" fmla="*/ 688 h 234060"/>
                  <a:gd name="connsiteX3" fmla="*/ 36187 w 361558"/>
                  <a:gd name="connsiteY3" fmla="*/ 206365 h 234060"/>
                  <a:gd name="connsiteX4" fmla="*/ 140727 w 361558"/>
                  <a:gd name="connsiteY4" fmla="*/ 233733 h 2340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558" h="234060">
                    <a:moveTo>
                      <a:pt x="140727" y="233733"/>
                    </a:moveTo>
                    <a:cubicBezTo>
                      <a:pt x="236104" y="228856"/>
                      <a:pt x="349617" y="170068"/>
                      <a:pt x="360742" y="92731"/>
                    </a:cubicBezTo>
                    <a:cubicBezTo>
                      <a:pt x="372210" y="12956"/>
                      <a:pt x="260019" y="-3884"/>
                      <a:pt x="199649" y="688"/>
                    </a:cubicBezTo>
                    <a:cubicBezTo>
                      <a:pt x="116870" y="6968"/>
                      <a:pt x="-81021" y="105006"/>
                      <a:pt x="36187" y="206365"/>
                    </a:cubicBezTo>
                    <a:cubicBezTo>
                      <a:pt x="60889" y="227719"/>
                      <a:pt x="99084" y="235861"/>
                      <a:pt x="140727" y="233733"/>
                    </a:cubicBezTo>
                    <a:close/>
                  </a:path>
                </a:pathLst>
              </a:custGeom>
              <a:solidFill>
                <a:srgbClr val="B8C4AB"/>
              </a:solidFill>
              <a:ln w="6350"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15CD3D6C-90D2-AFD2-3E18-320261F48438}"/>
                  </a:ext>
                </a:extLst>
              </p:cNvPr>
              <p:cNvSpPr/>
              <p:nvPr/>
            </p:nvSpPr>
            <p:spPr>
              <a:xfrm>
                <a:off x="5106647" y="11758343"/>
                <a:ext cx="361557" cy="234060"/>
              </a:xfrm>
              <a:custGeom>
                <a:avLst/>
                <a:gdLst>
                  <a:gd name="connsiteX0" fmla="*/ 140727 w 361557"/>
                  <a:gd name="connsiteY0" fmla="*/ 233733 h 234060"/>
                  <a:gd name="connsiteX1" fmla="*/ 360742 w 361557"/>
                  <a:gd name="connsiteY1" fmla="*/ 92732 h 234060"/>
                  <a:gd name="connsiteX2" fmla="*/ 199649 w 361557"/>
                  <a:gd name="connsiteY2" fmla="*/ 688 h 234060"/>
                  <a:gd name="connsiteX3" fmla="*/ 36187 w 361557"/>
                  <a:gd name="connsiteY3" fmla="*/ 206365 h 234060"/>
                  <a:gd name="connsiteX4" fmla="*/ 140727 w 361557"/>
                  <a:gd name="connsiteY4" fmla="*/ 233733 h 2340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557" h="234060">
                    <a:moveTo>
                      <a:pt x="140727" y="233733"/>
                    </a:moveTo>
                    <a:cubicBezTo>
                      <a:pt x="236104" y="228857"/>
                      <a:pt x="349617" y="170068"/>
                      <a:pt x="360742" y="92732"/>
                    </a:cubicBezTo>
                    <a:cubicBezTo>
                      <a:pt x="372210" y="12957"/>
                      <a:pt x="260018" y="-3884"/>
                      <a:pt x="199649" y="688"/>
                    </a:cubicBezTo>
                    <a:cubicBezTo>
                      <a:pt x="116870" y="6969"/>
                      <a:pt x="-81021" y="105006"/>
                      <a:pt x="36187" y="206365"/>
                    </a:cubicBezTo>
                    <a:cubicBezTo>
                      <a:pt x="60888" y="227719"/>
                      <a:pt x="99084" y="235860"/>
                      <a:pt x="140727" y="233733"/>
                    </a:cubicBezTo>
                    <a:close/>
                  </a:path>
                </a:pathLst>
              </a:custGeom>
              <a:solidFill>
                <a:srgbClr val="B8C4AB"/>
              </a:solidFill>
              <a:ln w="6350" cap="flat">
                <a:noFill/>
                <a:prstDash val="solid"/>
                <a:miter/>
              </a:ln>
            </p:spPr>
            <p:txBody>
              <a:bodyPr rtlCol="0" anchor="ctr"/>
              <a:lstStyle/>
              <a:p>
                <a:endParaRPr lang="en-US"/>
              </a:p>
            </p:txBody>
          </p:sp>
        </p:grpSp>
        <p:sp>
          <p:nvSpPr>
            <p:cNvPr id="23" name="Freeform: Shape 22">
              <a:extLst>
                <a:ext uri="{FF2B5EF4-FFF2-40B4-BE49-F238E27FC236}">
                  <a16:creationId xmlns:a16="http://schemas.microsoft.com/office/drawing/2014/main" id="{E3BED14E-BE49-079C-7807-D3D857BFF6F5}"/>
                </a:ext>
              </a:extLst>
            </p:cNvPr>
            <p:cNvSpPr/>
            <p:nvPr/>
          </p:nvSpPr>
          <p:spPr>
            <a:xfrm>
              <a:off x="420787" y="7962400"/>
              <a:ext cx="556467" cy="586912"/>
            </a:xfrm>
            <a:custGeom>
              <a:avLst/>
              <a:gdLst>
                <a:gd name="connsiteX0" fmla="*/ 182547 w 556467"/>
                <a:gd name="connsiteY0" fmla="*/ 320914 h 586912"/>
                <a:gd name="connsiteX1" fmla="*/ 159604 w 556467"/>
                <a:gd name="connsiteY1" fmla="*/ 309662 h 586912"/>
                <a:gd name="connsiteX2" fmla="*/ 47927 w 556467"/>
                <a:gd name="connsiteY2" fmla="*/ 265980 h 586912"/>
                <a:gd name="connsiteX3" fmla="*/ 11109 w 556467"/>
                <a:gd name="connsiteY3" fmla="*/ 238243 h 586912"/>
                <a:gd name="connsiteX4" fmla="*/ 38516 w 556467"/>
                <a:gd name="connsiteY4" fmla="*/ 163314 h 586912"/>
                <a:gd name="connsiteX5" fmla="*/ 77105 w 556467"/>
                <a:gd name="connsiteY5" fmla="*/ 162888 h 586912"/>
                <a:gd name="connsiteX6" fmla="*/ 175828 w 556467"/>
                <a:gd name="connsiteY6" fmla="*/ 182840 h 586912"/>
                <a:gd name="connsiteX7" fmla="*/ 202206 w 556467"/>
                <a:gd name="connsiteY7" fmla="*/ 189203 h 586912"/>
                <a:gd name="connsiteX8" fmla="*/ 223098 w 556467"/>
                <a:gd name="connsiteY8" fmla="*/ 170044 h 586912"/>
                <a:gd name="connsiteX9" fmla="*/ 206829 w 556467"/>
                <a:gd name="connsiteY9" fmla="*/ 98201 h 586912"/>
                <a:gd name="connsiteX10" fmla="*/ 200904 w 556467"/>
                <a:gd name="connsiteY10" fmla="*/ 48372 h 586912"/>
                <a:gd name="connsiteX11" fmla="*/ 279225 w 556467"/>
                <a:gd name="connsiteY11" fmla="*/ 10469 h 586912"/>
                <a:gd name="connsiteX12" fmla="*/ 302739 w 556467"/>
                <a:gd name="connsiteY12" fmla="*/ 30523 h 586912"/>
                <a:gd name="connsiteX13" fmla="*/ 365782 w 556467"/>
                <a:gd name="connsiteY13" fmla="*/ 109142 h 586912"/>
                <a:gd name="connsiteX14" fmla="*/ 388344 w 556467"/>
                <a:gd name="connsiteY14" fmla="*/ 182129 h 586912"/>
                <a:gd name="connsiteX15" fmla="*/ 388858 w 556467"/>
                <a:gd name="connsiteY15" fmla="*/ 209129 h 586912"/>
                <a:gd name="connsiteX16" fmla="*/ 400472 w 556467"/>
                <a:gd name="connsiteY16" fmla="*/ 215898 h 586912"/>
                <a:gd name="connsiteX17" fmla="*/ 421364 w 556467"/>
                <a:gd name="connsiteY17" fmla="*/ 206113 h 586912"/>
                <a:gd name="connsiteX18" fmla="*/ 496846 w 556467"/>
                <a:gd name="connsiteY18" fmla="*/ 176229 h 586912"/>
                <a:gd name="connsiteX19" fmla="*/ 527415 w 556467"/>
                <a:gd name="connsiteY19" fmla="*/ 173290 h 586912"/>
                <a:gd name="connsiteX20" fmla="*/ 553374 w 556467"/>
                <a:gd name="connsiteY20" fmla="*/ 219390 h 586912"/>
                <a:gd name="connsiteX21" fmla="*/ 524354 w 556467"/>
                <a:gd name="connsiteY21" fmla="*/ 249743 h 586912"/>
                <a:gd name="connsiteX22" fmla="*/ 402726 w 556467"/>
                <a:gd name="connsiteY22" fmla="*/ 332713 h 586912"/>
                <a:gd name="connsiteX23" fmla="*/ 395449 w 556467"/>
                <a:gd name="connsiteY23" fmla="*/ 367415 h 586912"/>
                <a:gd name="connsiteX24" fmla="*/ 449716 w 556467"/>
                <a:gd name="connsiteY24" fmla="*/ 511611 h 586912"/>
                <a:gd name="connsiteX25" fmla="*/ 453603 w 556467"/>
                <a:gd name="connsiteY25" fmla="*/ 538427 h 586912"/>
                <a:gd name="connsiteX26" fmla="*/ 436762 w 556467"/>
                <a:gd name="connsiteY26" fmla="*/ 579410 h 586912"/>
                <a:gd name="connsiteX27" fmla="*/ 385537 w 556467"/>
                <a:gd name="connsiteY27" fmla="*/ 578330 h 586912"/>
                <a:gd name="connsiteX28" fmla="*/ 338369 w 556467"/>
                <a:gd name="connsiteY28" fmla="*/ 533188 h 586912"/>
                <a:gd name="connsiteX29" fmla="*/ 300237 w 556467"/>
                <a:gd name="connsiteY29" fmla="*/ 470190 h 586912"/>
                <a:gd name="connsiteX30" fmla="*/ 289258 w 556467"/>
                <a:gd name="connsiteY30" fmla="*/ 454321 h 586912"/>
                <a:gd name="connsiteX31" fmla="*/ 272189 w 556467"/>
                <a:gd name="connsiteY31" fmla="*/ 453191 h 586912"/>
                <a:gd name="connsiteX32" fmla="*/ 256543 w 556467"/>
                <a:gd name="connsiteY32" fmla="*/ 470330 h 586912"/>
                <a:gd name="connsiteX33" fmla="*/ 131969 w 556467"/>
                <a:gd name="connsiteY33" fmla="*/ 532503 h 586912"/>
                <a:gd name="connsiteX34" fmla="*/ 70298 w 556467"/>
                <a:gd name="connsiteY34" fmla="*/ 527804 h 586912"/>
                <a:gd name="connsiteX35" fmla="*/ 19580 w 556467"/>
                <a:gd name="connsiteY35" fmla="*/ 481074 h 586912"/>
                <a:gd name="connsiteX36" fmla="*/ 47965 w 556467"/>
                <a:gd name="connsiteY36" fmla="*/ 417904 h 586912"/>
                <a:gd name="connsiteX37" fmla="*/ 178387 w 556467"/>
                <a:gd name="connsiteY37" fmla="*/ 327334 h 586912"/>
                <a:gd name="connsiteX38" fmla="*/ 182547 w 556467"/>
                <a:gd name="connsiteY38" fmla="*/ 320914 h 586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56467" h="586912">
                  <a:moveTo>
                    <a:pt x="182547" y="320914"/>
                  </a:moveTo>
                  <a:cubicBezTo>
                    <a:pt x="178286" y="310430"/>
                    <a:pt x="167796" y="311491"/>
                    <a:pt x="159604" y="309662"/>
                  </a:cubicBezTo>
                  <a:cubicBezTo>
                    <a:pt x="120082" y="300829"/>
                    <a:pt x="83937" y="283608"/>
                    <a:pt x="47927" y="265980"/>
                  </a:cubicBezTo>
                  <a:cubicBezTo>
                    <a:pt x="33899" y="259116"/>
                    <a:pt x="20755" y="250975"/>
                    <a:pt x="11109" y="238243"/>
                  </a:cubicBezTo>
                  <a:cubicBezTo>
                    <a:pt x="-11548" y="208341"/>
                    <a:pt x="1864" y="171645"/>
                    <a:pt x="38516" y="163314"/>
                  </a:cubicBezTo>
                  <a:cubicBezTo>
                    <a:pt x="51343" y="160399"/>
                    <a:pt x="64202" y="161784"/>
                    <a:pt x="77105" y="162888"/>
                  </a:cubicBezTo>
                  <a:cubicBezTo>
                    <a:pt x="110792" y="165765"/>
                    <a:pt x="142999" y="175842"/>
                    <a:pt x="175828" y="182840"/>
                  </a:cubicBezTo>
                  <a:cubicBezTo>
                    <a:pt x="184674" y="184726"/>
                    <a:pt x="193342" y="187443"/>
                    <a:pt x="202206" y="189203"/>
                  </a:cubicBezTo>
                  <a:cubicBezTo>
                    <a:pt x="221783" y="193089"/>
                    <a:pt x="226831" y="188809"/>
                    <a:pt x="223098" y="170044"/>
                  </a:cubicBezTo>
                  <a:cubicBezTo>
                    <a:pt x="218303" y="145972"/>
                    <a:pt x="212627" y="122057"/>
                    <a:pt x="206829" y="98201"/>
                  </a:cubicBezTo>
                  <a:cubicBezTo>
                    <a:pt x="202835" y="81780"/>
                    <a:pt x="199507" y="65295"/>
                    <a:pt x="200904" y="48372"/>
                  </a:cubicBezTo>
                  <a:cubicBezTo>
                    <a:pt x="204441" y="5433"/>
                    <a:pt x="243272" y="-13432"/>
                    <a:pt x="279225" y="10469"/>
                  </a:cubicBezTo>
                  <a:cubicBezTo>
                    <a:pt x="287766" y="16146"/>
                    <a:pt x="296212" y="22718"/>
                    <a:pt x="302739" y="30523"/>
                  </a:cubicBezTo>
                  <a:cubicBezTo>
                    <a:pt x="324298" y="56278"/>
                    <a:pt x="345494" y="82383"/>
                    <a:pt x="365782" y="109142"/>
                  </a:cubicBezTo>
                  <a:cubicBezTo>
                    <a:pt x="381949" y="130465"/>
                    <a:pt x="387271" y="155827"/>
                    <a:pt x="388344" y="182129"/>
                  </a:cubicBezTo>
                  <a:cubicBezTo>
                    <a:pt x="388712" y="191127"/>
                    <a:pt x="387848" y="200226"/>
                    <a:pt x="388858" y="209129"/>
                  </a:cubicBezTo>
                  <a:cubicBezTo>
                    <a:pt x="389531" y="215059"/>
                    <a:pt x="394922" y="217828"/>
                    <a:pt x="400472" y="215898"/>
                  </a:cubicBezTo>
                  <a:cubicBezTo>
                    <a:pt x="407699" y="213377"/>
                    <a:pt x="414690" y="209904"/>
                    <a:pt x="421364" y="206113"/>
                  </a:cubicBezTo>
                  <a:cubicBezTo>
                    <a:pt x="445151" y="192613"/>
                    <a:pt x="470449" y="182865"/>
                    <a:pt x="496846" y="176229"/>
                  </a:cubicBezTo>
                  <a:cubicBezTo>
                    <a:pt x="506701" y="173753"/>
                    <a:pt x="517401" y="172274"/>
                    <a:pt x="527415" y="173290"/>
                  </a:cubicBezTo>
                  <a:cubicBezTo>
                    <a:pt x="550300" y="175614"/>
                    <a:pt x="562626" y="198296"/>
                    <a:pt x="553374" y="219390"/>
                  </a:cubicBezTo>
                  <a:cubicBezTo>
                    <a:pt x="547437" y="232929"/>
                    <a:pt x="536432" y="241755"/>
                    <a:pt x="524354" y="249743"/>
                  </a:cubicBezTo>
                  <a:cubicBezTo>
                    <a:pt x="483435" y="276820"/>
                    <a:pt x="446472" y="309592"/>
                    <a:pt x="402726" y="332713"/>
                  </a:cubicBezTo>
                  <a:cubicBezTo>
                    <a:pt x="385245" y="341952"/>
                    <a:pt x="383740" y="349546"/>
                    <a:pt x="395449" y="367415"/>
                  </a:cubicBezTo>
                  <a:cubicBezTo>
                    <a:pt x="424367" y="411554"/>
                    <a:pt x="440001" y="460411"/>
                    <a:pt x="449716" y="511611"/>
                  </a:cubicBezTo>
                  <a:cubicBezTo>
                    <a:pt x="451399" y="520482"/>
                    <a:pt x="453145" y="529442"/>
                    <a:pt x="453603" y="538427"/>
                  </a:cubicBezTo>
                  <a:cubicBezTo>
                    <a:pt x="454415" y="554531"/>
                    <a:pt x="451418" y="569936"/>
                    <a:pt x="436762" y="579410"/>
                  </a:cubicBezTo>
                  <a:cubicBezTo>
                    <a:pt x="419821" y="590364"/>
                    <a:pt x="402168" y="588738"/>
                    <a:pt x="385537" y="578330"/>
                  </a:cubicBezTo>
                  <a:cubicBezTo>
                    <a:pt x="366766" y="566583"/>
                    <a:pt x="350002" y="552524"/>
                    <a:pt x="338369" y="533188"/>
                  </a:cubicBezTo>
                  <a:cubicBezTo>
                    <a:pt x="325720" y="512150"/>
                    <a:pt x="313039" y="491132"/>
                    <a:pt x="300237" y="470190"/>
                  </a:cubicBezTo>
                  <a:cubicBezTo>
                    <a:pt x="296878" y="464698"/>
                    <a:pt x="293551" y="459040"/>
                    <a:pt x="289258" y="454321"/>
                  </a:cubicBezTo>
                  <a:cubicBezTo>
                    <a:pt x="284375" y="448949"/>
                    <a:pt x="277841" y="447940"/>
                    <a:pt x="272189" y="453191"/>
                  </a:cubicBezTo>
                  <a:cubicBezTo>
                    <a:pt x="266538" y="458436"/>
                    <a:pt x="261248" y="464215"/>
                    <a:pt x="256543" y="470330"/>
                  </a:cubicBezTo>
                  <a:cubicBezTo>
                    <a:pt x="225047" y="511243"/>
                    <a:pt x="181245" y="527613"/>
                    <a:pt x="131969" y="532503"/>
                  </a:cubicBezTo>
                  <a:cubicBezTo>
                    <a:pt x="111281" y="534554"/>
                    <a:pt x="90529" y="532286"/>
                    <a:pt x="70298" y="527804"/>
                  </a:cubicBezTo>
                  <a:cubicBezTo>
                    <a:pt x="44682" y="522127"/>
                    <a:pt x="24622" y="509204"/>
                    <a:pt x="19580" y="481074"/>
                  </a:cubicBezTo>
                  <a:cubicBezTo>
                    <a:pt x="14684" y="453775"/>
                    <a:pt x="25416" y="431169"/>
                    <a:pt x="47965" y="417904"/>
                  </a:cubicBezTo>
                  <a:cubicBezTo>
                    <a:pt x="93799" y="390935"/>
                    <a:pt x="131289" y="352252"/>
                    <a:pt x="178387" y="327334"/>
                  </a:cubicBezTo>
                  <a:cubicBezTo>
                    <a:pt x="180330" y="326305"/>
                    <a:pt x="181137" y="323181"/>
                    <a:pt x="182547" y="320914"/>
                  </a:cubicBezTo>
                  <a:close/>
                </a:path>
              </a:pathLst>
            </a:custGeom>
            <a:solidFill>
              <a:srgbClr val="AB9086"/>
            </a:solidFill>
            <a:ln w="6350"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0F260AA5-5102-B4ED-C845-2BD38775EF59}"/>
                </a:ext>
              </a:extLst>
            </p:cNvPr>
            <p:cNvSpPr/>
            <p:nvPr/>
          </p:nvSpPr>
          <p:spPr>
            <a:xfrm>
              <a:off x="-402856" y="10073343"/>
              <a:ext cx="2448305" cy="3122848"/>
            </a:xfrm>
            <a:custGeom>
              <a:avLst/>
              <a:gdLst>
                <a:gd name="connsiteX0" fmla="*/ 1719269 w 2448305"/>
                <a:gd name="connsiteY0" fmla="*/ 2882371 h 3122848"/>
                <a:gd name="connsiteX1" fmla="*/ 1613021 w 2448305"/>
                <a:gd name="connsiteY1" fmla="*/ 2724002 h 3122848"/>
                <a:gd name="connsiteX2" fmla="*/ 1423067 w 2448305"/>
                <a:gd name="connsiteY2" fmla="*/ 2626199 h 3122848"/>
                <a:gd name="connsiteX3" fmla="*/ 851650 w 2448305"/>
                <a:gd name="connsiteY3" fmla="*/ 2603333 h 3122848"/>
                <a:gd name="connsiteX4" fmla="*/ 768496 w 2448305"/>
                <a:gd name="connsiteY4" fmla="*/ 2642741 h 3122848"/>
                <a:gd name="connsiteX5" fmla="*/ 738626 w 2448305"/>
                <a:gd name="connsiteY5" fmla="*/ 2662776 h 3122848"/>
                <a:gd name="connsiteX6" fmla="*/ 738582 w 2448305"/>
                <a:gd name="connsiteY6" fmla="*/ 2662807 h 3122848"/>
                <a:gd name="connsiteX7" fmla="*/ 735172 w 2448305"/>
                <a:gd name="connsiteY7" fmla="*/ 2665963 h 3122848"/>
                <a:gd name="connsiteX8" fmla="*/ 713359 w 2448305"/>
                <a:gd name="connsiteY8" fmla="*/ 2692164 h 3122848"/>
                <a:gd name="connsiteX9" fmla="*/ 709086 w 2448305"/>
                <a:gd name="connsiteY9" fmla="*/ 2699624 h 3122848"/>
                <a:gd name="connsiteX10" fmla="*/ 568764 w 2448305"/>
                <a:gd name="connsiteY10" fmla="*/ 2705175 h 3122848"/>
                <a:gd name="connsiteX11" fmla="*/ 613614 w 2448305"/>
                <a:gd name="connsiteY11" fmla="*/ 2670884 h 3122848"/>
                <a:gd name="connsiteX12" fmla="*/ 813696 w 2448305"/>
                <a:gd name="connsiteY12" fmla="*/ 2514973 h 3122848"/>
                <a:gd name="connsiteX13" fmla="*/ 821005 w 2448305"/>
                <a:gd name="connsiteY13" fmla="*/ 2516433 h 3122848"/>
                <a:gd name="connsiteX14" fmla="*/ 1418298 w 2448305"/>
                <a:gd name="connsiteY14" fmla="*/ 2568053 h 3122848"/>
                <a:gd name="connsiteX15" fmla="*/ 1702626 w 2448305"/>
                <a:gd name="connsiteY15" fmla="*/ 2569215 h 3122848"/>
                <a:gd name="connsiteX16" fmla="*/ 1939856 w 2448305"/>
                <a:gd name="connsiteY16" fmla="*/ 2485522 h 3122848"/>
                <a:gd name="connsiteX17" fmla="*/ 1981270 w 2448305"/>
                <a:gd name="connsiteY17" fmla="*/ 2335916 h 3122848"/>
                <a:gd name="connsiteX18" fmla="*/ 1828997 w 2448305"/>
                <a:gd name="connsiteY18" fmla="*/ 2199353 h 3122848"/>
                <a:gd name="connsiteX19" fmla="*/ 1366412 w 2448305"/>
                <a:gd name="connsiteY19" fmla="*/ 2222054 h 3122848"/>
                <a:gd name="connsiteX20" fmla="*/ 1262768 w 2448305"/>
                <a:gd name="connsiteY20" fmla="*/ 2247555 h 3122848"/>
                <a:gd name="connsiteX21" fmla="*/ 1286110 w 2448305"/>
                <a:gd name="connsiteY21" fmla="*/ 2239249 h 3122848"/>
                <a:gd name="connsiteX22" fmla="*/ 1487443 w 2448305"/>
                <a:gd name="connsiteY22" fmla="*/ 2145822 h 3122848"/>
                <a:gd name="connsiteX23" fmla="*/ 1835303 w 2448305"/>
                <a:gd name="connsiteY23" fmla="*/ 1881554 h 3122848"/>
                <a:gd name="connsiteX24" fmla="*/ 1880350 w 2448305"/>
                <a:gd name="connsiteY24" fmla="*/ 1758358 h 3122848"/>
                <a:gd name="connsiteX25" fmla="*/ 1787392 w 2448305"/>
                <a:gd name="connsiteY25" fmla="*/ 1669229 h 3122848"/>
                <a:gd name="connsiteX26" fmla="*/ 1450937 w 2448305"/>
                <a:gd name="connsiteY26" fmla="*/ 1829535 h 3122848"/>
                <a:gd name="connsiteX27" fmla="*/ 1232281 w 2448305"/>
                <a:gd name="connsiteY27" fmla="*/ 2056985 h 3122848"/>
                <a:gd name="connsiteX28" fmla="*/ 1365085 w 2448305"/>
                <a:gd name="connsiteY28" fmla="*/ 1639003 h 3122848"/>
                <a:gd name="connsiteX29" fmla="*/ 1517238 w 2448305"/>
                <a:gd name="connsiteY29" fmla="*/ 1508644 h 3122848"/>
                <a:gd name="connsiteX30" fmla="*/ 1561402 w 2448305"/>
                <a:gd name="connsiteY30" fmla="*/ 1542045 h 3122848"/>
                <a:gd name="connsiteX31" fmla="*/ 1702353 w 2448305"/>
                <a:gd name="connsiteY31" fmla="*/ 1534203 h 3122848"/>
                <a:gd name="connsiteX32" fmla="*/ 1891227 w 2448305"/>
                <a:gd name="connsiteY32" fmla="*/ 1467648 h 3122848"/>
                <a:gd name="connsiteX33" fmla="*/ 2225123 w 2448305"/>
                <a:gd name="connsiteY33" fmla="*/ 1297088 h 3122848"/>
                <a:gd name="connsiteX34" fmla="*/ 2442820 w 2448305"/>
                <a:gd name="connsiteY34" fmla="*/ 1055819 h 3122848"/>
                <a:gd name="connsiteX35" fmla="*/ 2266468 w 2448305"/>
                <a:gd name="connsiteY35" fmla="*/ 974914 h 3122848"/>
                <a:gd name="connsiteX36" fmla="*/ 2047596 w 2448305"/>
                <a:gd name="connsiteY36" fmla="*/ 1003197 h 3122848"/>
                <a:gd name="connsiteX37" fmla="*/ 1567974 w 2448305"/>
                <a:gd name="connsiteY37" fmla="*/ 1307603 h 3122848"/>
                <a:gd name="connsiteX38" fmla="*/ 1519867 w 2448305"/>
                <a:gd name="connsiteY38" fmla="*/ 1390794 h 3122848"/>
                <a:gd name="connsiteX39" fmla="*/ 1508189 w 2448305"/>
                <a:gd name="connsiteY39" fmla="*/ 1420773 h 3122848"/>
                <a:gd name="connsiteX40" fmla="*/ 1507783 w 2448305"/>
                <a:gd name="connsiteY40" fmla="*/ 1421897 h 3122848"/>
                <a:gd name="connsiteX41" fmla="*/ 1506767 w 2448305"/>
                <a:gd name="connsiteY41" fmla="*/ 1426913 h 3122848"/>
                <a:gd name="connsiteX42" fmla="*/ 1504970 w 2448305"/>
                <a:gd name="connsiteY42" fmla="*/ 1435714 h 3122848"/>
                <a:gd name="connsiteX43" fmla="*/ 1504176 w 2448305"/>
                <a:gd name="connsiteY43" fmla="*/ 1470245 h 3122848"/>
                <a:gd name="connsiteX44" fmla="*/ 1391857 w 2448305"/>
                <a:gd name="connsiteY44" fmla="*/ 1555748 h 3122848"/>
                <a:gd name="connsiteX45" fmla="*/ 1408900 w 2448305"/>
                <a:gd name="connsiteY45" fmla="*/ 1502732 h 3122848"/>
                <a:gd name="connsiteX46" fmla="*/ 1485081 w 2448305"/>
                <a:gd name="connsiteY46" fmla="*/ 1257959 h 3122848"/>
                <a:gd name="connsiteX47" fmla="*/ 1494384 w 2448305"/>
                <a:gd name="connsiteY47" fmla="*/ 1254060 h 3122848"/>
                <a:gd name="connsiteX48" fmla="*/ 1674267 w 2448305"/>
                <a:gd name="connsiteY48" fmla="*/ 1149869 h 3122848"/>
                <a:gd name="connsiteX49" fmla="*/ 1954467 w 2448305"/>
                <a:gd name="connsiteY49" fmla="*/ 993462 h 3122848"/>
                <a:gd name="connsiteX50" fmla="*/ 2221123 w 2448305"/>
                <a:gd name="connsiteY50" fmla="*/ 813719 h 3122848"/>
                <a:gd name="connsiteX51" fmla="*/ 2383441 w 2448305"/>
                <a:gd name="connsiteY51" fmla="*/ 627785 h 3122848"/>
                <a:gd name="connsiteX52" fmla="*/ 2183270 w 2448305"/>
                <a:gd name="connsiteY52" fmla="*/ 394746 h 3122848"/>
                <a:gd name="connsiteX53" fmla="*/ 1976444 w 2448305"/>
                <a:gd name="connsiteY53" fmla="*/ 505192 h 3122848"/>
                <a:gd name="connsiteX54" fmla="*/ 1769168 w 2448305"/>
                <a:gd name="connsiteY54" fmla="*/ 715973 h 3122848"/>
                <a:gd name="connsiteX55" fmla="*/ 1582700 w 2448305"/>
                <a:gd name="connsiteY55" fmla="*/ 982216 h 3122848"/>
                <a:gd name="connsiteX56" fmla="*/ 1537526 w 2448305"/>
                <a:gd name="connsiteY56" fmla="*/ 1064175 h 3122848"/>
                <a:gd name="connsiteX57" fmla="*/ 1616482 w 2448305"/>
                <a:gd name="connsiteY57" fmla="*/ 869707 h 3122848"/>
                <a:gd name="connsiteX58" fmla="*/ 1618730 w 2448305"/>
                <a:gd name="connsiteY58" fmla="*/ 868018 h 3122848"/>
                <a:gd name="connsiteX59" fmla="*/ 1713123 w 2448305"/>
                <a:gd name="connsiteY59" fmla="*/ 766704 h 3122848"/>
                <a:gd name="connsiteX60" fmla="*/ 1823727 w 2448305"/>
                <a:gd name="connsiteY60" fmla="*/ 579086 h 3122848"/>
                <a:gd name="connsiteX61" fmla="*/ 1961827 w 2448305"/>
                <a:gd name="connsiteY61" fmla="*/ 168095 h 3122848"/>
                <a:gd name="connsiteX62" fmla="*/ 1934617 w 2448305"/>
                <a:gd name="connsiteY62" fmla="*/ 35139 h 3122848"/>
                <a:gd name="connsiteX63" fmla="*/ 1814462 w 2448305"/>
                <a:gd name="connsiteY63" fmla="*/ 4881 h 3122848"/>
                <a:gd name="connsiteX64" fmla="*/ 1619422 w 2448305"/>
                <a:gd name="connsiteY64" fmla="*/ 323734 h 3122848"/>
                <a:gd name="connsiteX65" fmla="*/ 1565860 w 2448305"/>
                <a:gd name="connsiteY65" fmla="*/ 755610 h 3122848"/>
                <a:gd name="connsiteX66" fmla="*/ 1582808 w 2448305"/>
                <a:gd name="connsiteY66" fmla="*/ 850168 h 3122848"/>
                <a:gd name="connsiteX67" fmla="*/ 1479843 w 2448305"/>
                <a:gd name="connsiteY67" fmla="*/ 1127961 h 3122848"/>
                <a:gd name="connsiteX68" fmla="*/ 1461008 w 2448305"/>
                <a:gd name="connsiteY68" fmla="*/ 997627 h 3122848"/>
                <a:gd name="connsiteX69" fmla="*/ 1377785 w 2448305"/>
                <a:gd name="connsiteY69" fmla="*/ 777429 h 3122848"/>
                <a:gd name="connsiteX70" fmla="*/ 1136682 w 2448305"/>
                <a:gd name="connsiteY70" fmla="*/ 523448 h 3122848"/>
                <a:gd name="connsiteX71" fmla="*/ 1008793 w 2448305"/>
                <a:gd name="connsiteY71" fmla="*/ 523740 h 3122848"/>
                <a:gd name="connsiteX72" fmla="*/ 950703 w 2448305"/>
                <a:gd name="connsiteY72" fmla="*/ 670978 h 3122848"/>
                <a:gd name="connsiteX73" fmla="*/ 1126040 w 2448305"/>
                <a:gd name="connsiteY73" fmla="*/ 979721 h 3122848"/>
                <a:gd name="connsiteX74" fmla="*/ 1436358 w 2448305"/>
                <a:gd name="connsiteY74" fmla="*/ 1251869 h 3122848"/>
                <a:gd name="connsiteX75" fmla="*/ 1444302 w 2448305"/>
                <a:gd name="connsiteY75" fmla="*/ 1257273 h 3122848"/>
                <a:gd name="connsiteX76" fmla="*/ 1376636 w 2448305"/>
                <a:gd name="connsiteY76" fmla="*/ 1475833 h 3122848"/>
                <a:gd name="connsiteX77" fmla="*/ 1329716 w 2448305"/>
                <a:gd name="connsiteY77" fmla="*/ 1621731 h 3122848"/>
                <a:gd name="connsiteX78" fmla="*/ 1327487 w 2448305"/>
                <a:gd name="connsiteY78" fmla="*/ 1628659 h 3122848"/>
                <a:gd name="connsiteX79" fmla="*/ 1305383 w 2448305"/>
                <a:gd name="connsiteY79" fmla="*/ 1697665 h 3122848"/>
                <a:gd name="connsiteX80" fmla="*/ 1300201 w 2448305"/>
                <a:gd name="connsiteY80" fmla="*/ 1677560 h 3122848"/>
                <a:gd name="connsiteX81" fmla="*/ 1257148 w 2448305"/>
                <a:gd name="connsiteY81" fmla="*/ 1529949 h 3122848"/>
                <a:gd name="connsiteX82" fmla="*/ 1212317 w 2448305"/>
                <a:gd name="connsiteY82" fmla="*/ 1449405 h 3122848"/>
                <a:gd name="connsiteX83" fmla="*/ 1095972 w 2448305"/>
                <a:gd name="connsiteY83" fmla="*/ 1198052 h 3122848"/>
                <a:gd name="connsiteX84" fmla="*/ 985197 w 2448305"/>
                <a:gd name="connsiteY84" fmla="*/ 926736 h 3122848"/>
                <a:gd name="connsiteX85" fmla="*/ 845535 w 2448305"/>
                <a:gd name="connsiteY85" fmla="*/ 741297 h 3122848"/>
                <a:gd name="connsiteX86" fmla="*/ 661315 w 2448305"/>
                <a:gd name="connsiteY86" fmla="*/ 716742 h 3122848"/>
                <a:gd name="connsiteX87" fmla="*/ 619786 w 2448305"/>
                <a:gd name="connsiteY87" fmla="*/ 900809 h 3122848"/>
                <a:gd name="connsiteX88" fmla="*/ 862026 w 2448305"/>
                <a:gd name="connsiteY88" fmla="*/ 1292249 h 3122848"/>
                <a:gd name="connsiteX89" fmla="*/ 1042175 w 2448305"/>
                <a:gd name="connsiteY89" fmla="*/ 1483758 h 3122848"/>
                <a:gd name="connsiteX90" fmla="*/ 1263352 w 2448305"/>
                <a:gd name="connsiteY90" fmla="*/ 1690419 h 3122848"/>
                <a:gd name="connsiteX91" fmla="*/ 1280224 w 2448305"/>
                <a:gd name="connsiteY91" fmla="*/ 1764155 h 3122848"/>
                <a:gd name="connsiteX92" fmla="*/ 1282288 w 2448305"/>
                <a:gd name="connsiteY92" fmla="*/ 1769959 h 3122848"/>
                <a:gd name="connsiteX93" fmla="*/ 1159199 w 2448305"/>
                <a:gd name="connsiteY93" fmla="*/ 2160402 h 3122848"/>
                <a:gd name="connsiteX94" fmla="*/ 1127557 w 2448305"/>
                <a:gd name="connsiteY94" fmla="*/ 2234982 h 3122848"/>
                <a:gd name="connsiteX95" fmla="*/ 884644 w 2448305"/>
                <a:gd name="connsiteY95" fmla="*/ 2404280 h 3122848"/>
                <a:gd name="connsiteX96" fmla="*/ 941877 w 2448305"/>
                <a:gd name="connsiteY96" fmla="*/ 2290316 h 3122848"/>
                <a:gd name="connsiteX97" fmla="*/ 1000741 w 2448305"/>
                <a:gd name="connsiteY97" fmla="*/ 2056776 h 3122848"/>
                <a:gd name="connsiteX98" fmla="*/ 994461 w 2448305"/>
                <a:gd name="connsiteY98" fmla="*/ 1882253 h 3122848"/>
                <a:gd name="connsiteX99" fmla="*/ 938638 w 2448305"/>
                <a:gd name="connsiteY99" fmla="*/ 1696776 h 3122848"/>
                <a:gd name="connsiteX100" fmla="*/ 823773 w 2448305"/>
                <a:gd name="connsiteY100" fmla="*/ 1643531 h 3122848"/>
                <a:gd name="connsiteX101" fmla="*/ 699281 w 2448305"/>
                <a:gd name="connsiteY101" fmla="*/ 1744718 h 3122848"/>
                <a:gd name="connsiteX102" fmla="*/ 681108 w 2448305"/>
                <a:gd name="connsiteY102" fmla="*/ 2094597 h 3122848"/>
                <a:gd name="connsiteX103" fmla="*/ 778314 w 2448305"/>
                <a:gd name="connsiteY103" fmla="*/ 2482963 h 3122848"/>
                <a:gd name="connsiteX104" fmla="*/ 781000 w 2448305"/>
                <a:gd name="connsiteY104" fmla="*/ 2490856 h 3122848"/>
                <a:gd name="connsiteX105" fmla="*/ 600107 w 2448305"/>
                <a:gd name="connsiteY105" fmla="*/ 2632308 h 3122848"/>
                <a:gd name="connsiteX106" fmla="*/ 416148 w 2448305"/>
                <a:gd name="connsiteY106" fmla="*/ 2773043 h 3122848"/>
                <a:gd name="connsiteX107" fmla="*/ 423539 w 2448305"/>
                <a:gd name="connsiteY107" fmla="*/ 2753199 h 3122848"/>
                <a:gd name="connsiteX108" fmla="*/ 472790 w 2448305"/>
                <a:gd name="connsiteY108" fmla="*/ 2603638 h 3122848"/>
                <a:gd name="connsiteX109" fmla="*/ 481623 w 2448305"/>
                <a:gd name="connsiteY109" fmla="*/ 2513379 h 3122848"/>
                <a:gd name="connsiteX110" fmla="*/ 529590 w 2448305"/>
                <a:gd name="connsiteY110" fmla="*/ 2242177 h 3122848"/>
                <a:gd name="connsiteX111" fmla="*/ 591700 w 2448305"/>
                <a:gd name="connsiteY111" fmla="*/ 1980278 h 3122848"/>
                <a:gd name="connsiteX112" fmla="*/ 585782 w 2448305"/>
                <a:gd name="connsiteY112" fmla="*/ 1731504 h 3122848"/>
                <a:gd name="connsiteX113" fmla="*/ 458210 w 2448305"/>
                <a:gd name="connsiteY113" fmla="*/ 1600319 h 3122848"/>
                <a:gd name="connsiteX114" fmla="*/ 317888 w 2448305"/>
                <a:gd name="connsiteY114" fmla="*/ 1703925 h 3122848"/>
                <a:gd name="connsiteX115" fmla="*/ 281413 w 2448305"/>
                <a:gd name="connsiteY115" fmla="*/ 2171343 h 3122848"/>
                <a:gd name="connsiteX116" fmla="*/ 320872 w 2448305"/>
                <a:gd name="connsiteY116" fmla="*/ 2438202 h 3122848"/>
                <a:gd name="connsiteX117" fmla="*/ 385903 w 2448305"/>
                <a:gd name="connsiteY117" fmla="*/ 2743014 h 3122848"/>
                <a:gd name="connsiteX118" fmla="*/ 356991 w 2448305"/>
                <a:gd name="connsiteY118" fmla="*/ 2814897 h 3122848"/>
                <a:gd name="connsiteX119" fmla="*/ 355537 w 2448305"/>
                <a:gd name="connsiteY119" fmla="*/ 2819570 h 3122848"/>
                <a:gd name="connsiteX120" fmla="*/ 7087 w 2448305"/>
                <a:gd name="connsiteY120" fmla="*/ 3089255 h 3122848"/>
                <a:gd name="connsiteX121" fmla="*/ 32843 w 2448305"/>
                <a:gd name="connsiteY121" fmla="*/ 3118490 h 3122848"/>
                <a:gd name="connsiteX122" fmla="*/ 498660 w 2448305"/>
                <a:gd name="connsiteY122" fmla="*/ 2758801 h 3122848"/>
                <a:gd name="connsiteX123" fmla="*/ 698081 w 2448305"/>
                <a:gd name="connsiteY123" fmla="*/ 2738506 h 3122848"/>
                <a:gd name="connsiteX124" fmla="*/ 722973 w 2448305"/>
                <a:gd name="connsiteY124" fmla="*/ 2799917 h 3122848"/>
                <a:gd name="connsiteX125" fmla="*/ 849872 w 2448305"/>
                <a:gd name="connsiteY125" fmla="*/ 2870382 h 3122848"/>
                <a:gd name="connsiteX126" fmla="*/ 1045293 w 2448305"/>
                <a:gd name="connsiteY126" fmla="*/ 2921367 h 3122848"/>
                <a:gd name="connsiteX127" fmla="*/ 1401928 w 2448305"/>
                <a:gd name="connsiteY127" fmla="*/ 2968675 h 3122848"/>
                <a:gd name="connsiteX128" fmla="*/ 1719269 w 2448305"/>
                <a:gd name="connsiteY128" fmla="*/ 2882371 h 3122848"/>
                <a:gd name="connsiteX129" fmla="*/ 1640504 w 2448305"/>
                <a:gd name="connsiteY129" fmla="*/ 1321598 h 3122848"/>
                <a:gd name="connsiteX130" fmla="*/ 1804524 w 2448305"/>
                <a:gd name="connsiteY130" fmla="*/ 1238496 h 3122848"/>
                <a:gd name="connsiteX131" fmla="*/ 1921574 w 2448305"/>
                <a:gd name="connsiteY131" fmla="*/ 1198694 h 3122848"/>
                <a:gd name="connsiteX132" fmla="*/ 2053514 w 2448305"/>
                <a:gd name="connsiteY132" fmla="*/ 1210435 h 3122848"/>
                <a:gd name="connsiteX133" fmla="*/ 2036795 w 2448305"/>
                <a:gd name="connsiteY133" fmla="*/ 1244382 h 3122848"/>
                <a:gd name="connsiteX134" fmla="*/ 1841989 w 2448305"/>
                <a:gd name="connsiteY134" fmla="*/ 1245088 h 3122848"/>
                <a:gd name="connsiteX135" fmla="*/ 1712532 w 2448305"/>
                <a:gd name="connsiteY135" fmla="*/ 1310632 h 3122848"/>
                <a:gd name="connsiteX136" fmla="*/ 1625035 w 2448305"/>
                <a:gd name="connsiteY136" fmla="*/ 1361616 h 3122848"/>
                <a:gd name="connsiteX137" fmla="*/ 1550620 w 2448305"/>
                <a:gd name="connsiteY137" fmla="*/ 1418277 h 3122848"/>
                <a:gd name="connsiteX138" fmla="*/ 1557554 w 2448305"/>
                <a:gd name="connsiteY138" fmla="*/ 1401869 h 3122848"/>
                <a:gd name="connsiteX139" fmla="*/ 1640504 w 2448305"/>
                <a:gd name="connsiteY139" fmla="*/ 1321598 h 3122848"/>
                <a:gd name="connsiteX140" fmla="*/ 1580712 w 2448305"/>
                <a:gd name="connsiteY140" fmla="*/ 1447856 h 3122848"/>
                <a:gd name="connsiteX141" fmla="*/ 1612272 w 2448305"/>
                <a:gd name="connsiteY141" fmla="*/ 1421071 h 3122848"/>
                <a:gd name="connsiteX142" fmla="*/ 1801362 w 2448305"/>
                <a:gd name="connsiteY142" fmla="*/ 1308562 h 3122848"/>
                <a:gd name="connsiteX143" fmla="*/ 2003292 w 2448305"/>
                <a:gd name="connsiteY143" fmla="*/ 1266709 h 3122848"/>
                <a:gd name="connsiteX144" fmla="*/ 1988389 w 2448305"/>
                <a:gd name="connsiteY144" fmla="*/ 1273999 h 3122848"/>
                <a:gd name="connsiteX145" fmla="*/ 1893196 w 2448305"/>
                <a:gd name="connsiteY145" fmla="*/ 1320367 h 3122848"/>
                <a:gd name="connsiteX146" fmla="*/ 1684948 w 2448305"/>
                <a:gd name="connsiteY146" fmla="*/ 1432622 h 3122848"/>
                <a:gd name="connsiteX147" fmla="*/ 1627518 w 2448305"/>
                <a:gd name="connsiteY147" fmla="*/ 1447754 h 3122848"/>
                <a:gd name="connsiteX148" fmla="*/ 1580712 w 2448305"/>
                <a:gd name="connsiteY148" fmla="*/ 1447856 h 3122848"/>
                <a:gd name="connsiteX149" fmla="*/ 1892402 w 2448305"/>
                <a:gd name="connsiteY149" fmla="*/ 1103038 h 3122848"/>
                <a:gd name="connsiteX150" fmla="*/ 2292141 w 2448305"/>
                <a:gd name="connsiteY150" fmla="*/ 1014747 h 3122848"/>
                <a:gd name="connsiteX151" fmla="*/ 2397570 w 2448305"/>
                <a:gd name="connsiteY151" fmla="*/ 1119065 h 3122848"/>
                <a:gd name="connsiteX152" fmla="*/ 2254587 w 2448305"/>
                <a:gd name="connsiteY152" fmla="*/ 1233778 h 3122848"/>
                <a:gd name="connsiteX153" fmla="*/ 2059699 w 2448305"/>
                <a:gd name="connsiteY153" fmla="*/ 1344433 h 3122848"/>
                <a:gd name="connsiteX154" fmla="*/ 1741558 w 2448305"/>
                <a:gd name="connsiteY154" fmla="*/ 1482698 h 3122848"/>
                <a:gd name="connsiteX155" fmla="*/ 1548518 w 2448305"/>
                <a:gd name="connsiteY155" fmla="*/ 1485499 h 3122848"/>
                <a:gd name="connsiteX156" fmla="*/ 1617345 w 2448305"/>
                <a:gd name="connsiteY156" fmla="*/ 1488083 h 3122848"/>
                <a:gd name="connsiteX157" fmla="*/ 1733176 w 2448305"/>
                <a:gd name="connsiteY157" fmla="*/ 1454828 h 3122848"/>
                <a:gd name="connsiteX158" fmla="*/ 1965941 w 2448305"/>
                <a:gd name="connsiteY158" fmla="*/ 1325649 h 3122848"/>
                <a:gd name="connsiteX159" fmla="*/ 2088401 w 2448305"/>
                <a:gd name="connsiteY159" fmla="*/ 1192675 h 3122848"/>
                <a:gd name="connsiteX160" fmla="*/ 1858969 w 2448305"/>
                <a:gd name="connsiteY160" fmla="*/ 1176774 h 3122848"/>
                <a:gd name="connsiteX161" fmla="*/ 1649299 w 2448305"/>
                <a:gd name="connsiteY161" fmla="*/ 1270170 h 3122848"/>
                <a:gd name="connsiteX162" fmla="*/ 1892402 w 2448305"/>
                <a:gd name="connsiteY162" fmla="*/ 1103038 h 3122848"/>
                <a:gd name="connsiteX163" fmla="*/ 1725975 w 2448305"/>
                <a:gd name="connsiteY163" fmla="*/ 930877 h 3122848"/>
                <a:gd name="connsiteX164" fmla="*/ 1963351 w 2448305"/>
                <a:gd name="connsiteY164" fmla="*/ 728858 h 3122848"/>
                <a:gd name="connsiteX165" fmla="*/ 2056810 w 2448305"/>
                <a:gd name="connsiteY165" fmla="*/ 701718 h 3122848"/>
                <a:gd name="connsiteX166" fmla="*/ 2078457 w 2448305"/>
                <a:gd name="connsiteY166" fmla="*/ 711712 h 3122848"/>
                <a:gd name="connsiteX167" fmla="*/ 2039131 w 2448305"/>
                <a:gd name="connsiteY167" fmla="*/ 784001 h 3122848"/>
                <a:gd name="connsiteX168" fmla="*/ 1748740 w 2448305"/>
                <a:gd name="connsiteY168" fmla="*/ 985162 h 3122848"/>
                <a:gd name="connsiteX169" fmla="*/ 1632820 w 2448305"/>
                <a:gd name="connsiteY169" fmla="*/ 1049406 h 3122848"/>
                <a:gd name="connsiteX170" fmla="*/ 1725975 w 2448305"/>
                <a:gd name="connsiteY170" fmla="*/ 930877 h 3122848"/>
                <a:gd name="connsiteX171" fmla="*/ 1747038 w 2448305"/>
                <a:gd name="connsiteY171" fmla="*/ 806569 h 3122848"/>
                <a:gd name="connsiteX172" fmla="*/ 2135398 w 2448305"/>
                <a:gd name="connsiteY172" fmla="*/ 450404 h 3122848"/>
                <a:gd name="connsiteX173" fmla="*/ 2304257 w 2448305"/>
                <a:gd name="connsiteY173" fmla="*/ 455598 h 3122848"/>
                <a:gd name="connsiteX174" fmla="*/ 2349399 w 2448305"/>
                <a:gd name="connsiteY174" fmla="*/ 608658 h 3122848"/>
                <a:gd name="connsiteX175" fmla="*/ 2198269 w 2448305"/>
                <a:gd name="connsiteY175" fmla="*/ 782109 h 3122848"/>
                <a:gd name="connsiteX176" fmla="*/ 1948257 w 2448305"/>
                <a:gd name="connsiteY176" fmla="*/ 951933 h 3122848"/>
                <a:gd name="connsiteX177" fmla="*/ 1657198 w 2448305"/>
                <a:gd name="connsiteY177" fmla="*/ 1114804 h 3122848"/>
                <a:gd name="connsiteX178" fmla="*/ 1546435 w 2448305"/>
                <a:gd name="connsiteY178" fmla="*/ 1174761 h 3122848"/>
                <a:gd name="connsiteX179" fmla="*/ 1572451 w 2448305"/>
                <a:gd name="connsiteY179" fmla="*/ 1135702 h 3122848"/>
                <a:gd name="connsiteX180" fmla="*/ 1825448 w 2448305"/>
                <a:gd name="connsiteY180" fmla="*/ 988363 h 3122848"/>
                <a:gd name="connsiteX181" fmla="*/ 2107635 w 2448305"/>
                <a:gd name="connsiteY181" fmla="*/ 747254 h 3122848"/>
                <a:gd name="connsiteX182" fmla="*/ 2098320 w 2448305"/>
                <a:gd name="connsiteY182" fmla="*/ 671358 h 3122848"/>
                <a:gd name="connsiteX183" fmla="*/ 2011407 w 2448305"/>
                <a:gd name="connsiteY183" fmla="*/ 670672 h 3122848"/>
                <a:gd name="connsiteX184" fmla="*/ 1771054 w 2448305"/>
                <a:gd name="connsiteY184" fmla="*/ 824057 h 3122848"/>
                <a:gd name="connsiteX185" fmla="*/ 1605598 w 2448305"/>
                <a:gd name="connsiteY185" fmla="*/ 1020634 h 3122848"/>
                <a:gd name="connsiteX186" fmla="*/ 1747038 w 2448305"/>
                <a:gd name="connsiteY186" fmla="*/ 806569 h 3122848"/>
                <a:gd name="connsiteX187" fmla="*/ 1605598 w 2448305"/>
                <a:gd name="connsiteY187" fmla="*/ 777537 h 3122848"/>
                <a:gd name="connsiteX188" fmla="*/ 1604385 w 2448305"/>
                <a:gd name="connsiteY188" fmla="*/ 745609 h 3122848"/>
                <a:gd name="connsiteX189" fmla="*/ 1644238 w 2448305"/>
                <a:gd name="connsiteY189" fmla="*/ 573315 h 3122848"/>
                <a:gd name="connsiteX190" fmla="*/ 1700270 w 2448305"/>
                <a:gd name="connsiteY190" fmla="*/ 410234 h 3122848"/>
                <a:gd name="connsiteX191" fmla="*/ 1736090 w 2448305"/>
                <a:gd name="connsiteY191" fmla="*/ 332325 h 3122848"/>
                <a:gd name="connsiteX192" fmla="*/ 1772470 w 2448305"/>
                <a:gd name="connsiteY192" fmla="*/ 276223 h 3122848"/>
                <a:gd name="connsiteX193" fmla="*/ 1781645 w 2448305"/>
                <a:gd name="connsiteY193" fmla="*/ 416584 h 3122848"/>
                <a:gd name="connsiteX194" fmla="*/ 1719269 w 2448305"/>
                <a:gd name="connsiteY194" fmla="*/ 568495 h 3122848"/>
                <a:gd name="connsiteX195" fmla="*/ 1606735 w 2448305"/>
                <a:gd name="connsiteY195" fmla="*/ 794409 h 3122848"/>
                <a:gd name="connsiteX196" fmla="*/ 1605198 w 2448305"/>
                <a:gd name="connsiteY196" fmla="*/ 782731 h 3122848"/>
                <a:gd name="connsiteX197" fmla="*/ 1605598 w 2448305"/>
                <a:gd name="connsiteY197" fmla="*/ 777537 h 3122848"/>
                <a:gd name="connsiteX198" fmla="*/ 1689139 w 2448305"/>
                <a:gd name="connsiteY198" fmla="*/ 225481 h 3122848"/>
                <a:gd name="connsiteX199" fmla="*/ 1777753 w 2448305"/>
                <a:gd name="connsiteY199" fmla="*/ 70439 h 3122848"/>
                <a:gd name="connsiteX200" fmla="*/ 1892732 w 2448305"/>
                <a:gd name="connsiteY200" fmla="*/ 49496 h 3122848"/>
                <a:gd name="connsiteX201" fmla="*/ 1923752 w 2448305"/>
                <a:gd name="connsiteY201" fmla="*/ 153859 h 3122848"/>
                <a:gd name="connsiteX202" fmla="*/ 1807077 w 2448305"/>
                <a:gd name="connsiteY202" fmla="*/ 525137 h 3122848"/>
                <a:gd name="connsiteX203" fmla="*/ 1697559 w 2448305"/>
                <a:gd name="connsiteY203" fmla="*/ 720545 h 3122848"/>
                <a:gd name="connsiteX204" fmla="*/ 1654118 w 2448305"/>
                <a:gd name="connsiteY204" fmla="*/ 782471 h 3122848"/>
                <a:gd name="connsiteX205" fmla="*/ 1762754 w 2448305"/>
                <a:gd name="connsiteY205" fmla="*/ 568069 h 3122848"/>
                <a:gd name="connsiteX206" fmla="*/ 1837849 w 2448305"/>
                <a:gd name="connsiteY206" fmla="*/ 300347 h 3122848"/>
                <a:gd name="connsiteX207" fmla="*/ 1791323 w 2448305"/>
                <a:gd name="connsiteY207" fmla="*/ 233380 h 3122848"/>
                <a:gd name="connsiteX208" fmla="*/ 1714799 w 2448305"/>
                <a:gd name="connsiteY208" fmla="*/ 288796 h 3122848"/>
                <a:gd name="connsiteX209" fmla="*/ 1623029 w 2448305"/>
                <a:gd name="connsiteY209" fmla="*/ 509738 h 3122848"/>
                <a:gd name="connsiteX210" fmla="*/ 1635411 w 2448305"/>
                <a:gd name="connsiteY210" fmla="*/ 435583 h 3122848"/>
                <a:gd name="connsiteX211" fmla="*/ 1689139 w 2448305"/>
                <a:gd name="connsiteY211" fmla="*/ 225481 h 3122848"/>
                <a:gd name="connsiteX212" fmla="*/ 1008330 w 2448305"/>
                <a:gd name="connsiteY212" fmla="*/ 760011 h 3122848"/>
                <a:gd name="connsiteX213" fmla="*/ 1000583 w 2448305"/>
                <a:gd name="connsiteY213" fmla="*/ 611091 h 3122848"/>
                <a:gd name="connsiteX214" fmla="*/ 1096411 w 2448305"/>
                <a:gd name="connsiteY214" fmla="*/ 547870 h 3122848"/>
                <a:gd name="connsiteX215" fmla="*/ 1228459 w 2448305"/>
                <a:gd name="connsiteY215" fmla="*/ 646454 h 3122848"/>
                <a:gd name="connsiteX216" fmla="*/ 1328433 w 2448305"/>
                <a:gd name="connsiteY216" fmla="*/ 770495 h 3122848"/>
                <a:gd name="connsiteX217" fmla="*/ 1414514 w 2448305"/>
                <a:gd name="connsiteY217" fmla="*/ 973091 h 3122848"/>
                <a:gd name="connsiteX218" fmla="*/ 1440079 w 2448305"/>
                <a:gd name="connsiteY218" fmla="*/ 1103044 h 3122848"/>
                <a:gd name="connsiteX219" fmla="*/ 1375804 w 2448305"/>
                <a:gd name="connsiteY219" fmla="*/ 938230 h 3122848"/>
                <a:gd name="connsiteX220" fmla="*/ 1205605 w 2448305"/>
                <a:gd name="connsiteY220" fmla="*/ 705724 h 3122848"/>
                <a:gd name="connsiteX221" fmla="*/ 1114864 w 2448305"/>
                <a:gd name="connsiteY221" fmla="*/ 782458 h 3122848"/>
                <a:gd name="connsiteX222" fmla="*/ 1256780 w 2448305"/>
                <a:gd name="connsiteY222" fmla="*/ 1019948 h 3122848"/>
                <a:gd name="connsiteX223" fmla="*/ 1303325 w 2448305"/>
                <a:gd name="connsiteY223" fmla="*/ 1080736 h 3122848"/>
                <a:gd name="connsiteX224" fmla="*/ 1008330 w 2448305"/>
                <a:gd name="connsiteY224" fmla="*/ 760011 h 3122848"/>
                <a:gd name="connsiteX225" fmla="*/ 1416374 w 2448305"/>
                <a:gd name="connsiteY225" fmla="*/ 1158708 h 3122848"/>
                <a:gd name="connsiteX226" fmla="*/ 1182339 w 2448305"/>
                <a:gd name="connsiteY226" fmla="*/ 838979 h 3122848"/>
                <a:gd name="connsiteX227" fmla="*/ 1188759 w 2448305"/>
                <a:gd name="connsiteY227" fmla="*/ 740745 h 3122848"/>
                <a:gd name="connsiteX228" fmla="*/ 1267930 w 2448305"/>
                <a:gd name="connsiteY228" fmla="*/ 818850 h 3122848"/>
                <a:gd name="connsiteX229" fmla="*/ 1337228 w 2448305"/>
                <a:gd name="connsiteY229" fmla="*/ 947412 h 3122848"/>
                <a:gd name="connsiteX230" fmla="*/ 1416374 w 2448305"/>
                <a:gd name="connsiteY230" fmla="*/ 1158708 h 3122848"/>
                <a:gd name="connsiteX231" fmla="*/ 1085787 w 2448305"/>
                <a:gd name="connsiteY231" fmla="*/ 1312270 h 3122848"/>
                <a:gd name="connsiteX232" fmla="*/ 1115149 w 2448305"/>
                <a:gd name="connsiteY232" fmla="*/ 1365547 h 3122848"/>
                <a:gd name="connsiteX233" fmla="*/ 1129069 w 2448305"/>
                <a:gd name="connsiteY233" fmla="*/ 1388051 h 3122848"/>
                <a:gd name="connsiteX234" fmla="*/ 1183748 w 2448305"/>
                <a:gd name="connsiteY234" fmla="*/ 1529440 h 3122848"/>
                <a:gd name="connsiteX235" fmla="*/ 1123531 w 2448305"/>
                <a:gd name="connsiteY235" fmla="*/ 1456415 h 3122848"/>
                <a:gd name="connsiteX236" fmla="*/ 1015785 w 2448305"/>
                <a:gd name="connsiteY236" fmla="*/ 1258727 h 3122848"/>
                <a:gd name="connsiteX237" fmla="*/ 1085787 w 2448305"/>
                <a:gd name="connsiteY237" fmla="*/ 1312270 h 3122848"/>
                <a:gd name="connsiteX238" fmla="*/ 1222185 w 2448305"/>
                <a:gd name="connsiteY238" fmla="*/ 1572151 h 3122848"/>
                <a:gd name="connsiteX239" fmla="*/ 1223182 w 2448305"/>
                <a:gd name="connsiteY239" fmla="*/ 1570836 h 3122848"/>
                <a:gd name="connsiteX240" fmla="*/ 1224871 w 2448305"/>
                <a:gd name="connsiteY240" fmla="*/ 1575008 h 3122848"/>
                <a:gd name="connsiteX241" fmla="*/ 1222185 w 2448305"/>
                <a:gd name="connsiteY241" fmla="*/ 1572151 h 3122848"/>
                <a:gd name="connsiteX242" fmla="*/ 1045274 w 2448305"/>
                <a:gd name="connsiteY242" fmla="*/ 1226863 h 3122848"/>
                <a:gd name="connsiteX243" fmla="*/ 992829 w 2448305"/>
                <a:gd name="connsiteY243" fmla="*/ 1221383 h 3122848"/>
                <a:gd name="connsiteX244" fmla="*/ 977126 w 2448305"/>
                <a:gd name="connsiteY244" fmla="*/ 1239271 h 3122848"/>
                <a:gd name="connsiteX245" fmla="*/ 993610 w 2448305"/>
                <a:gd name="connsiteY245" fmla="*/ 1327859 h 3122848"/>
                <a:gd name="connsiteX246" fmla="*/ 888359 w 2448305"/>
                <a:gd name="connsiteY246" fmla="*/ 1140331 h 3122848"/>
                <a:gd name="connsiteX247" fmla="*/ 855409 w 2448305"/>
                <a:gd name="connsiteY247" fmla="*/ 1037817 h 3122848"/>
                <a:gd name="connsiteX248" fmla="*/ 951630 w 2448305"/>
                <a:gd name="connsiteY248" fmla="*/ 1074317 h 3122848"/>
                <a:gd name="connsiteX249" fmla="*/ 1045274 w 2448305"/>
                <a:gd name="connsiteY249" fmla="*/ 1226863 h 3122848"/>
                <a:gd name="connsiteX250" fmla="*/ 701028 w 2448305"/>
                <a:gd name="connsiteY250" fmla="*/ 1005959 h 3122848"/>
                <a:gd name="connsiteX251" fmla="*/ 649510 w 2448305"/>
                <a:gd name="connsiteY251" fmla="*/ 811008 h 3122848"/>
                <a:gd name="connsiteX252" fmla="*/ 722573 w 2448305"/>
                <a:gd name="connsiteY252" fmla="*/ 734801 h 3122848"/>
                <a:gd name="connsiteX253" fmla="*/ 836441 w 2448305"/>
                <a:gd name="connsiteY253" fmla="*/ 785531 h 3122848"/>
                <a:gd name="connsiteX254" fmla="*/ 1020928 w 2448305"/>
                <a:gd name="connsiteY254" fmla="*/ 1100872 h 3122848"/>
                <a:gd name="connsiteX255" fmla="*/ 946925 w 2448305"/>
                <a:gd name="connsiteY255" fmla="*/ 1017465 h 3122848"/>
                <a:gd name="connsiteX256" fmla="*/ 831539 w 2448305"/>
                <a:gd name="connsiteY256" fmla="*/ 998421 h 3122848"/>
                <a:gd name="connsiteX257" fmla="*/ 827412 w 2448305"/>
                <a:gd name="connsiteY257" fmla="*/ 1093919 h 3122848"/>
                <a:gd name="connsiteX258" fmla="*/ 947909 w 2448305"/>
                <a:gd name="connsiteY258" fmla="*/ 1326602 h 3122848"/>
                <a:gd name="connsiteX259" fmla="*/ 949592 w 2448305"/>
                <a:gd name="connsiteY259" fmla="*/ 1329492 h 3122848"/>
                <a:gd name="connsiteX260" fmla="*/ 701028 w 2448305"/>
                <a:gd name="connsiteY260" fmla="*/ 1005959 h 3122848"/>
                <a:gd name="connsiteX261" fmla="*/ 449726 w 2448305"/>
                <a:gd name="connsiteY261" fmla="*/ 2383890 h 3122848"/>
                <a:gd name="connsiteX262" fmla="*/ 447796 w 2448305"/>
                <a:gd name="connsiteY262" fmla="*/ 2419964 h 3122848"/>
                <a:gd name="connsiteX263" fmla="*/ 412236 w 2448305"/>
                <a:gd name="connsiteY263" fmla="*/ 2566402 h 3122848"/>
                <a:gd name="connsiteX264" fmla="*/ 404038 w 2448305"/>
                <a:gd name="connsiteY264" fmla="*/ 2465094 h 3122848"/>
                <a:gd name="connsiteX265" fmla="*/ 429013 w 2448305"/>
                <a:gd name="connsiteY265" fmla="*/ 2246958 h 3122848"/>
                <a:gd name="connsiteX266" fmla="*/ 455556 w 2448305"/>
                <a:gd name="connsiteY266" fmla="*/ 2328651 h 3122848"/>
                <a:gd name="connsiteX267" fmla="*/ 449726 w 2448305"/>
                <a:gd name="connsiteY267" fmla="*/ 2383890 h 3122848"/>
                <a:gd name="connsiteX268" fmla="*/ 421101 w 2448305"/>
                <a:gd name="connsiteY268" fmla="*/ 2621856 h 3122848"/>
                <a:gd name="connsiteX269" fmla="*/ 420028 w 2448305"/>
                <a:gd name="connsiteY269" fmla="*/ 2626555 h 3122848"/>
                <a:gd name="connsiteX270" fmla="*/ 419348 w 2448305"/>
                <a:gd name="connsiteY270" fmla="*/ 2622123 h 3122848"/>
                <a:gd name="connsiteX271" fmla="*/ 421101 w 2448305"/>
                <a:gd name="connsiteY271" fmla="*/ 2621856 h 3122848"/>
                <a:gd name="connsiteX272" fmla="*/ 429426 w 2448305"/>
                <a:gd name="connsiteY272" fmla="*/ 2202788 h 3122848"/>
                <a:gd name="connsiteX273" fmla="*/ 406997 w 2448305"/>
                <a:gd name="connsiteY273" fmla="*/ 2210611 h 3122848"/>
                <a:gd name="connsiteX274" fmla="*/ 371196 w 2448305"/>
                <a:gd name="connsiteY274" fmla="*/ 2289757 h 3122848"/>
                <a:gd name="connsiteX275" fmla="*/ 391021 w 2448305"/>
                <a:gd name="connsiteY275" fmla="*/ 2079903 h 3122848"/>
                <a:gd name="connsiteX276" fmla="*/ 423241 w 2448305"/>
                <a:gd name="connsiteY276" fmla="*/ 1973883 h 3122848"/>
                <a:gd name="connsiteX277" fmla="*/ 480200 w 2448305"/>
                <a:gd name="connsiteY277" fmla="*/ 2052896 h 3122848"/>
                <a:gd name="connsiteX278" fmla="*/ 470808 w 2448305"/>
                <a:gd name="connsiteY278" fmla="*/ 2238126 h 3122848"/>
                <a:gd name="connsiteX279" fmla="*/ 429426 w 2448305"/>
                <a:gd name="connsiteY279" fmla="*/ 2202788 h 3122848"/>
                <a:gd name="connsiteX280" fmla="*/ 318485 w 2448305"/>
                <a:gd name="connsiteY280" fmla="*/ 1832659 h 3122848"/>
                <a:gd name="connsiteX281" fmla="*/ 411747 w 2448305"/>
                <a:gd name="connsiteY281" fmla="*/ 1647322 h 3122848"/>
                <a:gd name="connsiteX282" fmla="*/ 553936 w 2448305"/>
                <a:gd name="connsiteY282" fmla="*/ 1773217 h 3122848"/>
                <a:gd name="connsiteX283" fmla="*/ 550133 w 2448305"/>
                <a:gd name="connsiteY283" fmla="*/ 2002624 h 3122848"/>
                <a:gd name="connsiteX284" fmla="*/ 524593 w 2448305"/>
                <a:gd name="connsiteY284" fmla="*/ 2121114 h 3122848"/>
                <a:gd name="connsiteX285" fmla="*/ 510337 w 2448305"/>
                <a:gd name="connsiteY285" fmla="*/ 2011945 h 3122848"/>
                <a:gd name="connsiteX286" fmla="*/ 427076 w 2448305"/>
                <a:gd name="connsiteY286" fmla="*/ 1928265 h 3122848"/>
                <a:gd name="connsiteX287" fmla="*/ 368345 w 2448305"/>
                <a:gd name="connsiteY287" fmla="*/ 2002610 h 3122848"/>
                <a:gd name="connsiteX288" fmla="*/ 334563 w 2448305"/>
                <a:gd name="connsiteY288" fmla="*/ 2259652 h 3122848"/>
                <a:gd name="connsiteX289" fmla="*/ 333947 w 2448305"/>
                <a:gd name="connsiteY289" fmla="*/ 2267488 h 3122848"/>
                <a:gd name="connsiteX290" fmla="*/ 332975 w 2448305"/>
                <a:gd name="connsiteY290" fmla="*/ 2261164 h 3122848"/>
                <a:gd name="connsiteX291" fmla="*/ 318485 w 2448305"/>
                <a:gd name="connsiteY291" fmla="*/ 1832659 h 3122848"/>
                <a:gd name="connsiteX292" fmla="*/ 1306037 w 2448305"/>
                <a:gd name="connsiteY292" fmla="*/ 2276842 h 3122848"/>
                <a:gd name="connsiteX293" fmla="*/ 1511523 w 2448305"/>
                <a:gd name="connsiteY293" fmla="*/ 2233287 h 3122848"/>
                <a:gd name="connsiteX294" fmla="*/ 1722819 w 2448305"/>
                <a:gd name="connsiteY294" fmla="*/ 2215850 h 3122848"/>
                <a:gd name="connsiteX295" fmla="*/ 1925022 w 2448305"/>
                <a:gd name="connsiteY295" fmla="*/ 2311888 h 3122848"/>
                <a:gd name="connsiteX296" fmla="*/ 1899590 w 2448305"/>
                <a:gd name="connsiteY296" fmla="*/ 2468599 h 3122848"/>
                <a:gd name="connsiteX297" fmla="*/ 1654220 w 2448305"/>
                <a:gd name="connsiteY297" fmla="*/ 2533572 h 3122848"/>
                <a:gd name="connsiteX298" fmla="*/ 1407478 w 2448305"/>
                <a:gd name="connsiteY298" fmla="*/ 2528118 h 3122848"/>
                <a:gd name="connsiteX299" fmla="*/ 919607 w 2448305"/>
                <a:gd name="connsiteY299" fmla="*/ 2478003 h 3122848"/>
                <a:gd name="connsiteX300" fmla="*/ 954958 w 2448305"/>
                <a:gd name="connsiteY300" fmla="*/ 2464123 h 3122848"/>
                <a:gd name="connsiteX301" fmla="*/ 1204932 w 2448305"/>
                <a:gd name="connsiteY301" fmla="*/ 2481972 h 3122848"/>
                <a:gd name="connsiteX302" fmla="*/ 1581671 w 2448305"/>
                <a:gd name="connsiteY302" fmla="*/ 2467621 h 3122848"/>
                <a:gd name="connsiteX303" fmla="*/ 1655788 w 2448305"/>
                <a:gd name="connsiteY303" fmla="*/ 2394050 h 3122848"/>
                <a:gd name="connsiteX304" fmla="*/ 1593838 w 2448305"/>
                <a:gd name="connsiteY304" fmla="*/ 2336614 h 3122848"/>
                <a:gd name="connsiteX305" fmla="*/ 1304811 w 2448305"/>
                <a:gd name="connsiteY305" fmla="*/ 2319482 h 3122848"/>
                <a:gd name="connsiteX306" fmla="*/ 978935 w 2448305"/>
                <a:gd name="connsiteY306" fmla="*/ 2413182 h 3122848"/>
                <a:gd name="connsiteX307" fmla="*/ 1306037 w 2448305"/>
                <a:gd name="connsiteY307" fmla="*/ 2276842 h 3122848"/>
                <a:gd name="connsiteX308" fmla="*/ 1055770 w 2448305"/>
                <a:gd name="connsiteY308" fmla="*/ 2427044 h 3122848"/>
                <a:gd name="connsiteX309" fmla="*/ 1217473 w 2448305"/>
                <a:gd name="connsiteY309" fmla="*/ 2378366 h 3122848"/>
                <a:gd name="connsiteX310" fmla="*/ 1520419 w 2448305"/>
                <a:gd name="connsiteY310" fmla="*/ 2354807 h 3122848"/>
                <a:gd name="connsiteX311" fmla="*/ 1612386 w 2448305"/>
                <a:gd name="connsiteY311" fmla="*/ 2391415 h 3122848"/>
                <a:gd name="connsiteX312" fmla="*/ 1504595 w 2448305"/>
                <a:gd name="connsiteY312" fmla="*/ 2448927 h 3122848"/>
                <a:gd name="connsiteX313" fmla="*/ 1166133 w 2448305"/>
                <a:gd name="connsiteY313" fmla="*/ 2438106 h 3122848"/>
                <a:gd name="connsiteX314" fmla="*/ 1055770 w 2448305"/>
                <a:gd name="connsiteY314" fmla="*/ 2427044 h 3122848"/>
                <a:gd name="connsiteX315" fmla="*/ 1041159 w 2448305"/>
                <a:gd name="connsiteY315" fmla="*/ 2330049 h 3122848"/>
                <a:gd name="connsiteX316" fmla="*/ 1144277 w 2448305"/>
                <a:gd name="connsiteY316" fmla="*/ 2270168 h 3122848"/>
                <a:gd name="connsiteX317" fmla="*/ 1203999 w 2448305"/>
                <a:gd name="connsiteY317" fmla="*/ 2264637 h 3122848"/>
                <a:gd name="connsiteX318" fmla="*/ 1041159 w 2448305"/>
                <a:gd name="connsiteY318" fmla="*/ 2330049 h 3122848"/>
                <a:gd name="connsiteX319" fmla="*/ 1330668 w 2448305"/>
                <a:gd name="connsiteY319" fmla="*/ 2046750 h 3122848"/>
                <a:gd name="connsiteX320" fmla="*/ 1471702 w 2448305"/>
                <a:gd name="connsiteY320" fmla="*/ 1942616 h 3122848"/>
                <a:gd name="connsiteX321" fmla="*/ 1597667 w 2448305"/>
                <a:gd name="connsiteY321" fmla="*/ 1874252 h 3122848"/>
                <a:gd name="connsiteX322" fmla="*/ 1580598 w 2448305"/>
                <a:gd name="connsiteY322" fmla="*/ 1953290 h 3122848"/>
                <a:gd name="connsiteX323" fmla="*/ 1432243 w 2448305"/>
                <a:gd name="connsiteY323" fmla="*/ 2063653 h 3122848"/>
                <a:gd name="connsiteX324" fmla="*/ 1188574 w 2448305"/>
                <a:gd name="connsiteY324" fmla="*/ 2196978 h 3122848"/>
                <a:gd name="connsiteX325" fmla="*/ 1194721 w 2448305"/>
                <a:gd name="connsiteY325" fmla="*/ 2177280 h 3122848"/>
                <a:gd name="connsiteX326" fmla="*/ 1206240 w 2448305"/>
                <a:gd name="connsiteY326" fmla="*/ 2159456 h 3122848"/>
                <a:gd name="connsiteX327" fmla="*/ 1330668 w 2448305"/>
                <a:gd name="connsiteY327" fmla="*/ 2046750 h 3122848"/>
                <a:gd name="connsiteX328" fmla="*/ 1724787 w 2448305"/>
                <a:gd name="connsiteY328" fmla="*/ 1707037 h 3122848"/>
                <a:gd name="connsiteX329" fmla="*/ 1835785 w 2448305"/>
                <a:gd name="connsiteY329" fmla="*/ 1748293 h 3122848"/>
                <a:gd name="connsiteX330" fmla="*/ 1809484 w 2448305"/>
                <a:gd name="connsiteY330" fmla="*/ 1851258 h 3122848"/>
                <a:gd name="connsiteX331" fmla="*/ 1502220 w 2448305"/>
                <a:gd name="connsiteY331" fmla="*/ 2092889 h 3122848"/>
                <a:gd name="connsiteX332" fmla="*/ 1296759 w 2448305"/>
                <a:gd name="connsiteY332" fmla="*/ 2193631 h 3122848"/>
                <a:gd name="connsiteX333" fmla="*/ 1225023 w 2448305"/>
                <a:gd name="connsiteY333" fmla="*/ 2219869 h 3122848"/>
                <a:gd name="connsiteX334" fmla="*/ 1472845 w 2448305"/>
                <a:gd name="connsiteY334" fmla="*/ 2084894 h 3122848"/>
                <a:gd name="connsiteX335" fmla="*/ 1606347 w 2448305"/>
                <a:gd name="connsiteY335" fmla="*/ 1982532 h 3122848"/>
                <a:gd name="connsiteX336" fmla="*/ 1662615 w 2448305"/>
                <a:gd name="connsiteY336" fmla="*/ 1904388 h 3122848"/>
                <a:gd name="connsiteX337" fmla="*/ 1637145 w 2448305"/>
                <a:gd name="connsiteY337" fmla="*/ 1838298 h 3122848"/>
                <a:gd name="connsiteX338" fmla="*/ 1543749 w 2448305"/>
                <a:gd name="connsiteY338" fmla="*/ 1855494 h 3122848"/>
                <a:gd name="connsiteX339" fmla="*/ 1353370 w 2448305"/>
                <a:gd name="connsiteY339" fmla="*/ 1979725 h 3122848"/>
                <a:gd name="connsiteX340" fmla="*/ 1406056 w 2448305"/>
                <a:gd name="connsiteY340" fmla="*/ 1925718 h 3122848"/>
                <a:gd name="connsiteX341" fmla="*/ 1724787 w 2448305"/>
                <a:gd name="connsiteY341" fmla="*/ 1707037 h 3122848"/>
                <a:gd name="connsiteX342" fmla="*/ 704254 w 2448305"/>
                <a:gd name="connsiteY342" fmla="*/ 1847150 h 3122848"/>
                <a:gd name="connsiteX343" fmla="*/ 768166 w 2448305"/>
                <a:gd name="connsiteY343" fmla="*/ 1720607 h 3122848"/>
                <a:gd name="connsiteX344" fmla="*/ 890836 w 2448305"/>
                <a:gd name="connsiteY344" fmla="*/ 1697500 h 3122848"/>
                <a:gd name="connsiteX345" fmla="*/ 950716 w 2448305"/>
                <a:gd name="connsiteY345" fmla="*/ 1854668 h 3122848"/>
                <a:gd name="connsiteX346" fmla="*/ 963842 w 2448305"/>
                <a:gd name="connsiteY346" fmla="*/ 2024525 h 3122848"/>
                <a:gd name="connsiteX347" fmla="*/ 920484 w 2448305"/>
                <a:gd name="connsiteY347" fmla="*/ 2235859 h 3122848"/>
                <a:gd name="connsiteX348" fmla="*/ 866064 w 2448305"/>
                <a:gd name="connsiteY348" fmla="*/ 2361138 h 3122848"/>
                <a:gd name="connsiteX349" fmla="*/ 906914 w 2448305"/>
                <a:gd name="connsiteY349" fmla="*/ 2189993 h 3122848"/>
                <a:gd name="connsiteX350" fmla="*/ 901948 w 2448305"/>
                <a:gd name="connsiteY350" fmla="*/ 1904420 h 3122848"/>
                <a:gd name="connsiteX351" fmla="*/ 781946 w 2448305"/>
                <a:gd name="connsiteY351" fmla="*/ 1911602 h 3122848"/>
                <a:gd name="connsiteX352" fmla="*/ 762769 w 2448305"/>
                <a:gd name="connsiteY352" fmla="*/ 2186138 h 3122848"/>
                <a:gd name="connsiteX353" fmla="*/ 766344 w 2448305"/>
                <a:gd name="connsiteY353" fmla="*/ 2262929 h 3122848"/>
                <a:gd name="connsiteX354" fmla="*/ 704254 w 2448305"/>
                <a:gd name="connsiteY354" fmla="*/ 1847150 h 3122848"/>
                <a:gd name="connsiteX355" fmla="*/ 814705 w 2448305"/>
                <a:gd name="connsiteY355" fmla="*/ 2393618 h 3122848"/>
                <a:gd name="connsiteX356" fmla="*/ 805676 w 2448305"/>
                <a:gd name="connsiteY356" fmla="*/ 1990095 h 3122848"/>
                <a:gd name="connsiteX357" fmla="*/ 869385 w 2448305"/>
                <a:gd name="connsiteY357" fmla="*/ 1925953 h 3122848"/>
                <a:gd name="connsiteX358" fmla="*/ 868947 w 2448305"/>
                <a:gd name="connsiteY358" fmla="*/ 2182633 h 3122848"/>
                <a:gd name="connsiteX359" fmla="*/ 814705 w 2448305"/>
                <a:gd name="connsiteY359" fmla="*/ 2393618 h 3122848"/>
                <a:gd name="connsiteX360" fmla="*/ 899122 w 2448305"/>
                <a:gd name="connsiteY360" fmla="*/ 2655302 h 3122848"/>
                <a:gd name="connsiteX361" fmla="*/ 1071677 w 2448305"/>
                <a:gd name="connsiteY361" fmla="*/ 2676631 h 3122848"/>
                <a:gd name="connsiteX362" fmla="*/ 1300061 w 2448305"/>
                <a:gd name="connsiteY362" fmla="*/ 2775914 h 3122848"/>
                <a:gd name="connsiteX363" fmla="*/ 1275068 w 2448305"/>
                <a:gd name="connsiteY363" fmla="*/ 2814782 h 3122848"/>
                <a:gd name="connsiteX364" fmla="*/ 1097719 w 2448305"/>
                <a:gd name="connsiteY364" fmla="*/ 2704197 h 3122848"/>
                <a:gd name="connsiteX365" fmla="*/ 856057 w 2448305"/>
                <a:gd name="connsiteY365" fmla="*/ 2679991 h 3122848"/>
                <a:gd name="connsiteX366" fmla="*/ 775145 w 2448305"/>
                <a:gd name="connsiteY366" fmla="*/ 2684384 h 3122848"/>
                <a:gd name="connsiteX367" fmla="*/ 788588 w 2448305"/>
                <a:gd name="connsiteY367" fmla="*/ 2675710 h 3122848"/>
                <a:gd name="connsiteX368" fmla="*/ 899122 w 2448305"/>
                <a:gd name="connsiteY368" fmla="*/ 2655302 h 3122848"/>
                <a:gd name="connsiteX369" fmla="*/ 1233475 w 2448305"/>
                <a:gd name="connsiteY369" fmla="*/ 2813842 h 3122848"/>
                <a:gd name="connsiteX370" fmla="*/ 1173138 w 2448305"/>
                <a:gd name="connsiteY370" fmla="*/ 2805092 h 3122848"/>
                <a:gd name="connsiteX371" fmla="*/ 958952 w 2448305"/>
                <a:gd name="connsiteY371" fmla="*/ 2786042 h 3122848"/>
                <a:gd name="connsiteX372" fmla="*/ 853536 w 2448305"/>
                <a:gd name="connsiteY372" fmla="*/ 2763855 h 3122848"/>
                <a:gd name="connsiteX373" fmla="*/ 778695 w 2448305"/>
                <a:gd name="connsiteY373" fmla="*/ 2725704 h 3122848"/>
                <a:gd name="connsiteX374" fmla="*/ 793649 w 2448305"/>
                <a:gd name="connsiteY374" fmla="*/ 2723628 h 3122848"/>
                <a:gd name="connsiteX375" fmla="*/ 853606 w 2448305"/>
                <a:gd name="connsiteY375" fmla="*/ 2718878 h 3122848"/>
                <a:gd name="connsiteX376" fmla="*/ 952615 w 2448305"/>
                <a:gd name="connsiteY376" fmla="*/ 2723799 h 3122848"/>
                <a:gd name="connsiteX377" fmla="*/ 1114533 w 2448305"/>
                <a:gd name="connsiteY377" fmla="*/ 2746767 h 3122848"/>
                <a:gd name="connsiteX378" fmla="*/ 1233475 w 2448305"/>
                <a:gd name="connsiteY378" fmla="*/ 2813842 h 3122848"/>
                <a:gd name="connsiteX379" fmla="*/ 1610487 w 2448305"/>
                <a:gd name="connsiteY379" fmla="*/ 2931139 h 3122848"/>
                <a:gd name="connsiteX380" fmla="*/ 1382034 w 2448305"/>
                <a:gd name="connsiteY380" fmla="*/ 2928244 h 3122848"/>
                <a:gd name="connsiteX381" fmla="*/ 855733 w 2448305"/>
                <a:gd name="connsiteY381" fmla="*/ 2831076 h 3122848"/>
                <a:gd name="connsiteX382" fmla="*/ 736861 w 2448305"/>
                <a:gd name="connsiteY382" fmla="*/ 2737693 h 3122848"/>
                <a:gd name="connsiteX383" fmla="*/ 809810 w 2448305"/>
                <a:gd name="connsiteY383" fmla="*/ 2787890 h 3122848"/>
                <a:gd name="connsiteX384" fmla="*/ 925126 w 2448305"/>
                <a:gd name="connsiteY384" fmla="*/ 2820656 h 3122848"/>
                <a:gd name="connsiteX385" fmla="*/ 1195839 w 2448305"/>
                <a:gd name="connsiteY385" fmla="*/ 2849021 h 3122848"/>
                <a:gd name="connsiteX386" fmla="*/ 1347559 w 2448305"/>
                <a:gd name="connsiteY386" fmla="*/ 2803212 h 3122848"/>
                <a:gd name="connsiteX387" fmla="*/ 1301941 w 2448305"/>
                <a:gd name="connsiteY387" fmla="*/ 2722739 h 3122848"/>
                <a:gd name="connsiteX388" fmla="*/ 1155180 w 2448305"/>
                <a:gd name="connsiteY388" fmla="*/ 2657130 h 3122848"/>
                <a:gd name="connsiteX389" fmla="*/ 945065 w 2448305"/>
                <a:gd name="connsiteY389" fmla="*/ 2617881 h 3122848"/>
                <a:gd name="connsiteX390" fmla="*/ 1174014 w 2448305"/>
                <a:gd name="connsiteY390" fmla="*/ 2611309 h 3122848"/>
                <a:gd name="connsiteX391" fmla="*/ 1523238 w 2448305"/>
                <a:gd name="connsiteY391" fmla="*/ 2714966 h 3122848"/>
                <a:gd name="connsiteX392" fmla="*/ 1654772 w 2448305"/>
                <a:gd name="connsiteY392" fmla="*/ 2811131 h 3122848"/>
                <a:gd name="connsiteX393" fmla="*/ 1610487 w 2448305"/>
                <a:gd name="connsiteY393" fmla="*/ 2931139 h 312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Lst>
              <a:rect l="l" t="t" r="r" b="b"/>
              <a:pathLst>
                <a:path w="2448305" h="3122848">
                  <a:moveTo>
                    <a:pt x="1719269" y="2882371"/>
                  </a:moveTo>
                  <a:cubicBezTo>
                    <a:pt x="1729283" y="2813353"/>
                    <a:pt x="1663358" y="2758908"/>
                    <a:pt x="1613021" y="2724002"/>
                  </a:cubicBezTo>
                  <a:cubicBezTo>
                    <a:pt x="1555058" y="2683813"/>
                    <a:pt x="1489336" y="2650368"/>
                    <a:pt x="1423067" y="2626199"/>
                  </a:cubicBezTo>
                  <a:cubicBezTo>
                    <a:pt x="1247115" y="2562033"/>
                    <a:pt x="1030847" y="2540659"/>
                    <a:pt x="851650" y="2603333"/>
                  </a:cubicBezTo>
                  <a:cubicBezTo>
                    <a:pt x="822357" y="2613582"/>
                    <a:pt x="794671" y="2626695"/>
                    <a:pt x="768496" y="2642741"/>
                  </a:cubicBezTo>
                  <a:cubicBezTo>
                    <a:pt x="757765" y="2648273"/>
                    <a:pt x="747713" y="2654876"/>
                    <a:pt x="738626" y="2662776"/>
                  </a:cubicBezTo>
                  <a:cubicBezTo>
                    <a:pt x="738613" y="2662788"/>
                    <a:pt x="738601" y="2662795"/>
                    <a:pt x="738582" y="2662807"/>
                  </a:cubicBezTo>
                  <a:cubicBezTo>
                    <a:pt x="737235" y="2663798"/>
                    <a:pt x="736124" y="2664858"/>
                    <a:pt x="735172" y="2665963"/>
                  </a:cubicBezTo>
                  <a:cubicBezTo>
                    <a:pt x="727006" y="2673577"/>
                    <a:pt x="719589" y="2682168"/>
                    <a:pt x="713359" y="2692164"/>
                  </a:cubicBezTo>
                  <a:cubicBezTo>
                    <a:pt x="711810" y="2694640"/>
                    <a:pt x="710400" y="2697129"/>
                    <a:pt x="709086" y="2699624"/>
                  </a:cubicBezTo>
                  <a:cubicBezTo>
                    <a:pt x="662102" y="2701510"/>
                    <a:pt x="615169" y="2700393"/>
                    <a:pt x="568764" y="2705175"/>
                  </a:cubicBezTo>
                  <a:cubicBezTo>
                    <a:pt x="583718" y="2693744"/>
                    <a:pt x="598659" y="2682301"/>
                    <a:pt x="613614" y="2670884"/>
                  </a:cubicBezTo>
                  <a:cubicBezTo>
                    <a:pt x="680955" y="2619469"/>
                    <a:pt x="748132" y="2568339"/>
                    <a:pt x="813696" y="2514973"/>
                  </a:cubicBezTo>
                  <a:cubicBezTo>
                    <a:pt x="815848" y="2515951"/>
                    <a:pt x="818268" y="2516522"/>
                    <a:pt x="821005" y="2516433"/>
                  </a:cubicBezTo>
                  <a:cubicBezTo>
                    <a:pt x="1021785" y="2509886"/>
                    <a:pt x="1218883" y="2553194"/>
                    <a:pt x="1418298" y="2568053"/>
                  </a:cubicBezTo>
                  <a:cubicBezTo>
                    <a:pt x="1512335" y="2575057"/>
                    <a:pt x="1608614" y="2577552"/>
                    <a:pt x="1702626" y="2569215"/>
                  </a:cubicBezTo>
                  <a:cubicBezTo>
                    <a:pt x="1783677" y="2562027"/>
                    <a:pt x="1878553" y="2543840"/>
                    <a:pt x="1939856" y="2485522"/>
                  </a:cubicBezTo>
                  <a:cubicBezTo>
                    <a:pt x="1980896" y="2446482"/>
                    <a:pt x="1999622" y="2390691"/>
                    <a:pt x="1981270" y="2335916"/>
                  </a:cubicBezTo>
                  <a:cubicBezTo>
                    <a:pt x="1958588" y="2268238"/>
                    <a:pt x="1893062" y="2223489"/>
                    <a:pt x="1828997" y="2199353"/>
                  </a:cubicBezTo>
                  <a:cubicBezTo>
                    <a:pt x="1685036" y="2145111"/>
                    <a:pt x="1510881" y="2189320"/>
                    <a:pt x="1366412" y="2222054"/>
                  </a:cubicBezTo>
                  <a:cubicBezTo>
                    <a:pt x="1332586" y="2229718"/>
                    <a:pt x="1297775" y="2238069"/>
                    <a:pt x="1262768" y="2247555"/>
                  </a:cubicBezTo>
                  <a:cubicBezTo>
                    <a:pt x="1270654" y="2244812"/>
                    <a:pt x="1278471" y="2242024"/>
                    <a:pt x="1286110" y="2239249"/>
                  </a:cubicBezTo>
                  <a:cubicBezTo>
                    <a:pt x="1355649" y="2213977"/>
                    <a:pt x="1422635" y="2181382"/>
                    <a:pt x="1487443" y="2145822"/>
                  </a:cubicBezTo>
                  <a:cubicBezTo>
                    <a:pt x="1612177" y="2077382"/>
                    <a:pt x="1746435" y="1995168"/>
                    <a:pt x="1835303" y="1881554"/>
                  </a:cubicBezTo>
                  <a:cubicBezTo>
                    <a:pt x="1861738" y="1847759"/>
                    <a:pt x="1888281" y="1803208"/>
                    <a:pt x="1880350" y="1758358"/>
                  </a:cubicBezTo>
                  <a:cubicBezTo>
                    <a:pt x="1872469" y="1713806"/>
                    <a:pt x="1829658" y="1679339"/>
                    <a:pt x="1787392" y="1669229"/>
                  </a:cubicBezTo>
                  <a:cubicBezTo>
                    <a:pt x="1665478" y="1640070"/>
                    <a:pt x="1533532" y="1755875"/>
                    <a:pt x="1450937" y="1829535"/>
                  </a:cubicBezTo>
                  <a:cubicBezTo>
                    <a:pt x="1374566" y="1897645"/>
                    <a:pt x="1297731" y="1974143"/>
                    <a:pt x="1232281" y="2056985"/>
                  </a:cubicBezTo>
                  <a:cubicBezTo>
                    <a:pt x="1276027" y="1917495"/>
                    <a:pt x="1320400" y="1778195"/>
                    <a:pt x="1365085" y="1639003"/>
                  </a:cubicBezTo>
                  <a:cubicBezTo>
                    <a:pt x="1406506" y="1584819"/>
                    <a:pt x="1463002" y="1548293"/>
                    <a:pt x="1517238" y="1508644"/>
                  </a:cubicBezTo>
                  <a:cubicBezTo>
                    <a:pt x="1526744" y="1523795"/>
                    <a:pt x="1541266" y="1535682"/>
                    <a:pt x="1561402" y="1542045"/>
                  </a:cubicBezTo>
                  <a:cubicBezTo>
                    <a:pt x="1606030" y="1556142"/>
                    <a:pt x="1658366" y="1545175"/>
                    <a:pt x="1702353" y="1534203"/>
                  </a:cubicBezTo>
                  <a:cubicBezTo>
                    <a:pt x="1767098" y="1518048"/>
                    <a:pt x="1829950" y="1493804"/>
                    <a:pt x="1891227" y="1467648"/>
                  </a:cubicBezTo>
                  <a:cubicBezTo>
                    <a:pt x="2005851" y="1418722"/>
                    <a:pt x="2118640" y="1361972"/>
                    <a:pt x="2225123" y="1297088"/>
                  </a:cubicBezTo>
                  <a:cubicBezTo>
                    <a:pt x="2302193" y="1250129"/>
                    <a:pt x="2481879" y="1172005"/>
                    <a:pt x="2442820" y="1055819"/>
                  </a:cubicBezTo>
                  <a:cubicBezTo>
                    <a:pt x="2419262" y="985747"/>
                    <a:pt x="2329377" y="975352"/>
                    <a:pt x="2266468" y="974914"/>
                  </a:cubicBezTo>
                  <a:cubicBezTo>
                    <a:pt x="2193544" y="974406"/>
                    <a:pt x="2118043" y="984362"/>
                    <a:pt x="2047596" y="1003197"/>
                  </a:cubicBezTo>
                  <a:cubicBezTo>
                    <a:pt x="1867675" y="1051298"/>
                    <a:pt x="1679772" y="1155368"/>
                    <a:pt x="1567974" y="1307603"/>
                  </a:cubicBezTo>
                  <a:cubicBezTo>
                    <a:pt x="1548886" y="1333600"/>
                    <a:pt x="1532694" y="1361381"/>
                    <a:pt x="1519867" y="1390794"/>
                  </a:cubicBezTo>
                  <a:cubicBezTo>
                    <a:pt x="1514990" y="1400339"/>
                    <a:pt x="1510996" y="1410308"/>
                    <a:pt x="1508189" y="1420773"/>
                  </a:cubicBezTo>
                  <a:cubicBezTo>
                    <a:pt x="1508062" y="1421147"/>
                    <a:pt x="1507910" y="1421516"/>
                    <a:pt x="1507783" y="1421897"/>
                  </a:cubicBezTo>
                  <a:cubicBezTo>
                    <a:pt x="1507186" y="1423643"/>
                    <a:pt x="1506900" y="1425301"/>
                    <a:pt x="1506767" y="1426913"/>
                  </a:cubicBezTo>
                  <a:cubicBezTo>
                    <a:pt x="1506119" y="1429827"/>
                    <a:pt x="1505433" y="1432723"/>
                    <a:pt x="1504970" y="1435714"/>
                  </a:cubicBezTo>
                  <a:cubicBezTo>
                    <a:pt x="1503147" y="1447487"/>
                    <a:pt x="1502855" y="1459146"/>
                    <a:pt x="1504176" y="1470245"/>
                  </a:cubicBezTo>
                  <a:cubicBezTo>
                    <a:pt x="1466482" y="1498852"/>
                    <a:pt x="1427379" y="1525122"/>
                    <a:pt x="1391857" y="1555748"/>
                  </a:cubicBezTo>
                  <a:cubicBezTo>
                    <a:pt x="1397547" y="1538083"/>
                    <a:pt x="1403211" y="1520404"/>
                    <a:pt x="1408900" y="1502732"/>
                  </a:cubicBezTo>
                  <a:cubicBezTo>
                    <a:pt x="1435164" y="1421230"/>
                    <a:pt x="1461472" y="1340070"/>
                    <a:pt x="1485081" y="1257959"/>
                  </a:cubicBezTo>
                  <a:cubicBezTo>
                    <a:pt x="1488237" y="1257470"/>
                    <a:pt x="1491412" y="1256263"/>
                    <a:pt x="1494384" y="1254060"/>
                  </a:cubicBezTo>
                  <a:cubicBezTo>
                    <a:pt x="1549629" y="1213026"/>
                    <a:pt x="1613967" y="1182546"/>
                    <a:pt x="1674267" y="1149869"/>
                  </a:cubicBezTo>
                  <a:cubicBezTo>
                    <a:pt x="1768317" y="1098904"/>
                    <a:pt x="1862443" y="1048034"/>
                    <a:pt x="1954467" y="993462"/>
                  </a:cubicBezTo>
                  <a:cubicBezTo>
                    <a:pt x="2046555" y="938846"/>
                    <a:pt x="2137741" y="881093"/>
                    <a:pt x="2221123" y="813719"/>
                  </a:cubicBezTo>
                  <a:cubicBezTo>
                    <a:pt x="2284026" y="762894"/>
                    <a:pt x="2350135" y="703223"/>
                    <a:pt x="2383441" y="627785"/>
                  </a:cubicBezTo>
                  <a:cubicBezTo>
                    <a:pt x="2441772" y="495654"/>
                    <a:pt x="2317484" y="369232"/>
                    <a:pt x="2183270" y="394746"/>
                  </a:cubicBezTo>
                  <a:cubicBezTo>
                    <a:pt x="2106080" y="409421"/>
                    <a:pt x="2036496" y="456760"/>
                    <a:pt x="1976444" y="505192"/>
                  </a:cubicBezTo>
                  <a:cubicBezTo>
                    <a:pt x="1899654" y="567117"/>
                    <a:pt x="1831855" y="640040"/>
                    <a:pt x="1769168" y="715973"/>
                  </a:cubicBezTo>
                  <a:cubicBezTo>
                    <a:pt x="1700219" y="799488"/>
                    <a:pt x="1636891" y="888388"/>
                    <a:pt x="1582700" y="982216"/>
                  </a:cubicBezTo>
                  <a:cubicBezTo>
                    <a:pt x="1567822" y="1007978"/>
                    <a:pt x="1551585" y="1035538"/>
                    <a:pt x="1537526" y="1064175"/>
                  </a:cubicBezTo>
                  <a:cubicBezTo>
                    <a:pt x="1557141" y="996676"/>
                    <a:pt x="1580915" y="930489"/>
                    <a:pt x="1616482" y="869707"/>
                  </a:cubicBezTo>
                  <a:cubicBezTo>
                    <a:pt x="1617269" y="869224"/>
                    <a:pt x="1618012" y="868646"/>
                    <a:pt x="1618730" y="868018"/>
                  </a:cubicBezTo>
                  <a:cubicBezTo>
                    <a:pt x="1657433" y="842993"/>
                    <a:pt x="1686789" y="803692"/>
                    <a:pt x="1713123" y="766704"/>
                  </a:cubicBezTo>
                  <a:cubicBezTo>
                    <a:pt x="1755229" y="707560"/>
                    <a:pt x="1791151" y="643889"/>
                    <a:pt x="1823727" y="579086"/>
                  </a:cubicBezTo>
                  <a:cubicBezTo>
                    <a:pt x="1887373" y="452480"/>
                    <a:pt x="1949958" y="311041"/>
                    <a:pt x="1961827" y="168095"/>
                  </a:cubicBezTo>
                  <a:cubicBezTo>
                    <a:pt x="1965471" y="124210"/>
                    <a:pt x="1964532" y="70776"/>
                    <a:pt x="1934617" y="35139"/>
                  </a:cubicBezTo>
                  <a:cubicBezTo>
                    <a:pt x="1906353" y="1478"/>
                    <a:pt x="1855235" y="-6530"/>
                    <a:pt x="1814462" y="4881"/>
                  </a:cubicBezTo>
                  <a:cubicBezTo>
                    <a:pt x="1691386" y="39318"/>
                    <a:pt x="1645552" y="217327"/>
                    <a:pt x="1619422" y="323734"/>
                  </a:cubicBezTo>
                  <a:cubicBezTo>
                    <a:pt x="1585602" y="461446"/>
                    <a:pt x="1560310" y="612449"/>
                    <a:pt x="1565860" y="755610"/>
                  </a:cubicBezTo>
                  <a:cubicBezTo>
                    <a:pt x="1565136" y="788433"/>
                    <a:pt x="1569720" y="820539"/>
                    <a:pt x="1582808" y="850168"/>
                  </a:cubicBezTo>
                  <a:cubicBezTo>
                    <a:pt x="1532757" y="936198"/>
                    <a:pt x="1504868" y="1032134"/>
                    <a:pt x="1479843" y="1127961"/>
                  </a:cubicBezTo>
                  <a:cubicBezTo>
                    <a:pt x="1479042" y="1083791"/>
                    <a:pt x="1470857" y="1039176"/>
                    <a:pt x="1461008" y="997627"/>
                  </a:cubicBezTo>
                  <a:cubicBezTo>
                    <a:pt x="1443006" y="921682"/>
                    <a:pt x="1416266" y="845558"/>
                    <a:pt x="1377785" y="777429"/>
                  </a:cubicBezTo>
                  <a:cubicBezTo>
                    <a:pt x="1323004" y="680439"/>
                    <a:pt x="1236714" y="575778"/>
                    <a:pt x="1136682" y="523448"/>
                  </a:cubicBezTo>
                  <a:cubicBezTo>
                    <a:pt x="1096576" y="502468"/>
                    <a:pt x="1046296" y="491190"/>
                    <a:pt x="1008793" y="523740"/>
                  </a:cubicBezTo>
                  <a:cubicBezTo>
                    <a:pt x="969899" y="557490"/>
                    <a:pt x="951053" y="621098"/>
                    <a:pt x="950703" y="670978"/>
                  </a:cubicBezTo>
                  <a:cubicBezTo>
                    <a:pt x="949840" y="794135"/>
                    <a:pt x="1042874" y="899311"/>
                    <a:pt x="1126040" y="979721"/>
                  </a:cubicBezTo>
                  <a:cubicBezTo>
                    <a:pt x="1224528" y="1074945"/>
                    <a:pt x="1344994" y="1149774"/>
                    <a:pt x="1436358" y="1251869"/>
                  </a:cubicBezTo>
                  <a:cubicBezTo>
                    <a:pt x="1438796" y="1254593"/>
                    <a:pt x="1441508" y="1256276"/>
                    <a:pt x="1444302" y="1257273"/>
                  </a:cubicBezTo>
                  <a:cubicBezTo>
                    <a:pt x="1423010" y="1330444"/>
                    <a:pt x="1400099" y="1403031"/>
                    <a:pt x="1376636" y="1475833"/>
                  </a:cubicBezTo>
                  <a:cubicBezTo>
                    <a:pt x="1360964" y="1524456"/>
                    <a:pt x="1345331" y="1573090"/>
                    <a:pt x="1329716" y="1621731"/>
                  </a:cubicBezTo>
                  <a:cubicBezTo>
                    <a:pt x="1328395" y="1624075"/>
                    <a:pt x="1327684" y="1626392"/>
                    <a:pt x="1327487" y="1628659"/>
                  </a:cubicBezTo>
                  <a:cubicBezTo>
                    <a:pt x="1320102" y="1651659"/>
                    <a:pt x="1312749" y="1674664"/>
                    <a:pt x="1305383" y="1697665"/>
                  </a:cubicBezTo>
                  <a:cubicBezTo>
                    <a:pt x="1303694" y="1690953"/>
                    <a:pt x="1302036" y="1684228"/>
                    <a:pt x="1300201" y="1677560"/>
                  </a:cubicBezTo>
                  <a:cubicBezTo>
                    <a:pt x="1304818" y="1626506"/>
                    <a:pt x="1279481" y="1574138"/>
                    <a:pt x="1257148" y="1529949"/>
                  </a:cubicBezTo>
                  <a:cubicBezTo>
                    <a:pt x="1243280" y="1502510"/>
                    <a:pt x="1228071" y="1475795"/>
                    <a:pt x="1212317" y="1449405"/>
                  </a:cubicBezTo>
                  <a:cubicBezTo>
                    <a:pt x="1171976" y="1365858"/>
                    <a:pt x="1126287" y="1286356"/>
                    <a:pt x="1095972" y="1198052"/>
                  </a:cubicBezTo>
                  <a:cubicBezTo>
                    <a:pt x="1064121" y="1105279"/>
                    <a:pt x="1037736" y="1010576"/>
                    <a:pt x="985197" y="926736"/>
                  </a:cubicBezTo>
                  <a:cubicBezTo>
                    <a:pt x="944531" y="861846"/>
                    <a:pt x="904882" y="791196"/>
                    <a:pt x="845535" y="741297"/>
                  </a:cubicBezTo>
                  <a:cubicBezTo>
                    <a:pt x="795249" y="699019"/>
                    <a:pt x="719811" y="676349"/>
                    <a:pt x="661315" y="716742"/>
                  </a:cubicBezTo>
                  <a:cubicBezTo>
                    <a:pt x="600945" y="758430"/>
                    <a:pt x="604851" y="837208"/>
                    <a:pt x="619786" y="900809"/>
                  </a:cubicBezTo>
                  <a:cubicBezTo>
                    <a:pt x="655073" y="1051044"/>
                    <a:pt x="761111" y="1180120"/>
                    <a:pt x="862026" y="1292249"/>
                  </a:cubicBezTo>
                  <a:cubicBezTo>
                    <a:pt x="920668" y="1357413"/>
                    <a:pt x="982968" y="1419122"/>
                    <a:pt x="1042175" y="1483758"/>
                  </a:cubicBezTo>
                  <a:cubicBezTo>
                    <a:pt x="1110101" y="1557907"/>
                    <a:pt x="1178129" y="1635574"/>
                    <a:pt x="1263352" y="1690419"/>
                  </a:cubicBezTo>
                  <a:cubicBezTo>
                    <a:pt x="1269937" y="1714708"/>
                    <a:pt x="1275633" y="1739270"/>
                    <a:pt x="1280224" y="1764155"/>
                  </a:cubicBezTo>
                  <a:cubicBezTo>
                    <a:pt x="1280630" y="1766377"/>
                    <a:pt x="1281392" y="1768245"/>
                    <a:pt x="1282288" y="1769959"/>
                  </a:cubicBezTo>
                  <a:cubicBezTo>
                    <a:pt x="1240797" y="1899963"/>
                    <a:pt x="1199674" y="2030081"/>
                    <a:pt x="1159199" y="2160402"/>
                  </a:cubicBezTo>
                  <a:cubicBezTo>
                    <a:pt x="1144251" y="2183376"/>
                    <a:pt x="1132948" y="2208134"/>
                    <a:pt x="1127557" y="2234982"/>
                  </a:cubicBezTo>
                  <a:cubicBezTo>
                    <a:pt x="1037444" y="2276836"/>
                    <a:pt x="959733" y="2339960"/>
                    <a:pt x="884644" y="2404280"/>
                  </a:cubicBezTo>
                  <a:cubicBezTo>
                    <a:pt x="908304" y="2368669"/>
                    <a:pt x="926472" y="2328760"/>
                    <a:pt x="941877" y="2290316"/>
                  </a:cubicBezTo>
                  <a:cubicBezTo>
                    <a:pt x="971595" y="2216142"/>
                    <a:pt x="993299" y="2136519"/>
                    <a:pt x="1000741" y="2056776"/>
                  </a:cubicBezTo>
                  <a:cubicBezTo>
                    <a:pt x="1006145" y="1998870"/>
                    <a:pt x="1002259" y="1939777"/>
                    <a:pt x="994461" y="1882253"/>
                  </a:cubicBezTo>
                  <a:cubicBezTo>
                    <a:pt x="985959" y="1819534"/>
                    <a:pt x="972732" y="1751271"/>
                    <a:pt x="938638" y="1696776"/>
                  </a:cubicBezTo>
                  <a:cubicBezTo>
                    <a:pt x="913067" y="1655901"/>
                    <a:pt x="872808" y="1628894"/>
                    <a:pt x="823773" y="1643531"/>
                  </a:cubicBezTo>
                  <a:cubicBezTo>
                    <a:pt x="772427" y="1658853"/>
                    <a:pt x="725799" y="1698699"/>
                    <a:pt x="699281" y="1744718"/>
                  </a:cubicBezTo>
                  <a:cubicBezTo>
                    <a:pt x="639350" y="1848700"/>
                    <a:pt x="657949" y="1982767"/>
                    <a:pt x="681108" y="2094597"/>
                  </a:cubicBezTo>
                  <a:cubicBezTo>
                    <a:pt x="708025" y="2224581"/>
                    <a:pt x="762013" y="2351086"/>
                    <a:pt x="778314" y="2482963"/>
                  </a:cubicBezTo>
                  <a:cubicBezTo>
                    <a:pt x="778701" y="2486100"/>
                    <a:pt x="779647" y="2488722"/>
                    <a:pt x="781000" y="2490856"/>
                  </a:cubicBezTo>
                  <a:cubicBezTo>
                    <a:pt x="721564" y="2539002"/>
                    <a:pt x="661131" y="2585724"/>
                    <a:pt x="600107" y="2632308"/>
                  </a:cubicBezTo>
                  <a:cubicBezTo>
                    <a:pt x="538741" y="2679158"/>
                    <a:pt x="477425" y="2726072"/>
                    <a:pt x="416148" y="2773043"/>
                  </a:cubicBezTo>
                  <a:cubicBezTo>
                    <a:pt x="418643" y="2766439"/>
                    <a:pt x="421190" y="2759848"/>
                    <a:pt x="423539" y="2753199"/>
                  </a:cubicBezTo>
                  <a:cubicBezTo>
                    <a:pt x="457639" y="2713309"/>
                    <a:pt x="465919" y="2653809"/>
                    <a:pt x="472790" y="2603638"/>
                  </a:cubicBezTo>
                  <a:cubicBezTo>
                    <a:pt x="476892" y="2573666"/>
                    <a:pt x="479559" y="2543554"/>
                    <a:pt x="481623" y="2513379"/>
                  </a:cubicBezTo>
                  <a:cubicBezTo>
                    <a:pt x="496037" y="2422251"/>
                    <a:pt x="504076" y="2331477"/>
                    <a:pt x="529590" y="2242177"/>
                  </a:cubicBezTo>
                  <a:cubicBezTo>
                    <a:pt x="554203" y="2156033"/>
                    <a:pt x="584308" y="2070168"/>
                    <a:pt x="591700" y="1980278"/>
                  </a:cubicBezTo>
                  <a:cubicBezTo>
                    <a:pt x="598310" y="1899900"/>
                    <a:pt x="605676" y="1810466"/>
                    <a:pt x="585782" y="1731504"/>
                  </a:cubicBezTo>
                  <a:cubicBezTo>
                    <a:pt x="570186" y="1669591"/>
                    <a:pt x="526809" y="1607177"/>
                    <a:pt x="458210" y="1600319"/>
                  </a:cubicBezTo>
                  <a:cubicBezTo>
                    <a:pt x="389160" y="1593417"/>
                    <a:pt x="344647" y="1647347"/>
                    <a:pt x="317888" y="1703925"/>
                  </a:cubicBezTo>
                  <a:cubicBezTo>
                    <a:pt x="250425" y="1846559"/>
                    <a:pt x="263221" y="2019152"/>
                    <a:pt x="281413" y="2171343"/>
                  </a:cubicBezTo>
                  <a:cubicBezTo>
                    <a:pt x="292088" y="2260668"/>
                    <a:pt x="308687" y="2349099"/>
                    <a:pt x="320872" y="2438202"/>
                  </a:cubicBezTo>
                  <a:cubicBezTo>
                    <a:pt x="334925" y="2540983"/>
                    <a:pt x="346215" y="2646316"/>
                    <a:pt x="385903" y="2743014"/>
                  </a:cubicBezTo>
                  <a:cubicBezTo>
                    <a:pt x="377260" y="2767309"/>
                    <a:pt x="367665" y="2791293"/>
                    <a:pt x="356991" y="2814897"/>
                  </a:cubicBezTo>
                  <a:cubicBezTo>
                    <a:pt x="356261" y="2816516"/>
                    <a:pt x="355823" y="2818065"/>
                    <a:pt x="355537" y="2819570"/>
                  </a:cubicBezTo>
                  <a:cubicBezTo>
                    <a:pt x="239052" y="2909029"/>
                    <a:pt x="122803" y="2998792"/>
                    <a:pt x="7087" y="3089255"/>
                  </a:cubicBezTo>
                  <a:cubicBezTo>
                    <a:pt x="-12681" y="3104704"/>
                    <a:pt x="13139" y="3133894"/>
                    <a:pt x="32843" y="3118490"/>
                  </a:cubicBezTo>
                  <a:cubicBezTo>
                    <a:pt x="187402" y="2997668"/>
                    <a:pt x="342869" y="2878028"/>
                    <a:pt x="498660" y="2758801"/>
                  </a:cubicBezTo>
                  <a:cubicBezTo>
                    <a:pt x="563722" y="2738455"/>
                    <a:pt x="630892" y="2740309"/>
                    <a:pt x="698081" y="2738506"/>
                  </a:cubicBezTo>
                  <a:cubicBezTo>
                    <a:pt x="697186" y="2760223"/>
                    <a:pt x="705320" y="2781292"/>
                    <a:pt x="722973" y="2799917"/>
                  </a:cubicBezTo>
                  <a:cubicBezTo>
                    <a:pt x="756114" y="2834880"/>
                    <a:pt x="805498" y="2854501"/>
                    <a:pt x="849872" y="2870382"/>
                  </a:cubicBezTo>
                  <a:cubicBezTo>
                    <a:pt x="913270" y="2893078"/>
                    <a:pt x="979316" y="2908343"/>
                    <a:pt x="1045293" y="2921367"/>
                  </a:cubicBezTo>
                  <a:cubicBezTo>
                    <a:pt x="1162679" y="2944532"/>
                    <a:pt x="1282421" y="2961525"/>
                    <a:pt x="1401928" y="2968675"/>
                  </a:cubicBezTo>
                  <a:cubicBezTo>
                    <a:pt x="1491431" y="2974014"/>
                    <a:pt x="1700397" y="3012438"/>
                    <a:pt x="1719269" y="2882371"/>
                  </a:cubicBezTo>
                  <a:close/>
                  <a:moveTo>
                    <a:pt x="1640504" y="1321598"/>
                  </a:moveTo>
                  <a:cubicBezTo>
                    <a:pt x="1691031" y="1286813"/>
                    <a:pt x="1747660" y="1261013"/>
                    <a:pt x="1804524" y="1238496"/>
                  </a:cubicBezTo>
                  <a:cubicBezTo>
                    <a:pt x="1842834" y="1223326"/>
                    <a:pt x="1881448" y="1208365"/>
                    <a:pt x="1921574" y="1198694"/>
                  </a:cubicBezTo>
                  <a:cubicBezTo>
                    <a:pt x="1944377" y="1193195"/>
                    <a:pt x="2043951" y="1172640"/>
                    <a:pt x="2053514" y="1210435"/>
                  </a:cubicBezTo>
                  <a:cubicBezTo>
                    <a:pt x="2056518" y="1222297"/>
                    <a:pt x="2048428" y="1234101"/>
                    <a:pt x="2036795" y="1244382"/>
                  </a:cubicBezTo>
                  <a:cubicBezTo>
                    <a:pt x="1981988" y="1195195"/>
                    <a:pt x="1902911" y="1218633"/>
                    <a:pt x="1841989" y="1245088"/>
                  </a:cubicBezTo>
                  <a:cubicBezTo>
                    <a:pt x="1797654" y="1264341"/>
                    <a:pt x="1755763" y="1289093"/>
                    <a:pt x="1712532" y="1310632"/>
                  </a:cubicBezTo>
                  <a:cubicBezTo>
                    <a:pt x="1681309" y="1326190"/>
                    <a:pt x="1652702" y="1340648"/>
                    <a:pt x="1625035" y="1361616"/>
                  </a:cubicBezTo>
                  <a:cubicBezTo>
                    <a:pt x="1613574" y="1370303"/>
                    <a:pt x="1576540" y="1393512"/>
                    <a:pt x="1550620" y="1418277"/>
                  </a:cubicBezTo>
                  <a:cubicBezTo>
                    <a:pt x="1552798" y="1412740"/>
                    <a:pt x="1555128" y="1407279"/>
                    <a:pt x="1557554" y="1401869"/>
                  </a:cubicBezTo>
                  <a:cubicBezTo>
                    <a:pt x="1577658" y="1368652"/>
                    <a:pt x="1612767" y="1340700"/>
                    <a:pt x="1640504" y="1321598"/>
                  </a:cubicBezTo>
                  <a:close/>
                  <a:moveTo>
                    <a:pt x="1580712" y="1447856"/>
                  </a:moveTo>
                  <a:cubicBezTo>
                    <a:pt x="1590955" y="1438610"/>
                    <a:pt x="1601572" y="1429764"/>
                    <a:pt x="1612272" y="1421071"/>
                  </a:cubicBezTo>
                  <a:cubicBezTo>
                    <a:pt x="1670997" y="1373345"/>
                    <a:pt x="1734547" y="1344134"/>
                    <a:pt x="1801362" y="1308562"/>
                  </a:cubicBezTo>
                  <a:cubicBezTo>
                    <a:pt x="1851787" y="1281714"/>
                    <a:pt x="1947653" y="1226393"/>
                    <a:pt x="2003292" y="1266709"/>
                  </a:cubicBezTo>
                  <a:cubicBezTo>
                    <a:pt x="1997374" y="1269846"/>
                    <a:pt x="1992103" y="1272354"/>
                    <a:pt x="1988389" y="1273999"/>
                  </a:cubicBezTo>
                  <a:cubicBezTo>
                    <a:pt x="1955724" y="1288432"/>
                    <a:pt x="1924235" y="1302459"/>
                    <a:pt x="1893196" y="1320367"/>
                  </a:cubicBezTo>
                  <a:cubicBezTo>
                    <a:pt x="1825124" y="1359622"/>
                    <a:pt x="1759255" y="1405583"/>
                    <a:pt x="1684948" y="1432622"/>
                  </a:cubicBezTo>
                  <a:cubicBezTo>
                    <a:pt x="1666342" y="1439391"/>
                    <a:pt x="1647121" y="1444769"/>
                    <a:pt x="1627518" y="1447754"/>
                  </a:cubicBezTo>
                  <a:cubicBezTo>
                    <a:pt x="1611751" y="1450148"/>
                    <a:pt x="1596105" y="1447659"/>
                    <a:pt x="1580712" y="1447856"/>
                  </a:cubicBezTo>
                  <a:close/>
                  <a:moveTo>
                    <a:pt x="1892402" y="1103038"/>
                  </a:moveTo>
                  <a:cubicBezTo>
                    <a:pt x="2014417" y="1044021"/>
                    <a:pt x="2155400" y="1005654"/>
                    <a:pt x="2292141" y="1014747"/>
                  </a:cubicBezTo>
                  <a:cubicBezTo>
                    <a:pt x="2348212" y="1018475"/>
                    <a:pt x="2439886" y="1044802"/>
                    <a:pt x="2397570" y="1119065"/>
                  </a:cubicBezTo>
                  <a:cubicBezTo>
                    <a:pt x="2367909" y="1171116"/>
                    <a:pt x="2305647" y="1206162"/>
                    <a:pt x="2254587" y="1233778"/>
                  </a:cubicBezTo>
                  <a:cubicBezTo>
                    <a:pt x="2189093" y="1269205"/>
                    <a:pt x="2126196" y="1309978"/>
                    <a:pt x="2059699" y="1344433"/>
                  </a:cubicBezTo>
                  <a:cubicBezTo>
                    <a:pt x="1957388" y="1397449"/>
                    <a:pt x="1851730" y="1448135"/>
                    <a:pt x="1741558" y="1482698"/>
                  </a:cubicBezTo>
                  <a:cubicBezTo>
                    <a:pt x="1701388" y="1495296"/>
                    <a:pt x="1577937" y="1539213"/>
                    <a:pt x="1548518" y="1485499"/>
                  </a:cubicBezTo>
                  <a:cubicBezTo>
                    <a:pt x="1570717" y="1491811"/>
                    <a:pt x="1601991" y="1489384"/>
                    <a:pt x="1617345" y="1488083"/>
                  </a:cubicBezTo>
                  <a:cubicBezTo>
                    <a:pt x="1657592" y="1484673"/>
                    <a:pt x="1696517" y="1471249"/>
                    <a:pt x="1733176" y="1454828"/>
                  </a:cubicBezTo>
                  <a:cubicBezTo>
                    <a:pt x="1814411" y="1418442"/>
                    <a:pt x="1885608" y="1363623"/>
                    <a:pt x="1965941" y="1325649"/>
                  </a:cubicBezTo>
                  <a:cubicBezTo>
                    <a:pt x="2010360" y="1304651"/>
                    <a:pt x="2119719" y="1263014"/>
                    <a:pt x="2088401" y="1192675"/>
                  </a:cubicBezTo>
                  <a:cubicBezTo>
                    <a:pt x="2054467" y="1116443"/>
                    <a:pt x="1913840" y="1158156"/>
                    <a:pt x="1858969" y="1176774"/>
                  </a:cubicBezTo>
                  <a:cubicBezTo>
                    <a:pt x="1786897" y="1201234"/>
                    <a:pt x="1714627" y="1230590"/>
                    <a:pt x="1649299" y="1270170"/>
                  </a:cubicBezTo>
                  <a:cubicBezTo>
                    <a:pt x="1718406" y="1199190"/>
                    <a:pt x="1807426" y="1144141"/>
                    <a:pt x="1892402" y="1103038"/>
                  </a:cubicBezTo>
                  <a:close/>
                  <a:moveTo>
                    <a:pt x="1725975" y="930877"/>
                  </a:moveTo>
                  <a:cubicBezTo>
                    <a:pt x="1792548" y="852962"/>
                    <a:pt x="1867434" y="770069"/>
                    <a:pt x="1963351" y="728858"/>
                  </a:cubicBezTo>
                  <a:cubicBezTo>
                    <a:pt x="1992135" y="716488"/>
                    <a:pt x="2025009" y="702905"/>
                    <a:pt x="2056810" y="701718"/>
                  </a:cubicBezTo>
                  <a:cubicBezTo>
                    <a:pt x="2069389" y="701248"/>
                    <a:pt x="2076438" y="699774"/>
                    <a:pt x="2078457" y="711712"/>
                  </a:cubicBezTo>
                  <a:cubicBezTo>
                    <a:pt x="2082019" y="732801"/>
                    <a:pt x="2050822" y="769510"/>
                    <a:pt x="2039131" y="784001"/>
                  </a:cubicBezTo>
                  <a:cubicBezTo>
                    <a:pt x="1965598" y="875137"/>
                    <a:pt x="1850143" y="931461"/>
                    <a:pt x="1748740" y="985162"/>
                  </a:cubicBezTo>
                  <a:cubicBezTo>
                    <a:pt x="1709814" y="1005775"/>
                    <a:pt x="1670679" y="1026685"/>
                    <a:pt x="1632820" y="1049406"/>
                  </a:cubicBezTo>
                  <a:cubicBezTo>
                    <a:pt x="1662443" y="1008804"/>
                    <a:pt x="1693298" y="969116"/>
                    <a:pt x="1725975" y="930877"/>
                  </a:cubicBezTo>
                  <a:close/>
                  <a:moveTo>
                    <a:pt x="1747038" y="806569"/>
                  </a:moveTo>
                  <a:cubicBezTo>
                    <a:pt x="1849070" y="671688"/>
                    <a:pt x="1975974" y="518755"/>
                    <a:pt x="2135398" y="450404"/>
                  </a:cubicBezTo>
                  <a:cubicBezTo>
                    <a:pt x="2189893" y="427042"/>
                    <a:pt x="2253895" y="417740"/>
                    <a:pt x="2304257" y="455598"/>
                  </a:cubicBezTo>
                  <a:cubicBezTo>
                    <a:pt x="2354320" y="493241"/>
                    <a:pt x="2373300" y="550486"/>
                    <a:pt x="2349399" y="608658"/>
                  </a:cubicBezTo>
                  <a:cubicBezTo>
                    <a:pt x="2320367" y="679321"/>
                    <a:pt x="2256073" y="735113"/>
                    <a:pt x="2198269" y="782109"/>
                  </a:cubicBezTo>
                  <a:cubicBezTo>
                    <a:pt x="2120037" y="845710"/>
                    <a:pt x="2034712" y="900295"/>
                    <a:pt x="1948257" y="951933"/>
                  </a:cubicBezTo>
                  <a:cubicBezTo>
                    <a:pt x="1852784" y="1008956"/>
                    <a:pt x="1754950" y="1061833"/>
                    <a:pt x="1657198" y="1114804"/>
                  </a:cubicBezTo>
                  <a:cubicBezTo>
                    <a:pt x="1620635" y="1134616"/>
                    <a:pt x="1582960" y="1153831"/>
                    <a:pt x="1546435" y="1174761"/>
                  </a:cubicBezTo>
                  <a:cubicBezTo>
                    <a:pt x="1555027" y="1161686"/>
                    <a:pt x="1563701" y="1148669"/>
                    <a:pt x="1572451" y="1135702"/>
                  </a:cubicBezTo>
                  <a:cubicBezTo>
                    <a:pt x="1649832" y="1076971"/>
                    <a:pt x="1740739" y="1034585"/>
                    <a:pt x="1825448" y="988363"/>
                  </a:cubicBezTo>
                  <a:cubicBezTo>
                    <a:pt x="1928800" y="931969"/>
                    <a:pt x="2058086" y="860309"/>
                    <a:pt x="2107635" y="747254"/>
                  </a:cubicBezTo>
                  <a:cubicBezTo>
                    <a:pt x="2118627" y="722164"/>
                    <a:pt x="2124983" y="689011"/>
                    <a:pt x="2098320" y="671358"/>
                  </a:cubicBezTo>
                  <a:cubicBezTo>
                    <a:pt x="2073796" y="655121"/>
                    <a:pt x="2037474" y="663618"/>
                    <a:pt x="2011407" y="670672"/>
                  </a:cubicBezTo>
                  <a:cubicBezTo>
                    <a:pt x="1915586" y="696613"/>
                    <a:pt x="1840269" y="754010"/>
                    <a:pt x="1771054" y="824057"/>
                  </a:cubicBezTo>
                  <a:cubicBezTo>
                    <a:pt x="1710722" y="885112"/>
                    <a:pt x="1656354" y="951482"/>
                    <a:pt x="1605598" y="1020634"/>
                  </a:cubicBezTo>
                  <a:cubicBezTo>
                    <a:pt x="1647311" y="945958"/>
                    <a:pt x="1695457" y="874755"/>
                    <a:pt x="1747038" y="806569"/>
                  </a:cubicBezTo>
                  <a:close/>
                  <a:moveTo>
                    <a:pt x="1605598" y="777537"/>
                  </a:moveTo>
                  <a:cubicBezTo>
                    <a:pt x="1604969" y="766932"/>
                    <a:pt x="1604614" y="756283"/>
                    <a:pt x="1604385" y="745609"/>
                  </a:cubicBezTo>
                  <a:cubicBezTo>
                    <a:pt x="1607414" y="686484"/>
                    <a:pt x="1628807" y="624553"/>
                    <a:pt x="1644238" y="573315"/>
                  </a:cubicBezTo>
                  <a:cubicBezTo>
                    <a:pt x="1660843" y="518190"/>
                    <a:pt x="1678128" y="463441"/>
                    <a:pt x="1700270" y="410234"/>
                  </a:cubicBezTo>
                  <a:cubicBezTo>
                    <a:pt x="1711262" y="383824"/>
                    <a:pt x="1723435" y="357967"/>
                    <a:pt x="1736090" y="332325"/>
                  </a:cubicBezTo>
                  <a:cubicBezTo>
                    <a:pt x="1742250" y="319835"/>
                    <a:pt x="1757020" y="280903"/>
                    <a:pt x="1772470" y="276223"/>
                  </a:cubicBezTo>
                  <a:cubicBezTo>
                    <a:pt x="1823238" y="260838"/>
                    <a:pt x="1786198" y="400645"/>
                    <a:pt x="1781645" y="416584"/>
                  </a:cubicBezTo>
                  <a:cubicBezTo>
                    <a:pt x="1766564" y="469365"/>
                    <a:pt x="1744053" y="519632"/>
                    <a:pt x="1719269" y="568495"/>
                  </a:cubicBezTo>
                  <a:cubicBezTo>
                    <a:pt x="1681182" y="643596"/>
                    <a:pt x="1638523" y="716507"/>
                    <a:pt x="1606735" y="794409"/>
                  </a:cubicBezTo>
                  <a:cubicBezTo>
                    <a:pt x="1606106" y="790542"/>
                    <a:pt x="1605598" y="786649"/>
                    <a:pt x="1605198" y="782731"/>
                  </a:cubicBezTo>
                  <a:cubicBezTo>
                    <a:pt x="1605522" y="781137"/>
                    <a:pt x="1605712" y="779442"/>
                    <a:pt x="1605598" y="777537"/>
                  </a:cubicBezTo>
                  <a:close/>
                  <a:moveTo>
                    <a:pt x="1689139" y="225481"/>
                  </a:moveTo>
                  <a:cubicBezTo>
                    <a:pt x="1708804" y="170635"/>
                    <a:pt x="1734020" y="110730"/>
                    <a:pt x="1777753" y="70439"/>
                  </a:cubicBezTo>
                  <a:cubicBezTo>
                    <a:pt x="1807363" y="43159"/>
                    <a:pt x="1855343" y="25888"/>
                    <a:pt x="1892732" y="49496"/>
                  </a:cubicBezTo>
                  <a:cubicBezTo>
                    <a:pt x="1925378" y="70115"/>
                    <a:pt x="1925524" y="120121"/>
                    <a:pt x="1923752" y="153859"/>
                  </a:cubicBezTo>
                  <a:cubicBezTo>
                    <a:pt x="1917008" y="281932"/>
                    <a:pt x="1861503" y="410913"/>
                    <a:pt x="1807077" y="525137"/>
                  </a:cubicBezTo>
                  <a:cubicBezTo>
                    <a:pt x="1774978" y="592504"/>
                    <a:pt x="1738986" y="658430"/>
                    <a:pt x="1697559" y="720545"/>
                  </a:cubicBezTo>
                  <a:cubicBezTo>
                    <a:pt x="1684401" y="740275"/>
                    <a:pt x="1670184" y="762202"/>
                    <a:pt x="1654118" y="782471"/>
                  </a:cubicBezTo>
                  <a:cubicBezTo>
                    <a:pt x="1686548" y="709299"/>
                    <a:pt x="1727442" y="640059"/>
                    <a:pt x="1762754" y="568069"/>
                  </a:cubicBezTo>
                  <a:cubicBezTo>
                    <a:pt x="1802130" y="487787"/>
                    <a:pt x="1843615" y="392034"/>
                    <a:pt x="1837849" y="300347"/>
                  </a:cubicBezTo>
                  <a:cubicBezTo>
                    <a:pt x="1835982" y="270686"/>
                    <a:pt x="1824679" y="238345"/>
                    <a:pt x="1791323" y="233380"/>
                  </a:cubicBezTo>
                  <a:cubicBezTo>
                    <a:pt x="1754899" y="227957"/>
                    <a:pt x="1730515" y="260850"/>
                    <a:pt x="1714799" y="288796"/>
                  </a:cubicBezTo>
                  <a:cubicBezTo>
                    <a:pt x="1675638" y="358437"/>
                    <a:pt x="1647343" y="433608"/>
                    <a:pt x="1623029" y="509738"/>
                  </a:cubicBezTo>
                  <a:cubicBezTo>
                    <a:pt x="1626870" y="484777"/>
                    <a:pt x="1631055" y="460011"/>
                    <a:pt x="1635411" y="435583"/>
                  </a:cubicBezTo>
                  <a:cubicBezTo>
                    <a:pt x="1648092" y="364463"/>
                    <a:pt x="1664729" y="293546"/>
                    <a:pt x="1689139" y="225481"/>
                  </a:cubicBezTo>
                  <a:close/>
                  <a:moveTo>
                    <a:pt x="1008330" y="760011"/>
                  </a:moveTo>
                  <a:cubicBezTo>
                    <a:pt x="988441" y="712481"/>
                    <a:pt x="982885" y="660188"/>
                    <a:pt x="1000583" y="611091"/>
                  </a:cubicBezTo>
                  <a:cubicBezTo>
                    <a:pt x="1017416" y="564399"/>
                    <a:pt x="1043934" y="529436"/>
                    <a:pt x="1096411" y="547870"/>
                  </a:cubicBezTo>
                  <a:cubicBezTo>
                    <a:pt x="1147719" y="565897"/>
                    <a:pt x="1191476" y="608182"/>
                    <a:pt x="1228459" y="646454"/>
                  </a:cubicBezTo>
                  <a:cubicBezTo>
                    <a:pt x="1265168" y="684446"/>
                    <a:pt x="1300036" y="725842"/>
                    <a:pt x="1328433" y="770495"/>
                  </a:cubicBezTo>
                  <a:cubicBezTo>
                    <a:pt x="1367790" y="832388"/>
                    <a:pt x="1394987" y="902664"/>
                    <a:pt x="1414514" y="973091"/>
                  </a:cubicBezTo>
                  <a:cubicBezTo>
                    <a:pt x="1425804" y="1013814"/>
                    <a:pt x="1436523" y="1058486"/>
                    <a:pt x="1440079" y="1103044"/>
                  </a:cubicBezTo>
                  <a:cubicBezTo>
                    <a:pt x="1421715" y="1046828"/>
                    <a:pt x="1399509" y="991564"/>
                    <a:pt x="1375804" y="938230"/>
                  </a:cubicBezTo>
                  <a:cubicBezTo>
                    <a:pt x="1340746" y="859337"/>
                    <a:pt x="1291311" y="742390"/>
                    <a:pt x="1205605" y="705724"/>
                  </a:cubicBezTo>
                  <a:cubicBezTo>
                    <a:pt x="1143826" y="679296"/>
                    <a:pt x="1097058" y="719250"/>
                    <a:pt x="1114864" y="782458"/>
                  </a:cubicBezTo>
                  <a:cubicBezTo>
                    <a:pt x="1139317" y="869288"/>
                    <a:pt x="1203745" y="948936"/>
                    <a:pt x="1256780" y="1019948"/>
                  </a:cubicBezTo>
                  <a:cubicBezTo>
                    <a:pt x="1272045" y="1040382"/>
                    <a:pt x="1287596" y="1060626"/>
                    <a:pt x="1303325" y="1080736"/>
                  </a:cubicBezTo>
                  <a:cubicBezTo>
                    <a:pt x="1186904" y="988496"/>
                    <a:pt x="1066216" y="898352"/>
                    <a:pt x="1008330" y="760011"/>
                  </a:cubicBezTo>
                  <a:close/>
                  <a:moveTo>
                    <a:pt x="1416374" y="1158708"/>
                  </a:moveTo>
                  <a:cubicBezTo>
                    <a:pt x="1330179" y="1058887"/>
                    <a:pt x="1245604" y="953533"/>
                    <a:pt x="1182339" y="838979"/>
                  </a:cubicBezTo>
                  <a:cubicBezTo>
                    <a:pt x="1168635" y="814170"/>
                    <a:pt x="1113695" y="710926"/>
                    <a:pt x="1188759" y="740745"/>
                  </a:cubicBezTo>
                  <a:cubicBezTo>
                    <a:pt x="1222706" y="754232"/>
                    <a:pt x="1248214" y="789780"/>
                    <a:pt x="1267930" y="818850"/>
                  </a:cubicBezTo>
                  <a:cubicBezTo>
                    <a:pt x="1295248" y="859121"/>
                    <a:pt x="1317225" y="903139"/>
                    <a:pt x="1337228" y="947412"/>
                  </a:cubicBezTo>
                  <a:cubicBezTo>
                    <a:pt x="1367911" y="1015319"/>
                    <a:pt x="1395927" y="1086394"/>
                    <a:pt x="1416374" y="1158708"/>
                  </a:cubicBezTo>
                  <a:close/>
                  <a:moveTo>
                    <a:pt x="1085787" y="1312270"/>
                  </a:moveTo>
                  <a:cubicBezTo>
                    <a:pt x="1094963" y="1330520"/>
                    <a:pt x="1104596" y="1348395"/>
                    <a:pt x="1115149" y="1365547"/>
                  </a:cubicBezTo>
                  <a:cubicBezTo>
                    <a:pt x="1119772" y="1373059"/>
                    <a:pt x="1124420" y="1380558"/>
                    <a:pt x="1129069" y="1388051"/>
                  </a:cubicBezTo>
                  <a:cubicBezTo>
                    <a:pt x="1151274" y="1431898"/>
                    <a:pt x="1172915" y="1480329"/>
                    <a:pt x="1183748" y="1529440"/>
                  </a:cubicBezTo>
                  <a:cubicBezTo>
                    <a:pt x="1163003" y="1505621"/>
                    <a:pt x="1142899" y="1481263"/>
                    <a:pt x="1123531" y="1456415"/>
                  </a:cubicBezTo>
                  <a:cubicBezTo>
                    <a:pt x="1083590" y="1405158"/>
                    <a:pt x="1019353" y="1329809"/>
                    <a:pt x="1015785" y="1258727"/>
                  </a:cubicBezTo>
                  <a:cubicBezTo>
                    <a:pt x="1042480" y="1261261"/>
                    <a:pt x="1066331" y="1284857"/>
                    <a:pt x="1085787" y="1312270"/>
                  </a:cubicBezTo>
                  <a:close/>
                  <a:moveTo>
                    <a:pt x="1222185" y="1572151"/>
                  </a:moveTo>
                  <a:cubicBezTo>
                    <a:pt x="1222553" y="1571744"/>
                    <a:pt x="1222845" y="1571274"/>
                    <a:pt x="1223182" y="1570836"/>
                  </a:cubicBezTo>
                  <a:cubicBezTo>
                    <a:pt x="1223734" y="1572233"/>
                    <a:pt x="1224325" y="1573611"/>
                    <a:pt x="1224871" y="1575008"/>
                  </a:cubicBezTo>
                  <a:cubicBezTo>
                    <a:pt x="1223976" y="1574055"/>
                    <a:pt x="1223074" y="1573109"/>
                    <a:pt x="1222185" y="1572151"/>
                  </a:cubicBezTo>
                  <a:close/>
                  <a:moveTo>
                    <a:pt x="1045274" y="1226863"/>
                  </a:moveTo>
                  <a:cubicBezTo>
                    <a:pt x="1029158" y="1219878"/>
                    <a:pt x="1011670" y="1217255"/>
                    <a:pt x="992829" y="1221383"/>
                  </a:cubicBezTo>
                  <a:cubicBezTo>
                    <a:pt x="984123" y="1223287"/>
                    <a:pt x="977964" y="1230489"/>
                    <a:pt x="977126" y="1239271"/>
                  </a:cubicBezTo>
                  <a:cubicBezTo>
                    <a:pt x="974294" y="1268925"/>
                    <a:pt x="981348" y="1298872"/>
                    <a:pt x="993610" y="1327859"/>
                  </a:cubicBezTo>
                  <a:cubicBezTo>
                    <a:pt x="957301" y="1266131"/>
                    <a:pt x="918966" y="1205164"/>
                    <a:pt x="888359" y="1140331"/>
                  </a:cubicBezTo>
                  <a:cubicBezTo>
                    <a:pt x="876250" y="1114677"/>
                    <a:pt x="848665" y="1067726"/>
                    <a:pt x="855409" y="1037817"/>
                  </a:cubicBezTo>
                  <a:cubicBezTo>
                    <a:pt x="864604" y="997050"/>
                    <a:pt x="938632" y="1060137"/>
                    <a:pt x="951630" y="1074317"/>
                  </a:cubicBezTo>
                  <a:cubicBezTo>
                    <a:pt x="991997" y="1118367"/>
                    <a:pt x="1019493" y="1172056"/>
                    <a:pt x="1045274" y="1226863"/>
                  </a:cubicBezTo>
                  <a:close/>
                  <a:moveTo>
                    <a:pt x="701028" y="1005959"/>
                  </a:moveTo>
                  <a:cubicBezTo>
                    <a:pt x="671691" y="948492"/>
                    <a:pt x="642462" y="877041"/>
                    <a:pt x="649510" y="811008"/>
                  </a:cubicBezTo>
                  <a:cubicBezTo>
                    <a:pt x="653847" y="770355"/>
                    <a:pt x="681032" y="738865"/>
                    <a:pt x="722573" y="734801"/>
                  </a:cubicBezTo>
                  <a:cubicBezTo>
                    <a:pt x="766966" y="730458"/>
                    <a:pt x="806260" y="755756"/>
                    <a:pt x="836441" y="785531"/>
                  </a:cubicBezTo>
                  <a:cubicBezTo>
                    <a:pt x="924510" y="872418"/>
                    <a:pt x="978091" y="985741"/>
                    <a:pt x="1020928" y="1100872"/>
                  </a:cubicBezTo>
                  <a:cubicBezTo>
                    <a:pt x="1000665" y="1068945"/>
                    <a:pt x="976808" y="1039620"/>
                    <a:pt x="946925" y="1017465"/>
                  </a:cubicBezTo>
                  <a:cubicBezTo>
                    <a:pt x="919118" y="996847"/>
                    <a:pt x="863175" y="969249"/>
                    <a:pt x="831539" y="998421"/>
                  </a:cubicBezTo>
                  <a:cubicBezTo>
                    <a:pt x="805739" y="1022209"/>
                    <a:pt x="818134" y="1065637"/>
                    <a:pt x="827412" y="1093919"/>
                  </a:cubicBezTo>
                  <a:cubicBezTo>
                    <a:pt x="854723" y="1177180"/>
                    <a:pt x="904145" y="1251386"/>
                    <a:pt x="947909" y="1326602"/>
                  </a:cubicBezTo>
                  <a:cubicBezTo>
                    <a:pt x="948468" y="1327561"/>
                    <a:pt x="949033" y="1328526"/>
                    <a:pt x="949592" y="1329492"/>
                  </a:cubicBezTo>
                  <a:cubicBezTo>
                    <a:pt x="856330" y="1231162"/>
                    <a:pt x="763010" y="1127377"/>
                    <a:pt x="701028" y="1005959"/>
                  </a:cubicBezTo>
                  <a:close/>
                  <a:moveTo>
                    <a:pt x="449726" y="2383890"/>
                  </a:moveTo>
                  <a:cubicBezTo>
                    <a:pt x="449028" y="2395910"/>
                    <a:pt x="448412" y="2407938"/>
                    <a:pt x="447796" y="2419964"/>
                  </a:cubicBezTo>
                  <a:cubicBezTo>
                    <a:pt x="441268" y="2468021"/>
                    <a:pt x="431451" y="2520587"/>
                    <a:pt x="412236" y="2566402"/>
                  </a:cubicBezTo>
                  <a:cubicBezTo>
                    <a:pt x="408471" y="2532677"/>
                    <a:pt x="405677" y="2498869"/>
                    <a:pt x="404038" y="2465094"/>
                  </a:cubicBezTo>
                  <a:cubicBezTo>
                    <a:pt x="400920" y="2400679"/>
                    <a:pt x="392462" y="2306668"/>
                    <a:pt x="429013" y="2246958"/>
                  </a:cubicBezTo>
                  <a:cubicBezTo>
                    <a:pt x="448933" y="2263380"/>
                    <a:pt x="455054" y="2295657"/>
                    <a:pt x="455556" y="2328651"/>
                  </a:cubicBezTo>
                  <a:cubicBezTo>
                    <a:pt x="452927" y="2347130"/>
                    <a:pt x="450800" y="2365551"/>
                    <a:pt x="449726" y="2383890"/>
                  </a:cubicBezTo>
                  <a:close/>
                  <a:moveTo>
                    <a:pt x="421101" y="2621856"/>
                  </a:moveTo>
                  <a:cubicBezTo>
                    <a:pt x="420732" y="2623418"/>
                    <a:pt x="420402" y="2624993"/>
                    <a:pt x="420028" y="2626555"/>
                  </a:cubicBezTo>
                  <a:cubicBezTo>
                    <a:pt x="419812" y="2625076"/>
                    <a:pt x="419564" y="2623603"/>
                    <a:pt x="419348" y="2622123"/>
                  </a:cubicBezTo>
                  <a:cubicBezTo>
                    <a:pt x="419945" y="2622059"/>
                    <a:pt x="420523" y="2621964"/>
                    <a:pt x="421101" y="2621856"/>
                  </a:cubicBezTo>
                  <a:close/>
                  <a:moveTo>
                    <a:pt x="429426" y="2202788"/>
                  </a:moveTo>
                  <a:cubicBezTo>
                    <a:pt x="420790" y="2199226"/>
                    <a:pt x="412344" y="2204274"/>
                    <a:pt x="406997" y="2210611"/>
                  </a:cubicBezTo>
                  <a:cubicBezTo>
                    <a:pt x="388601" y="2232404"/>
                    <a:pt x="377654" y="2259982"/>
                    <a:pt x="371196" y="2289757"/>
                  </a:cubicBezTo>
                  <a:cubicBezTo>
                    <a:pt x="376232" y="2219755"/>
                    <a:pt x="379756" y="2149213"/>
                    <a:pt x="391021" y="2079903"/>
                  </a:cubicBezTo>
                  <a:cubicBezTo>
                    <a:pt x="395478" y="2052465"/>
                    <a:pt x="399936" y="1993447"/>
                    <a:pt x="423241" y="1973883"/>
                  </a:cubicBezTo>
                  <a:cubicBezTo>
                    <a:pt x="453086" y="1948826"/>
                    <a:pt x="476923" y="2033084"/>
                    <a:pt x="480200" y="2052896"/>
                  </a:cubicBezTo>
                  <a:cubicBezTo>
                    <a:pt x="490335" y="2114111"/>
                    <a:pt x="481597" y="2176188"/>
                    <a:pt x="470808" y="2238126"/>
                  </a:cubicBezTo>
                  <a:cubicBezTo>
                    <a:pt x="461258" y="2222861"/>
                    <a:pt x="447923" y="2210421"/>
                    <a:pt x="429426" y="2202788"/>
                  </a:cubicBezTo>
                  <a:close/>
                  <a:moveTo>
                    <a:pt x="318485" y="1832659"/>
                  </a:moveTo>
                  <a:cubicBezTo>
                    <a:pt x="329280" y="1772061"/>
                    <a:pt x="351886" y="1678036"/>
                    <a:pt x="411747" y="1647322"/>
                  </a:cubicBezTo>
                  <a:cubicBezTo>
                    <a:pt x="494240" y="1604993"/>
                    <a:pt x="544996" y="1708282"/>
                    <a:pt x="553936" y="1773217"/>
                  </a:cubicBezTo>
                  <a:cubicBezTo>
                    <a:pt x="564052" y="1846693"/>
                    <a:pt x="559524" y="1929084"/>
                    <a:pt x="550133" y="2002624"/>
                  </a:cubicBezTo>
                  <a:cubicBezTo>
                    <a:pt x="544996" y="2042813"/>
                    <a:pt x="535509" y="2082132"/>
                    <a:pt x="524593" y="2121114"/>
                  </a:cubicBezTo>
                  <a:cubicBezTo>
                    <a:pt x="525507" y="2083903"/>
                    <a:pt x="521945" y="2047283"/>
                    <a:pt x="510337" y="2011945"/>
                  </a:cubicBezTo>
                  <a:cubicBezTo>
                    <a:pt x="499447" y="1978779"/>
                    <a:pt x="470078" y="1923362"/>
                    <a:pt x="427076" y="1928265"/>
                  </a:cubicBezTo>
                  <a:cubicBezTo>
                    <a:pt x="392234" y="1932233"/>
                    <a:pt x="377063" y="1974023"/>
                    <a:pt x="368345" y="2002610"/>
                  </a:cubicBezTo>
                  <a:cubicBezTo>
                    <a:pt x="343085" y="2085440"/>
                    <a:pt x="341434" y="2173965"/>
                    <a:pt x="334563" y="2259652"/>
                  </a:cubicBezTo>
                  <a:cubicBezTo>
                    <a:pt x="334353" y="2262262"/>
                    <a:pt x="334156" y="2264878"/>
                    <a:pt x="333947" y="2267488"/>
                  </a:cubicBezTo>
                  <a:cubicBezTo>
                    <a:pt x="333629" y="2265380"/>
                    <a:pt x="333299" y="2263272"/>
                    <a:pt x="332975" y="2261164"/>
                  </a:cubicBezTo>
                  <a:cubicBezTo>
                    <a:pt x="311716" y="2120759"/>
                    <a:pt x="293339" y="1973807"/>
                    <a:pt x="318485" y="1832659"/>
                  </a:cubicBezTo>
                  <a:close/>
                  <a:moveTo>
                    <a:pt x="1306037" y="2276842"/>
                  </a:moveTo>
                  <a:cubicBezTo>
                    <a:pt x="1373779" y="2259055"/>
                    <a:pt x="1442473" y="2244927"/>
                    <a:pt x="1511523" y="2233287"/>
                  </a:cubicBezTo>
                  <a:cubicBezTo>
                    <a:pt x="1581138" y="2221558"/>
                    <a:pt x="1652035" y="2210027"/>
                    <a:pt x="1722819" y="2215850"/>
                  </a:cubicBezTo>
                  <a:cubicBezTo>
                    <a:pt x="1796517" y="2221908"/>
                    <a:pt x="1879251" y="2250362"/>
                    <a:pt x="1925022" y="2311888"/>
                  </a:cubicBezTo>
                  <a:cubicBezTo>
                    <a:pt x="1965065" y="2365710"/>
                    <a:pt x="1951895" y="2428804"/>
                    <a:pt x="1899590" y="2468599"/>
                  </a:cubicBezTo>
                  <a:cubicBezTo>
                    <a:pt x="1832191" y="2519888"/>
                    <a:pt x="1736065" y="2529984"/>
                    <a:pt x="1654220" y="2533572"/>
                  </a:cubicBezTo>
                  <a:cubicBezTo>
                    <a:pt x="1572254" y="2537166"/>
                    <a:pt x="1489221" y="2534728"/>
                    <a:pt x="1407478" y="2528118"/>
                  </a:cubicBezTo>
                  <a:cubicBezTo>
                    <a:pt x="1244505" y="2514941"/>
                    <a:pt x="1082955" y="2484055"/>
                    <a:pt x="919607" y="2478003"/>
                  </a:cubicBezTo>
                  <a:cubicBezTo>
                    <a:pt x="931361" y="2473304"/>
                    <a:pt x="943160" y="2468707"/>
                    <a:pt x="954958" y="2464123"/>
                  </a:cubicBezTo>
                  <a:cubicBezTo>
                    <a:pt x="1038079" y="2460509"/>
                    <a:pt x="1122395" y="2472117"/>
                    <a:pt x="1204932" y="2481972"/>
                  </a:cubicBezTo>
                  <a:cubicBezTo>
                    <a:pt x="1326115" y="2496444"/>
                    <a:pt x="1465250" y="2514446"/>
                    <a:pt x="1581671" y="2467621"/>
                  </a:cubicBezTo>
                  <a:cubicBezTo>
                    <a:pt x="1610811" y="2455899"/>
                    <a:pt x="1659548" y="2432931"/>
                    <a:pt x="1655788" y="2394050"/>
                  </a:cubicBezTo>
                  <a:cubicBezTo>
                    <a:pt x="1652829" y="2363398"/>
                    <a:pt x="1618819" y="2346933"/>
                    <a:pt x="1593838" y="2336614"/>
                  </a:cubicBezTo>
                  <a:cubicBezTo>
                    <a:pt x="1501159" y="2298330"/>
                    <a:pt x="1401858" y="2302184"/>
                    <a:pt x="1304811" y="2319482"/>
                  </a:cubicBezTo>
                  <a:cubicBezTo>
                    <a:pt x="1193369" y="2339351"/>
                    <a:pt x="1085025" y="2373361"/>
                    <a:pt x="978935" y="2413182"/>
                  </a:cubicBezTo>
                  <a:cubicBezTo>
                    <a:pt x="1073855" y="2343618"/>
                    <a:pt x="1196671" y="2305556"/>
                    <a:pt x="1306037" y="2276842"/>
                  </a:cubicBezTo>
                  <a:close/>
                  <a:moveTo>
                    <a:pt x="1055770" y="2427044"/>
                  </a:moveTo>
                  <a:cubicBezTo>
                    <a:pt x="1108977" y="2408662"/>
                    <a:pt x="1162774" y="2392043"/>
                    <a:pt x="1217473" y="2378366"/>
                  </a:cubicBezTo>
                  <a:cubicBezTo>
                    <a:pt x="1315327" y="2353899"/>
                    <a:pt x="1420324" y="2331668"/>
                    <a:pt x="1520419" y="2354807"/>
                  </a:cubicBezTo>
                  <a:cubicBezTo>
                    <a:pt x="1542250" y="2359855"/>
                    <a:pt x="1600639" y="2369196"/>
                    <a:pt x="1612386" y="2391415"/>
                  </a:cubicBezTo>
                  <a:cubicBezTo>
                    <a:pt x="1628731" y="2422320"/>
                    <a:pt x="1524839" y="2445314"/>
                    <a:pt x="1504595" y="2448927"/>
                  </a:cubicBezTo>
                  <a:cubicBezTo>
                    <a:pt x="1393292" y="2468790"/>
                    <a:pt x="1277163" y="2451359"/>
                    <a:pt x="1166133" y="2438106"/>
                  </a:cubicBezTo>
                  <a:cubicBezTo>
                    <a:pt x="1129627" y="2433756"/>
                    <a:pt x="1092734" y="2429616"/>
                    <a:pt x="1055770" y="2427044"/>
                  </a:cubicBezTo>
                  <a:close/>
                  <a:moveTo>
                    <a:pt x="1041159" y="2330049"/>
                  </a:moveTo>
                  <a:cubicBezTo>
                    <a:pt x="1073862" y="2307455"/>
                    <a:pt x="1107999" y="2287065"/>
                    <a:pt x="1144277" y="2270168"/>
                  </a:cubicBezTo>
                  <a:cubicBezTo>
                    <a:pt x="1164140" y="2271285"/>
                    <a:pt x="1184174" y="2268892"/>
                    <a:pt x="1203999" y="2264637"/>
                  </a:cubicBezTo>
                  <a:cubicBezTo>
                    <a:pt x="1148049" y="2282118"/>
                    <a:pt x="1092715" y="2303264"/>
                    <a:pt x="1041159" y="2330049"/>
                  </a:cubicBezTo>
                  <a:close/>
                  <a:moveTo>
                    <a:pt x="1330668" y="2046750"/>
                  </a:moveTo>
                  <a:cubicBezTo>
                    <a:pt x="1376445" y="2010307"/>
                    <a:pt x="1422394" y="1974238"/>
                    <a:pt x="1471702" y="1942616"/>
                  </a:cubicBezTo>
                  <a:cubicBezTo>
                    <a:pt x="1508087" y="1919286"/>
                    <a:pt x="1554499" y="1884228"/>
                    <a:pt x="1597667" y="1874252"/>
                  </a:cubicBezTo>
                  <a:cubicBezTo>
                    <a:pt x="1660284" y="1859773"/>
                    <a:pt x="1596219" y="1937250"/>
                    <a:pt x="1580598" y="1953290"/>
                  </a:cubicBezTo>
                  <a:cubicBezTo>
                    <a:pt x="1537259" y="1997784"/>
                    <a:pt x="1485970" y="2032926"/>
                    <a:pt x="1432243" y="2063653"/>
                  </a:cubicBezTo>
                  <a:cubicBezTo>
                    <a:pt x="1351725" y="2109709"/>
                    <a:pt x="1266870" y="2147600"/>
                    <a:pt x="1188574" y="2196978"/>
                  </a:cubicBezTo>
                  <a:cubicBezTo>
                    <a:pt x="1190613" y="2190405"/>
                    <a:pt x="1192683" y="2183852"/>
                    <a:pt x="1194721" y="2177280"/>
                  </a:cubicBezTo>
                  <a:cubicBezTo>
                    <a:pt x="1198480" y="2171299"/>
                    <a:pt x="1202322" y="2165361"/>
                    <a:pt x="1206240" y="2159456"/>
                  </a:cubicBezTo>
                  <a:cubicBezTo>
                    <a:pt x="1241330" y="2115164"/>
                    <a:pt x="1291254" y="2078124"/>
                    <a:pt x="1330668" y="2046750"/>
                  </a:cubicBezTo>
                  <a:close/>
                  <a:moveTo>
                    <a:pt x="1724787" y="1707037"/>
                  </a:moveTo>
                  <a:cubicBezTo>
                    <a:pt x="1765662" y="1699398"/>
                    <a:pt x="1813592" y="1709076"/>
                    <a:pt x="1835785" y="1748293"/>
                  </a:cubicBezTo>
                  <a:cubicBezTo>
                    <a:pt x="1855261" y="1782710"/>
                    <a:pt x="1829759" y="1823547"/>
                    <a:pt x="1809484" y="1851258"/>
                  </a:cubicBezTo>
                  <a:cubicBezTo>
                    <a:pt x="1733696" y="1954826"/>
                    <a:pt x="1611630" y="2030075"/>
                    <a:pt x="1502220" y="2092889"/>
                  </a:cubicBezTo>
                  <a:cubicBezTo>
                    <a:pt x="1436097" y="2130855"/>
                    <a:pt x="1367670" y="2165482"/>
                    <a:pt x="1296759" y="2193631"/>
                  </a:cubicBezTo>
                  <a:cubicBezTo>
                    <a:pt x="1274331" y="2202534"/>
                    <a:pt x="1249966" y="2212415"/>
                    <a:pt x="1225023" y="2219869"/>
                  </a:cubicBezTo>
                  <a:cubicBezTo>
                    <a:pt x="1305364" y="2171120"/>
                    <a:pt x="1392276" y="2133585"/>
                    <a:pt x="1472845" y="2084894"/>
                  </a:cubicBezTo>
                  <a:cubicBezTo>
                    <a:pt x="1520927" y="2055830"/>
                    <a:pt x="1567053" y="2022899"/>
                    <a:pt x="1606347" y="1982532"/>
                  </a:cubicBezTo>
                  <a:cubicBezTo>
                    <a:pt x="1628058" y="1960231"/>
                    <a:pt x="1652804" y="1934666"/>
                    <a:pt x="1662615" y="1904388"/>
                  </a:cubicBezTo>
                  <a:cubicBezTo>
                    <a:pt x="1671073" y="1878296"/>
                    <a:pt x="1662875" y="1850579"/>
                    <a:pt x="1637145" y="1838298"/>
                  </a:cubicBezTo>
                  <a:cubicBezTo>
                    <a:pt x="1606728" y="1823782"/>
                    <a:pt x="1570857" y="1841061"/>
                    <a:pt x="1543749" y="1855494"/>
                  </a:cubicBezTo>
                  <a:cubicBezTo>
                    <a:pt x="1476420" y="1891340"/>
                    <a:pt x="1413796" y="1933866"/>
                    <a:pt x="1353370" y="1979725"/>
                  </a:cubicBezTo>
                  <a:cubicBezTo>
                    <a:pt x="1370819" y="1961355"/>
                    <a:pt x="1388460" y="1943346"/>
                    <a:pt x="1406056" y="1925718"/>
                  </a:cubicBezTo>
                  <a:cubicBezTo>
                    <a:pt x="1491273" y="1840330"/>
                    <a:pt x="1601007" y="1730177"/>
                    <a:pt x="1724787" y="1707037"/>
                  </a:cubicBezTo>
                  <a:close/>
                  <a:moveTo>
                    <a:pt x="704254" y="1847150"/>
                  </a:moveTo>
                  <a:cubicBezTo>
                    <a:pt x="712350" y="1799550"/>
                    <a:pt x="731857" y="1753474"/>
                    <a:pt x="768166" y="1720607"/>
                  </a:cubicBezTo>
                  <a:cubicBezTo>
                    <a:pt x="801358" y="1690565"/>
                    <a:pt x="853218" y="1658669"/>
                    <a:pt x="890836" y="1697500"/>
                  </a:cubicBezTo>
                  <a:cubicBezTo>
                    <a:pt x="929031" y="1736927"/>
                    <a:pt x="941451" y="1802788"/>
                    <a:pt x="950716" y="1854668"/>
                  </a:cubicBezTo>
                  <a:cubicBezTo>
                    <a:pt x="960673" y="1910415"/>
                    <a:pt x="966026" y="1967864"/>
                    <a:pt x="963842" y="2024525"/>
                  </a:cubicBezTo>
                  <a:cubicBezTo>
                    <a:pt x="961067" y="2096553"/>
                    <a:pt x="943699" y="2167876"/>
                    <a:pt x="920484" y="2235859"/>
                  </a:cubicBezTo>
                  <a:cubicBezTo>
                    <a:pt x="906361" y="2277204"/>
                    <a:pt x="889292" y="2321387"/>
                    <a:pt x="866064" y="2361138"/>
                  </a:cubicBezTo>
                  <a:cubicBezTo>
                    <a:pt x="882898" y="2304801"/>
                    <a:pt x="895992" y="2247067"/>
                    <a:pt x="906914" y="2189993"/>
                  </a:cubicBezTo>
                  <a:cubicBezTo>
                    <a:pt x="923202" y="2104865"/>
                    <a:pt x="948360" y="1984811"/>
                    <a:pt x="901948" y="1904420"/>
                  </a:cubicBezTo>
                  <a:cubicBezTo>
                    <a:pt x="868014" y="1845632"/>
                    <a:pt x="804704" y="1848344"/>
                    <a:pt x="781946" y="1911602"/>
                  </a:cubicBezTo>
                  <a:cubicBezTo>
                    <a:pt x="751688" y="1995695"/>
                    <a:pt x="759708" y="2098591"/>
                    <a:pt x="762769" y="2186138"/>
                  </a:cubicBezTo>
                  <a:cubicBezTo>
                    <a:pt x="763664" y="2211735"/>
                    <a:pt x="764896" y="2237332"/>
                    <a:pt x="766344" y="2262929"/>
                  </a:cubicBezTo>
                  <a:cubicBezTo>
                    <a:pt x="725278" y="2126372"/>
                    <a:pt x="680022" y="1989695"/>
                    <a:pt x="704254" y="1847150"/>
                  </a:cubicBezTo>
                  <a:close/>
                  <a:moveTo>
                    <a:pt x="814705" y="2393618"/>
                  </a:moveTo>
                  <a:cubicBezTo>
                    <a:pt x="800520" y="2260078"/>
                    <a:pt x="790861" y="2122518"/>
                    <a:pt x="805676" y="1990095"/>
                  </a:cubicBezTo>
                  <a:cubicBezTo>
                    <a:pt x="809321" y="1957538"/>
                    <a:pt x="827736" y="1850807"/>
                    <a:pt x="869385" y="1925953"/>
                  </a:cubicBezTo>
                  <a:cubicBezTo>
                    <a:pt x="908609" y="1996718"/>
                    <a:pt x="883108" y="2108357"/>
                    <a:pt x="868947" y="2182633"/>
                  </a:cubicBezTo>
                  <a:cubicBezTo>
                    <a:pt x="855491" y="2253277"/>
                    <a:pt x="838251" y="2324981"/>
                    <a:pt x="814705" y="2393618"/>
                  </a:cubicBezTo>
                  <a:close/>
                  <a:moveTo>
                    <a:pt x="899122" y="2655302"/>
                  </a:moveTo>
                  <a:cubicBezTo>
                    <a:pt x="957117" y="2654844"/>
                    <a:pt x="1015226" y="2663957"/>
                    <a:pt x="1071677" y="2676631"/>
                  </a:cubicBezTo>
                  <a:cubicBezTo>
                    <a:pt x="1144499" y="2692989"/>
                    <a:pt x="1254621" y="2709601"/>
                    <a:pt x="1300061" y="2775914"/>
                  </a:cubicBezTo>
                  <a:cubicBezTo>
                    <a:pt x="1318445" y="2802742"/>
                    <a:pt x="1301814" y="2812572"/>
                    <a:pt x="1275068" y="2814782"/>
                  </a:cubicBezTo>
                  <a:cubicBezTo>
                    <a:pt x="1255637" y="2739166"/>
                    <a:pt x="1165791" y="2715861"/>
                    <a:pt x="1097719" y="2704197"/>
                  </a:cubicBezTo>
                  <a:cubicBezTo>
                    <a:pt x="1018617" y="2690640"/>
                    <a:pt x="936397" y="2675666"/>
                    <a:pt x="856057" y="2679991"/>
                  </a:cubicBezTo>
                  <a:cubicBezTo>
                    <a:pt x="843642" y="2680657"/>
                    <a:pt x="806412" y="2679349"/>
                    <a:pt x="775145" y="2684384"/>
                  </a:cubicBezTo>
                  <a:cubicBezTo>
                    <a:pt x="779565" y="2681381"/>
                    <a:pt x="784060" y="2678511"/>
                    <a:pt x="788588" y="2675710"/>
                  </a:cubicBezTo>
                  <a:cubicBezTo>
                    <a:pt x="822281" y="2659270"/>
                    <a:pt x="865048" y="2655568"/>
                    <a:pt x="899122" y="2655302"/>
                  </a:cubicBezTo>
                  <a:close/>
                  <a:moveTo>
                    <a:pt x="1233475" y="2813842"/>
                  </a:moveTo>
                  <a:cubicBezTo>
                    <a:pt x="1207091" y="2811366"/>
                    <a:pt x="1181774" y="2806502"/>
                    <a:pt x="1173138" y="2805092"/>
                  </a:cubicBezTo>
                  <a:cubicBezTo>
                    <a:pt x="1102354" y="2793573"/>
                    <a:pt x="1030104" y="2794411"/>
                    <a:pt x="958952" y="2786042"/>
                  </a:cubicBezTo>
                  <a:cubicBezTo>
                    <a:pt x="923259" y="2781844"/>
                    <a:pt x="887572" y="2775691"/>
                    <a:pt x="853536" y="2763855"/>
                  </a:cubicBezTo>
                  <a:cubicBezTo>
                    <a:pt x="835051" y="2757422"/>
                    <a:pt x="799535" y="2743770"/>
                    <a:pt x="778695" y="2725704"/>
                  </a:cubicBezTo>
                  <a:cubicBezTo>
                    <a:pt x="783692" y="2725018"/>
                    <a:pt x="788696" y="2724187"/>
                    <a:pt x="793649" y="2723628"/>
                  </a:cubicBezTo>
                  <a:cubicBezTo>
                    <a:pt x="813569" y="2721386"/>
                    <a:pt x="833597" y="2719970"/>
                    <a:pt x="853606" y="2718878"/>
                  </a:cubicBezTo>
                  <a:cubicBezTo>
                    <a:pt x="888315" y="2716985"/>
                    <a:pt x="918014" y="2718744"/>
                    <a:pt x="952615" y="2723799"/>
                  </a:cubicBezTo>
                  <a:cubicBezTo>
                    <a:pt x="1006387" y="2731660"/>
                    <a:pt x="1061365" y="2735331"/>
                    <a:pt x="1114533" y="2746767"/>
                  </a:cubicBezTo>
                  <a:cubicBezTo>
                    <a:pt x="1156659" y="2755841"/>
                    <a:pt x="1214616" y="2771177"/>
                    <a:pt x="1233475" y="2813842"/>
                  </a:cubicBezTo>
                  <a:close/>
                  <a:moveTo>
                    <a:pt x="1610487" y="2931139"/>
                  </a:moveTo>
                  <a:cubicBezTo>
                    <a:pt x="1536961" y="2947084"/>
                    <a:pt x="1456678" y="2933877"/>
                    <a:pt x="1382034" y="2928244"/>
                  </a:cubicBezTo>
                  <a:cubicBezTo>
                    <a:pt x="1206596" y="2915004"/>
                    <a:pt x="1021519" y="2892207"/>
                    <a:pt x="855733" y="2831076"/>
                  </a:cubicBezTo>
                  <a:cubicBezTo>
                    <a:pt x="820509" y="2818090"/>
                    <a:pt x="732054" y="2787553"/>
                    <a:pt x="736861" y="2737693"/>
                  </a:cubicBezTo>
                  <a:cubicBezTo>
                    <a:pt x="754247" y="2759829"/>
                    <a:pt x="790842" y="2778911"/>
                    <a:pt x="809810" y="2787890"/>
                  </a:cubicBezTo>
                  <a:cubicBezTo>
                    <a:pt x="846214" y="2805130"/>
                    <a:pt x="885508" y="2814338"/>
                    <a:pt x="925126" y="2820656"/>
                  </a:cubicBezTo>
                  <a:cubicBezTo>
                    <a:pt x="1014730" y="2834937"/>
                    <a:pt x="1107104" y="2829286"/>
                    <a:pt x="1195839" y="2849021"/>
                  </a:cubicBezTo>
                  <a:cubicBezTo>
                    <a:pt x="1240854" y="2859035"/>
                    <a:pt x="1337209" y="2868560"/>
                    <a:pt x="1347559" y="2803212"/>
                  </a:cubicBezTo>
                  <a:cubicBezTo>
                    <a:pt x="1352754" y="2770440"/>
                    <a:pt x="1324947" y="2741668"/>
                    <a:pt x="1301941" y="2722739"/>
                  </a:cubicBezTo>
                  <a:cubicBezTo>
                    <a:pt x="1260399" y="2688557"/>
                    <a:pt x="1206335" y="2671018"/>
                    <a:pt x="1155180" y="2657130"/>
                  </a:cubicBezTo>
                  <a:cubicBezTo>
                    <a:pt x="1086841" y="2638582"/>
                    <a:pt x="1016096" y="2622612"/>
                    <a:pt x="945065" y="2617881"/>
                  </a:cubicBezTo>
                  <a:cubicBezTo>
                    <a:pt x="1020776" y="2603835"/>
                    <a:pt x="1100367" y="2604394"/>
                    <a:pt x="1174014" y="2611309"/>
                  </a:cubicBezTo>
                  <a:cubicBezTo>
                    <a:pt x="1296677" y="2622828"/>
                    <a:pt x="1414939" y="2656089"/>
                    <a:pt x="1523238" y="2714966"/>
                  </a:cubicBezTo>
                  <a:cubicBezTo>
                    <a:pt x="1570368" y="2740589"/>
                    <a:pt x="1619593" y="2769888"/>
                    <a:pt x="1654772" y="2811131"/>
                  </a:cubicBezTo>
                  <a:cubicBezTo>
                    <a:pt x="1700689" y="2864959"/>
                    <a:pt x="1677645" y="2916572"/>
                    <a:pt x="1610487" y="2931139"/>
                  </a:cubicBezTo>
                  <a:close/>
                </a:path>
              </a:pathLst>
            </a:custGeom>
            <a:solidFill>
              <a:srgbClr val="B3AC6E"/>
            </a:solidFill>
            <a:ln w="6350"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46D895FC-DB9B-C4B5-AA01-45CD2C3DAAFD}"/>
                </a:ext>
              </a:extLst>
            </p:cNvPr>
            <p:cNvSpPr/>
            <p:nvPr/>
          </p:nvSpPr>
          <p:spPr>
            <a:xfrm>
              <a:off x="5462265" y="5320110"/>
              <a:ext cx="634297" cy="601493"/>
            </a:xfrm>
            <a:custGeom>
              <a:avLst/>
              <a:gdLst>
                <a:gd name="connsiteX0" fmla="*/ 364686 w 634297"/>
                <a:gd name="connsiteY0" fmla="*/ 221160 h 601493"/>
                <a:gd name="connsiteX1" fmla="*/ 373837 w 634297"/>
                <a:gd name="connsiteY1" fmla="*/ 204358 h 601493"/>
                <a:gd name="connsiteX2" fmla="*/ 451993 w 634297"/>
                <a:gd name="connsiteY2" fmla="*/ 91220 h 601493"/>
                <a:gd name="connsiteX3" fmla="*/ 480923 w 634297"/>
                <a:gd name="connsiteY3" fmla="*/ 58410 h 601493"/>
                <a:gd name="connsiteX4" fmla="*/ 523125 w 634297"/>
                <a:gd name="connsiteY4" fmla="*/ 52968 h 601493"/>
                <a:gd name="connsiteX5" fmla="*/ 559498 w 634297"/>
                <a:gd name="connsiteY5" fmla="*/ 89417 h 601493"/>
                <a:gd name="connsiteX6" fmla="*/ 560381 w 634297"/>
                <a:gd name="connsiteY6" fmla="*/ 112563 h 601493"/>
                <a:gd name="connsiteX7" fmla="*/ 555269 w 634297"/>
                <a:gd name="connsiteY7" fmla="*/ 120805 h 601493"/>
                <a:gd name="connsiteX8" fmla="*/ 504901 w 634297"/>
                <a:gd name="connsiteY8" fmla="*/ 180076 h 601493"/>
                <a:gd name="connsiteX9" fmla="*/ 446239 w 634297"/>
                <a:gd name="connsiteY9" fmla="*/ 228514 h 601493"/>
                <a:gd name="connsiteX10" fmla="*/ 398881 w 634297"/>
                <a:gd name="connsiteY10" fmla="*/ 259673 h 601493"/>
                <a:gd name="connsiteX11" fmla="*/ 380726 w 634297"/>
                <a:gd name="connsiteY11" fmla="*/ 269198 h 601493"/>
                <a:gd name="connsiteX12" fmla="*/ 387235 w 634297"/>
                <a:gd name="connsiteY12" fmla="*/ 274323 h 601493"/>
                <a:gd name="connsiteX13" fmla="*/ 425183 w 634297"/>
                <a:gd name="connsiteY13" fmla="*/ 282711 h 601493"/>
                <a:gd name="connsiteX14" fmla="*/ 471519 w 634297"/>
                <a:gd name="connsiteY14" fmla="*/ 290547 h 601493"/>
                <a:gd name="connsiteX15" fmla="*/ 556647 w 634297"/>
                <a:gd name="connsiteY15" fmla="*/ 335353 h 601493"/>
                <a:gd name="connsiteX16" fmla="*/ 617702 w 634297"/>
                <a:gd name="connsiteY16" fmla="*/ 400129 h 601493"/>
                <a:gd name="connsiteX17" fmla="*/ 631513 w 634297"/>
                <a:gd name="connsiteY17" fmla="*/ 423859 h 601493"/>
                <a:gd name="connsiteX18" fmla="*/ 607548 w 634297"/>
                <a:gd name="connsiteY18" fmla="*/ 470487 h 601493"/>
                <a:gd name="connsiteX19" fmla="*/ 583425 w 634297"/>
                <a:gd name="connsiteY19" fmla="*/ 471147 h 601493"/>
                <a:gd name="connsiteX20" fmla="*/ 503205 w 634297"/>
                <a:gd name="connsiteY20" fmla="*/ 451392 h 601493"/>
                <a:gd name="connsiteX21" fmla="*/ 464940 w 634297"/>
                <a:gd name="connsiteY21" fmla="*/ 433885 h 601493"/>
                <a:gd name="connsiteX22" fmla="*/ 455110 w 634297"/>
                <a:gd name="connsiteY22" fmla="*/ 428227 h 601493"/>
                <a:gd name="connsiteX23" fmla="*/ 450627 w 634297"/>
                <a:gd name="connsiteY23" fmla="*/ 427478 h 601493"/>
                <a:gd name="connsiteX24" fmla="*/ 449814 w 634297"/>
                <a:gd name="connsiteY24" fmla="*/ 433212 h 601493"/>
                <a:gd name="connsiteX25" fmla="*/ 451205 w 634297"/>
                <a:gd name="connsiteY25" fmla="*/ 437873 h 601493"/>
                <a:gd name="connsiteX26" fmla="*/ 462286 w 634297"/>
                <a:gd name="connsiteY26" fmla="*/ 527599 h 601493"/>
                <a:gd name="connsiteX27" fmla="*/ 453072 w 634297"/>
                <a:gd name="connsiteY27" fmla="*/ 580158 h 601493"/>
                <a:gd name="connsiteX28" fmla="*/ 452031 w 634297"/>
                <a:gd name="connsiteY28" fmla="*/ 583225 h 601493"/>
                <a:gd name="connsiteX29" fmla="*/ 409632 w 634297"/>
                <a:gd name="connsiteY29" fmla="*/ 592045 h 601493"/>
                <a:gd name="connsiteX30" fmla="*/ 387660 w 634297"/>
                <a:gd name="connsiteY30" fmla="*/ 564047 h 601493"/>
                <a:gd name="connsiteX31" fmla="*/ 341337 w 634297"/>
                <a:gd name="connsiteY31" fmla="*/ 484107 h 601493"/>
                <a:gd name="connsiteX32" fmla="*/ 321538 w 634297"/>
                <a:gd name="connsiteY32" fmla="*/ 422836 h 601493"/>
                <a:gd name="connsiteX33" fmla="*/ 320096 w 634297"/>
                <a:gd name="connsiteY33" fmla="*/ 418309 h 601493"/>
                <a:gd name="connsiteX34" fmla="*/ 315296 w 634297"/>
                <a:gd name="connsiteY34" fmla="*/ 423776 h 601493"/>
                <a:gd name="connsiteX35" fmla="*/ 239756 w 634297"/>
                <a:gd name="connsiteY35" fmla="*/ 549512 h 601493"/>
                <a:gd name="connsiteX36" fmla="*/ 169201 w 634297"/>
                <a:gd name="connsiteY36" fmla="*/ 590216 h 601493"/>
                <a:gd name="connsiteX37" fmla="*/ 110794 w 634297"/>
                <a:gd name="connsiteY37" fmla="*/ 556644 h 601493"/>
                <a:gd name="connsiteX38" fmla="*/ 108635 w 634297"/>
                <a:gd name="connsiteY38" fmla="*/ 490953 h 601493"/>
                <a:gd name="connsiteX39" fmla="*/ 124085 w 634297"/>
                <a:gd name="connsiteY39" fmla="*/ 461032 h 601493"/>
                <a:gd name="connsiteX40" fmla="*/ 133934 w 634297"/>
                <a:gd name="connsiteY40" fmla="*/ 450275 h 601493"/>
                <a:gd name="connsiteX41" fmla="*/ 188423 w 634297"/>
                <a:gd name="connsiteY41" fmla="*/ 390375 h 601493"/>
                <a:gd name="connsiteX42" fmla="*/ 255676 w 634297"/>
                <a:gd name="connsiteY42" fmla="*/ 317947 h 601493"/>
                <a:gd name="connsiteX43" fmla="*/ 257981 w 634297"/>
                <a:gd name="connsiteY43" fmla="*/ 315674 h 601493"/>
                <a:gd name="connsiteX44" fmla="*/ 267550 w 634297"/>
                <a:gd name="connsiteY44" fmla="*/ 302948 h 601493"/>
                <a:gd name="connsiteX45" fmla="*/ 250869 w 634297"/>
                <a:gd name="connsiteY45" fmla="*/ 303374 h 601493"/>
                <a:gd name="connsiteX46" fmla="*/ 154609 w 634297"/>
                <a:gd name="connsiteY46" fmla="*/ 316994 h 601493"/>
                <a:gd name="connsiteX47" fmla="*/ 75983 w 634297"/>
                <a:gd name="connsiteY47" fmla="*/ 308377 h 601493"/>
                <a:gd name="connsiteX48" fmla="*/ 28454 w 634297"/>
                <a:gd name="connsiteY48" fmla="*/ 292115 h 601493"/>
                <a:gd name="connsiteX49" fmla="*/ 12490 w 634297"/>
                <a:gd name="connsiteY49" fmla="*/ 284260 h 601493"/>
                <a:gd name="connsiteX50" fmla="*/ 6832 w 634297"/>
                <a:gd name="connsiteY50" fmla="*/ 246732 h 601493"/>
                <a:gd name="connsiteX51" fmla="*/ 15246 w 634297"/>
                <a:gd name="connsiteY51" fmla="*/ 239258 h 601493"/>
                <a:gd name="connsiteX52" fmla="*/ 144506 w 634297"/>
                <a:gd name="connsiteY52" fmla="*/ 206981 h 601493"/>
                <a:gd name="connsiteX53" fmla="*/ 258584 w 634297"/>
                <a:gd name="connsiteY53" fmla="*/ 222335 h 601493"/>
                <a:gd name="connsiteX54" fmla="*/ 276066 w 634297"/>
                <a:gd name="connsiteY54" fmla="*/ 222748 h 601493"/>
                <a:gd name="connsiteX55" fmla="*/ 267042 w 634297"/>
                <a:gd name="connsiteY55" fmla="*/ 206777 h 601493"/>
                <a:gd name="connsiteX56" fmla="*/ 195878 w 634297"/>
                <a:gd name="connsiteY56" fmla="*/ 122640 h 601493"/>
                <a:gd name="connsiteX57" fmla="*/ 171653 w 634297"/>
                <a:gd name="connsiteY57" fmla="*/ 92186 h 601493"/>
                <a:gd name="connsiteX58" fmla="*/ 170129 w 634297"/>
                <a:gd name="connsiteY58" fmla="*/ 20100 h 601493"/>
                <a:gd name="connsiteX59" fmla="*/ 213360 w 634297"/>
                <a:gd name="connsiteY59" fmla="*/ 402 h 601493"/>
                <a:gd name="connsiteX60" fmla="*/ 253536 w 634297"/>
                <a:gd name="connsiteY60" fmla="*/ 12664 h 601493"/>
                <a:gd name="connsiteX61" fmla="*/ 309403 w 634297"/>
                <a:gd name="connsiteY61" fmla="*/ 51114 h 601493"/>
                <a:gd name="connsiteX62" fmla="*/ 334282 w 634297"/>
                <a:gd name="connsiteY62" fmla="*/ 76628 h 601493"/>
                <a:gd name="connsiteX63" fmla="*/ 368331 w 634297"/>
                <a:gd name="connsiteY63" fmla="*/ 172304 h 601493"/>
                <a:gd name="connsiteX64" fmla="*/ 365258 w 634297"/>
                <a:gd name="connsiteY64" fmla="*/ 196364 h 601493"/>
                <a:gd name="connsiteX65" fmla="*/ 362273 w 634297"/>
                <a:gd name="connsiteY65" fmla="*/ 213934 h 601493"/>
                <a:gd name="connsiteX66" fmla="*/ 362140 w 634297"/>
                <a:gd name="connsiteY66" fmla="*/ 220214 h 601493"/>
                <a:gd name="connsiteX67" fmla="*/ 364686 w 634297"/>
                <a:gd name="connsiteY67" fmla="*/ 221160 h 601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634297" h="601493">
                  <a:moveTo>
                    <a:pt x="364686" y="221160"/>
                  </a:moveTo>
                  <a:cubicBezTo>
                    <a:pt x="367741" y="215559"/>
                    <a:pt x="370877" y="210003"/>
                    <a:pt x="373837" y="204358"/>
                  </a:cubicBezTo>
                  <a:cubicBezTo>
                    <a:pt x="395287" y="163464"/>
                    <a:pt x="421874" y="126120"/>
                    <a:pt x="451993" y="91220"/>
                  </a:cubicBezTo>
                  <a:cubicBezTo>
                    <a:pt x="461518" y="80178"/>
                    <a:pt x="470871" y="68957"/>
                    <a:pt x="480923" y="58410"/>
                  </a:cubicBezTo>
                  <a:cubicBezTo>
                    <a:pt x="493890" y="44808"/>
                    <a:pt x="507282" y="42872"/>
                    <a:pt x="523125" y="52968"/>
                  </a:cubicBezTo>
                  <a:cubicBezTo>
                    <a:pt x="537813" y="62328"/>
                    <a:pt x="550017" y="74678"/>
                    <a:pt x="559498" y="89417"/>
                  </a:cubicBezTo>
                  <a:cubicBezTo>
                    <a:pt x="564254" y="96808"/>
                    <a:pt x="564451" y="104720"/>
                    <a:pt x="560381" y="112563"/>
                  </a:cubicBezTo>
                  <a:cubicBezTo>
                    <a:pt x="558895" y="115426"/>
                    <a:pt x="557390" y="118423"/>
                    <a:pt x="555269" y="120805"/>
                  </a:cubicBezTo>
                  <a:cubicBezTo>
                    <a:pt x="538067" y="140211"/>
                    <a:pt x="523030" y="161413"/>
                    <a:pt x="504901" y="180076"/>
                  </a:cubicBezTo>
                  <a:cubicBezTo>
                    <a:pt x="487083" y="198421"/>
                    <a:pt x="467156" y="214175"/>
                    <a:pt x="446239" y="228514"/>
                  </a:cubicBezTo>
                  <a:cubicBezTo>
                    <a:pt x="430675" y="239182"/>
                    <a:pt x="415892" y="251158"/>
                    <a:pt x="398881" y="259673"/>
                  </a:cubicBezTo>
                  <a:cubicBezTo>
                    <a:pt x="392702" y="262765"/>
                    <a:pt x="386638" y="266087"/>
                    <a:pt x="380726" y="269198"/>
                  </a:cubicBezTo>
                  <a:cubicBezTo>
                    <a:pt x="381850" y="273338"/>
                    <a:pt x="384810" y="273599"/>
                    <a:pt x="387235" y="274323"/>
                  </a:cubicBezTo>
                  <a:cubicBezTo>
                    <a:pt x="399675" y="278037"/>
                    <a:pt x="412292" y="280882"/>
                    <a:pt x="425183" y="282711"/>
                  </a:cubicBezTo>
                  <a:cubicBezTo>
                    <a:pt x="440689" y="284908"/>
                    <a:pt x="456164" y="287473"/>
                    <a:pt x="471519" y="290547"/>
                  </a:cubicBezTo>
                  <a:cubicBezTo>
                    <a:pt x="504240" y="297100"/>
                    <a:pt x="531901" y="313756"/>
                    <a:pt x="556647" y="335353"/>
                  </a:cubicBezTo>
                  <a:cubicBezTo>
                    <a:pt x="579069" y="354917"/>
                    <a:pt x="599522" y="376475"/>
                    <a:pt x="617702" y="400129"/>
                  </a:cubicBezTo>
                  <a:cubicBezTo>
                    <a:pt x="623347" y="407476"/>
                    <a:pt x="628205" y="415223"/>
                    <a:pt x="631513" y="423859"/>
                  </a:cubicBezTo>
                  <a:cubicBezTo>
                    <a:pt x="639635" y="445030"/>
                    <a:pt x="629488" y="464626"/>
                    <a:pt x="607548" y="470487"/>
                  </a:cubicBezTo>
                  <a:cubicBezTo>
                    <a:pt x="599548" y="472627"/>
                    <a:pt x="591413" y="472811"/>
                    <a:pt x="583425" y="471147"/>
                  </a:cubicBezTo>
                  <a:cubicBezTo>
                    <a:pt x="556456" y="465528"/>
                    <a:pt x="529348" y="460384"/>
                    <a:pt x="503205" y="451392"/>
                  </a:cubicBezTo>
                  <a:cubicBezTo>
                    <a:pt x="489876" y="446808"/>
                    <a:pt x="477050" y="441124"/>
                    <a:pt x="464940" y="433885"/>
                  </a:cubicBezTo>
                  <a:cubicBezTo>
                    <a:pt x="461695" y="431949"/>
                    <a:pt x="458476" y="429936"/>
                    <a:pt x="455110" y="428227"/>
                  </a:cubicBezTo>
                  <a:cubicBezTo>
                    <a:pt x="453777" y="427554"/>
                    <a:pt x="451669" y="426888"/>
                    <a:pt x="450627" y="427478"/>
                  </a:cubicBezTo>
                  <a:cubicBezTo>
                    <a:pt x="448392" y="428742"/>
                    <a:pt x="449313" y="431180"/>
                    <a:pt x="449814" y="433212"/>
                  </a:cubicBezTo>
                  <a:cubicBezTo>
                    <a:pt x="450202" y="434787"/>
                    <a:pt x="450799" y="436304"/>
                    <a:pt x="451205" y="437873"/>
                  </a:cubicBezTo>
                  <a:cubicBezTo>
                    <a:pt x="458889" y="467286"/>
                    <a:pt x="463905" y="496966"/>
                    <a:pt x="462286" y="527599"/>
                  </a:cubicBezTo>
                  <a:cubicBezTo>
                    <a:pt x="461340" y="545569"/>
                    <a:pt x="457282" y="562841"/>
                    <a:pt x="453072" y="580158"/>
                  </a:cubicBezTo>
                  <a:cubicBezTo>
                    <a:pt x="452818" y="581205"/>
                    <a:pt x="452418" y="582215"/>
                    <a:pt x="452031" y="583225"/>
                  </a:cubicBezTo>
                  <a:cubicBezTo>
                    <a:pt x="444245" y="603310"/>
                    <a:pt x="424795" y="607704"/>
                    <a:pt x="409632" y="592045"/>
                  </a:cubicBezTo>
                  <a:cubicBezTo>
                    <a:pt x="401408" y="583555"/>
                    <a:pt x="393782" y="574131"/>
                    <a:pt x="387660" y="564047"/>
                  </a:cubicBezTo>
                  <a:cubicBezTo>
                    <a:pt x="371678" y="537727"/>
                    <a:pt x="356539" y="510898"/>
                    <a:pt x="341337" y="484107"/>
                  </a:cubicBezTo>
                  <a:cubicBezTo>
                    <a:pt x="330542" y="465089"/>
                    <a:pt x="323576" y="444744"/>
                    <a:pt x="321538" y="422836"/>
                  </a:cubicBezTo>
                  <a:cubicBezTo>
                    <a:pt x="321392" y="421293"/>
                    <a:pt x="320592" y="419814"/>
                    <a:pt x="320096" y="418309"/>
                  </a:cubicBezTo>
                  <a:cubicBezTo>
                    <a:pt x="315880" y="418080"/>
                    <a:pt x="316077" y="421566"/>
                    <a:pt x="315296" y="423776"/>
                  </a:cubicBezTo>
                  <a:cubicBezTo>
                    <a:pt x="298646" y="470823"/>
                    <a:pt x="272065" y="511978"/>
                    <a:pt x="239756" y="549512"/>
                  </a:cubicBezTo>
                  <a:cubicBezTo>
                    <a:pt x="221170" y="571102"/>
                    <a:pt x="196284" y="583320"/>
                    <a:pt x="169201" y="590216"/>
                  </a:cubicBezTo>
                  <a:cubicBezTo>
                    <a:pt x="142944" y="596896"/>
                    <a:pt x="118351" y="582520"/>
                    <a:pt x="110794" y="556644"/>
                  </a:cubicBezTo>
                  <a:cubicBezTo>
                    <a:pt x="104514" y="535130"/>
                    <a:pt x="103295" y="513108"/>
                    <a:pt x="108635" y="490953"/>
                  </a:cubicBezTo>
                  <a:cubicBezTo>
                    <a:pt x="111366" y="479624"/>
                    <a:pt x="116439" y="469712"/>
                    <a:pt x="124085" y="461032"/>
                  </a:cubicBezTo>
                  <a:cubicBezTo>
                    <a:pt x="127298" y="457380"/>
                    <a:pt x="130263" y="453412"/>
                    <a:pt x="133934" y="450275"/>
                  </a:cubicBezTo>
                  <a:cubicBezTo>
                    <a:pt x="154622" y="432590"/>
                    <a:pt x="170726" y="410739"/>
                    <a:pt x="188423" y="390375"/>
                  </a:cubicBezTo>
                  <a:cubicBezTo>
                    <a:pt x="210051" y="365483"/>
                    <a:pt x="231819" y="340756"/>
                    <a:pt x="255676" y="317947"/>
                  </a:cubicBezTo>
                  <a:cubicBezTo>
                    <a:pt x="256457" y="317198"/>
                    <a:pt x="257301" y="316499"/>
                    <a:pt x="257981" y="315674"/>
                  </a:cubicBezTo>
                  <a:cubicBezTo>
                    <a:pt x="261359" y="311572"/>
                    <a:pt x="265925" y="308365"/>
                    <a:pt x="267550" y="302948"/>
                  </a:cubicBezTo>
                  <a:cubicBezTo>
                    <a:pt x="261899" y="298014"/>
                    <a:pt x="256254" y="302453"/>
                    <a:pt x="250869" y="303374"/>
                  </a:cubicBezTo>
                  <a:cubicBezTo>
                    <a:pt x="218903" y="308816"/>
                    <a:pt x="187083" y="315305"/>
                    <a:pt x="154609" y="316994"/>
                  </a:cubicBezTo>
                  <a:cubicBezTo>
                    <a:pt x="127971" y="318379"/>
                    <a:pt x="101631" y="315541"/>
                    <a:pt x="75983" y="308377"/>
                  </a:cubicBezTo>
                  <a:cubicBezTo>
                    <a:pt x="59880" y="303882"/>
                    <a:pt x="44189" y="297837"/>
                    <a:pt x="28454" y="292115"/>
                  </a:cubicBezTo>
                  <a:cubicBezTo>
                    <a:pt x="22904" y="290096"/>
                    <a:pt x="17430" y="287480"/>
                    <a:pt x="12490" y="284260"/>
                  </a:cubicBezTo>
                  <a:cubicBezTo>
                    <a:pt x="-1823" y="274932"/>
                    <a:pt x="-4007" y="259990"/>
                    <a:pt x="6832" y="246732"/>
                  </a:cubicBezTo>
                  <a:cubicBezTo>
                    <a:pt x="9182" y="243855"/>
                    <a:pt x="12109" y="241245"/>
                    <a:pt x="15246" y="239258"/>
                  </a:cubicBezTo>
                  <a:cubicBezTo>
                    <a:pt x="54756" y="214258"/>
                    <a:pt x="97072" y="200427"/>
                    <a:pt x="144506" y="206981"/>
                  </a:cubicBezTo>
                  <a:cubicBezTo>
                    <a:pt x="182511" y="212232"/>
                    <a:pt x="220535" y="217363"/>
                    <a:pt x="258584" y="222335"/>
                  </a:cubicBezTo>
                  <a:cubicBezTo>
                    <a:pt x="264331" y="223084"/>
                    <a:pt x="270179" y="225465"/>
                    <a:pt x="276066" y="222748"/>
                  </a:cubicBezTo>
                  <a:cubicBezTo>
                    <a:pt x="277355" y="215033"/>
                    <a:pt x="270878" y="211419"/>
                    <a:pt x="267042" y="206777"/>
                  </a:cubicBezTo>
                  <a:cubicBezTo>
                    <a:pt x="243643" y="178463"/>
                    <a:pt x="218186" y="151894"/>
                    <a:pt x="195878" y="122640"/>
                  </a:cubicBezTo>
                  <a:cubicBezTo>
                    <a:pt x="188016" y="112328"/>
                    <a:pt x="179774" y="102301"/>
                    <a:pt x="171653" y="92186"/>
                  </a:cubicBezTo>
                  <a:cubicBezTo>
                    <a:pt x="152691" y="68570"/>
                    <a:pt x="154628" y="44364"/>
                    <a:pt x="170129" y="20100"/>
                  </a:cubicBezTo>
                  <a:cubicBezTo>
                    <a:pt x="180067" y="4543"/>
                    <a:pt x="195084" y="-1725"/>
                    <a:pt x="213360" y="402"/>
                  </a:cubicBezTo>
                  <a:cubicBezTo>
                    <a:pt x="227456" y="2041"/>
                    <a:pt x="240683" y="6905"/>
                    <a:pt x="253536" y="12664"/>
                  </a:cubicBezTo>
                  <a:cubicBezTo>
                    <a:pt x="274484" y="22050"/>
                    <a:pt x="292595" y="35759"/>
                    <a:pt x="309403" y="51114"/>
                  </a:cubicBezTo>
                  <a:cubicBezTo>
                    <a:pt x="318153" y="59108"/>
                    <a:pt x="326675" y="67395"/>
                    <a:pt x="334282" y="76628"/>
                  </a:cubicBezTo>
                  <a:cubicBezTo>
                    <a:pt x="357225" y="104466"/>
                    <a:pt x="368458" y="136318"/>
                    <a:pt x="368331" y="172304"/>
                  </a:cubicBezTo>
                  <a:cubicBezTo>
                    <a:pt x="368306" y="180463"/>
                    <a:pt x="367080" y="188426"/>
                    <a:pt x="365258" y="196364"/>
                  </a:cubicBezTo>
                  <a:cubicBezTo>
                    <a:pt x="363931" y="202148"/>
                    <a:pt x="363137" y="208054"/>
                    <a:pt x="362273" y="213934"/>
                  </a:cubicBezTo>
                  <a:cubicBezTo>
                    <a:pt x="361969" y="215992"/>
                    <a:pt x="362172" y="218119"/>
                    <a:pt x="362140" y="220214"/>
                  </a:cubicBezTo>
                  <a:cubicBezTo>
                    <a:pt x="362978" y="220532"/>
                    <a:pt x="363835" y="220843"/>
                    <a:pt x="364686" y="221160"/>
                  </a:cubicBezTo>
                  <a:close/>
                </a:path>
              </a:pathLst>
            </a:custGeom>
            <a:solidFill>
              <a:srgbClr val="B3AC6E"/>
            </a:solidFill>
            <a:ln w="6350"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924CE4B7-CD81-A541-E494-87DD43A293FD}"/>
                </a:ext>
              </a:extLst>
            </p:cNvPr>
            <p:cNvSpPr/>
            <p:nvPr/>
          </p:nvSpPr>
          <p:spPr>
            <a:xfrm>
              <a:off x="5863001" y="7700016"/>
              <a:ext cx="770389" cy="730535"/>
            </a:xfrm>
            <a:custGeom>
              <a:avLst/>
              <a:gdLst>
                <a:gd name="connsiteX0" fmla="*/ 442956 w 770389"/>
                <a:gd name="connsiteY0" fmla="*/ 268599 h 730535"/>
                <a:gd name="connsiteX1" fmla="*/ 454068 w 770389"/>
                <a:gd name="connsiteY1" fmla="*/ 248190 h 730535"/>
                <a:gd name="connsiteX2" fmla="*/ 548988 w 770389"/>
                <a:gd name="connsiteY2" fmla="*/ 110782 h 730535"/>
                <a:gd name="connsiteX3" fmla="*/ 584123 w 770389"/>
                <a:gd name="connsiteY3" fmla="*/ 70936 h 730535"/>
                <a:gd name="connsiteX4" fmla="*/ 635374 w 770389"/>
                <a:gd name="connsiteY4" fmla="*/ 64332 h 730535"/>
                <a:gd name="connsiteX5" fmla="*/ 679544 w 770389"/>
                <a:gd name="connsiteY5" fmla="*/ 108598 h 730535"/>
                <a:gd name="connsiteX6" fmla="*/ 680617 w 770389"/>
                <a:gd name="connsiteY6" fmla="*/ 136709 h 730535"/>
                <a:gd name="connsiteX7" fmla="*/ 674414 w 770389"/>
                <a:gd name="connsiteY7" fmla="*/ 146723 h 730535"/>
                <a:gd name="connsiteX8" fmla="*/ 613237 w 770389"/>
                <a:gd name="connsiteY8" fmla="*/ 218713 h 730535"/>
                <a:gd name="connsiteX9" fmla="*/ 541990 w 770389"/>
                <a:gd name="connsiteY9" fmla="*/ 277539 h 730535"/>
                <a:gd name="connsiteX10" fmla="*/ 484472 w 770389"/>
                <a:gd name="connsiteY10" fmla="*/ 315385 h 730535"/>
                <a:gd name="connsiteX11" fmla="*/ 462419 w 770389"/>
                <a:gd name="connsiteY11" fmla="*/ 326955 h 730535"/>
                <a:gd name="connsiteX12" fmla="*/ 470324 w 770389"/>
                <a:gd name="connsiteY12" fmla="*/ 333185 h 730535"/>
                <a:gd name="connsiteX13" fmla="*/ 516413 w 770389"/>
                <a:gd name="connsiteY13" fmla="*/ 343370 h 730535"/>
                <a:gd name="connsiteX14" fmla="*/ 572686 w 770389"/>
                <a:gd name="connsiteY14" fmla="*/ 352888 h 730535"/>
                <a:gd name="connsiteX15" fmla="*/ 676077 w 770389"/>
                <a:gd name="connsiteY15" fmla="*/ 407308 h 730535"/>
                <a:gd name="connsiteX16" fmla="*/ 750232 w 770389"/>
                <a:gd name="connsiteY16" fmla="*/ 485985 h 730535"/>
                <a:gd name="connsiteX17" fmla="*/ 767009 w 770389"/>
                <a:gd name="connsiteY17" fmla="*/ 514807 h 730535"/>
                <a:gd name="connsiteX18" fmla="*/ 737900 w 770389"/>
                <a:gd name="connsiteY18" fmla="*/ 571443 h 730535"/>
                <a:gd name="connsiteX19" fmla="*/ 708608 w 770389"/>
                <a:gd name="connsiteY19" fmla="*/ 572237 h 730535"/>
                <a:gd name="connsiteX20" fmla="*/ 611186 w 770389"/>
                <a:gd name="connsiteY20" fmla="*/ 548246 h 730535"/>
                <a:gd name="connsiteX21" fmla="*/ 564711 w 770389"/>
                <a:gd name="connsiteY21" fmla="*/ 526980 h 730535"/>
                <a:gd name="connsiteX22" fmla="*/ 552766 w 770389"/>
                <a:gd name="connsiteY22" fmla="*/ 520103 h 730535"/>
                <a:gd name="connsiteX23" fmla="*/ 547318 w 770389"/>
                <a:gd name="connsiteY23" fmla="*/ 519195 h 730535"/>
                <a:gd name="connsiteX24" fmla="*/ 546328 w 770389"/>
                <a:gd name="connsiteY24" fmla="*/ 526154 h 730535"/>
                <a:gd name="connsiteX25" fmla="*/ 548017 w 770389"/>
                <a:gd name="connsiteY25" fmla="*/ 531812 h 730535"/>
                <a:gd name="connsiteX26" fmla="*/ 561472 w 770389"/>
                <a:gd name="connsiteY26" fmla="*/ 640785 h 730535"/>
                <a:gd name="connsiteX27" fmla="*/ 550277 w 770389"/>
                <a:gd name="connsiteY27" fmla="*/ 704621 h 730535"/>
                <a:gd name="connsiteX28" fmla="*/ 549013 w 770389"/>
                <a:gd name="connsiteY28" fmla="*/ 708349 h 730535"/>
                <a:gd name="connsiteX29" fmla="*/ 497515 w 770389"/>
                <a:gd name="connsiteY29" fmla="*/ 719061 h 730535"/>
                <a:gd name="connsiteX30" fmla="*/ 470832 w 770389"/>
                <a:gd name="connsiteY30" fmla="*/ 685057 h 730535"/>
                <a:gd name="connsiteX31" fmla="*/ 414571 w 770389"/>
                <a:gd name="connsiteY31" fmla="*/ 587972 h 730535"/>
                <a:gd name="connsiteX32" fmla="*/ 390524 w 770389"/>
                <a:gd name="connsiteY32" fmla="*/ 513556 h 730535"/>
                <a:gd name="connsiteX33" fmla="*/ 388778 w 770389"/>
                <a:gd name="connsiteY33" fmla="*/ 508051 h 730535"/>
                <a:gd name="connsiteX34" fmla="*/ 382942 w 770389"/>
                <a:gd name="connsiteY34" fmla="*/ 514687 h 730535"/>
                <a:gd name="connsiteX35" fmla="*/ 291197 w 770389"/>
                <a:gd name="connsiteY35" fmla="*/ 667398 h 730535"/>
                <a:gd name="connsiteX36" fmla="*/ 205504 w 770389"/>
                <a:gd name="connsiteY36" fmla="*/ 716833 h 730535"/>
                <a:gd name="connsiteX37" fmla="*/ 134568 w 770389"/>
                <a:gd name="connsiteY37" fmla="*/ 676059 h 730535"/>
                <a:gd name="connsiteX38" fmla="*/ 131939 w 770389"/>
                <a:gd name="connsiteY38" fmla="*/ 596278 h 730535"/>
                <a:gd name="connsiteX39" fmla="*/ 150703 w 770389"/>
                <a:gd name="connsiteY39" fmla="*/ 559937 h 730535"/>
                <a:gd name="connsiteX40" fmla="*/ 162660 w 770389"/>
                <a:gd name="connsiteY40" fmla="*/ 546875 h 730535"/>
                <a:gd name="connsiteX41" fmla="*/ 228834 w 770389"/>
                <a:gd name="connsiteY41" fmla="*/ 474123 h 730535"/>
                <a:gd name="connsiteX42" fmla="*/ 310507 w 770389"/>
                <a:gd name="connsiteY42" fmla="*/ 386162 h 730535"/>
                <a:gd name="connsiteX43" fmla="*/ 313308 w 770389"/>
                <a:gd name="connsiteY43" fmla="*/ 383394 h 730535"/>
                <a:gd name="connsiteX44" fmla="*/ 324935 w 770389"/>
                <a:gd name="connsiteY44" fmla="*/ 367938 h 730535"/>
                <a:gd name="connsiteX45" fmla="*/ 304678 w 770389"/>
                <a:gd name="connsiteY45" fmla="*/ 368452 h 730535"/>
                <a:gd name="connsiteX46" fmla="*/ 187775 w 770389"/>
                <a:gd name="connsiteY46" fmla="*/ 384994 h 730535"/>
                <a:gd name="connsiteX47" fmla="*/ 92284 w 770389"/>
                <a:gd name="connsiteY47" fmla="*/ 374529 h 730535"/>
                <a:gd name="connsiteX48" fmla="*/ 34556 w 770389"/>
                <a:gd name="connsiteY48" fmla="*/ 354781 h 730535"/>
                <a:gd name="connsiteX49" fmla="*/ 15169 w 770389"/>
                <a:gd name="connsiteY49" fmla="*/ 345243 h 730535"/>
                <a:gd name="connsiteX50" fmla="*/ 8298 w 770389"/>
                <a:gd name="connsiteY50" fmla="*/ 299663 h 730535"/>
                <a:gd name="connsiteX51" fmla="*/ 18522 w 770389"/>
                <a:gd name="connsiteY51" fmla="*/ 290589 h 730535"/>
                <a:gd name="connsiteX52" fmla="*/ 175506 w 770389"/>
                <a:gd name="connsiteY52" fmla="*/ 251390 h 730535"/>
                <a:gd name="connsiteX53" fmla="*/ 314057 w 770389"/>
                <a:gd name="connsiteY53" fmla="*/ 270040 h 730535"/>
                <a:gd name="connsiteX54" fmla="*/ 335285 w 770389"/>
                <a:gd name="connsiteY54" fmla="*/ 270542 h 730535"/>
                <a:gd name="connsiteX55" fmla="*/ 324325 w 770389"/>
                <a:gd name="connsiteY55" fmla="*/ 251142 h 730535"/>
                <a:gd name="connsiteX56" fmla="*/ 237895 w 770389"/>
                <a:gd name="connsiteY56" fmla="*/ 148952 h 730535"/>
                <a:gd name="connsiteX57" fmla="*/ 208470 w 770389"/>
                <a:gd name="connsiteY57" fmla="*/ 111963 h 730535"/>
                <a:gd name="connsiteX58" fmla="*/ 206622 w 770389"/>
                <a:gd name="connsiteY58" fmla="*/ 24416 h 730535"/>
                <a:gd name="connsiteX59" fmla="*/ 259130 w 770389"/>
                <a:gd name="connsiteY59" fmla="*/ 489 h 730535"/>
                <a:gd name="connsiteX60" fmla="*/ 307923 w 770389"/>
                <a:gd name="connsiteY60" fmla="*/ 15379 h 730535"/>
                <a:gd name="connsiteX61" fmla="*/ 375779 w 770389"/>
                <a:gd name="connsiteY61" fmla="*/ 62077 h 730535"/>
                <a:gd name="connsiteX62" fmla="*/ 405992 w 770389"/>
                <a:gd name="connsiteY62" fmla="*/ 93065 h 730535"/>
                <a:gd name="connsiteX63" fmla="*/ 447350 w 770389"/>
                <a:gd name="connsiteY63" fmla="*/ 209264 h 730535"/>
                <a:gd name="connsiteX64" fmla="*/ 443616 w 770389"/>
                <a:gd name="connsiteY64" fmla="*/ 238487 h 730535"/>
                <a:gd name="connsiteX65" fmla="*/ 439990 w 770389"/>
                <a:gd name="connsiteY65" fmla="*/ 259823 h 730535"/>
                <a:gd name="connsiteX66" fmla="*/ 439825 w 770389"/>
                <a:gd name="connsiteY66" fmla="*/ 267449 h 730535"/>
                <a:gd name="connsiteX67" fmla="*/ 442956 w 770389"/>
                <a:gd name="connsiteY67" fmla="*/ 268599 h 73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70389" h="730535">
                  <a:moveTo>
                    <a:pt x="442956" y="268599"/>
                  </a:moveTo>
                  <a:cubicBezTo>
                    <a:pt x="446664" y="261798"/>
                    <a:pt x="450474" y="255048"/>
                    <a:pt x="454068" y="248190"/>
                  </a:cubicBezTo>
                  <a:cubicBezTo>
                    <a:pt x="480122" y="198526"/>
                    <a:pt x="512412" y="153169"/>
                    <a:pt x="548988" y="110782"/>
                  </a:cubicBezTo>
                  <a:cubicBezTo>
                    <a:pt x="560558" y="97371"/>
                    <a:pt x="571918" y="83743"/>
                    <a:pt x="584123" y="70936"/>
                  </a:cubicBezTo>
                  <a:cubicBezTo>
                    <a:pt x="599871" y="54413"/>
                    <a:pt x="616133" y="52070"/>
                    <a:pt x="635374" y="64332"/>
                  </a:cubicBezTo>
                  <a:cubicBezTo>
                    <a:pt x="653211" y="75704"/>
                    <a:pt x="668032" y="90697"/>
                    <a:pt x="679544" y="108598"/>
                  </a:cubicBezTo>
                  <a:cubicBezTo>
                    <a:pt x="685323" y="117576"/>
                    <a:pt x="685558" y="127184"/>
                    <a:pt x="680617" y="136709"/>
                  </a:cubicBezTo>
                  <a:cubicBezTo>
                    <a:pt x="678808" y="140189"/>
                    <a:pt x="676979" y="143821"/>
                    <a:pt x="674414" y="146723"/>
                  </a:cubicBezTo>
                  <a:cubicBezTo>
                    <a:pt x="653522" y="170288"/>
                    <a:pt x="635259" y="196043"/>
                    <a:pt x="613237" y="218713"/>
                  </a:cubicBezTo>
                  <a:cubicBezTo>
                    <a:pt x="591590" y="240995"/>
                    <a:pt x="567397" y="260121"/>
                    <a:pt x="541990" y="277539"/>
                  </a:cubicBezTo>
                  <a:cubicBezTo>
                    <a:pt x="523093" y="290494"/>
                    <a:pt x="505135" y="305041"/>
                    <a:pt x="484472" y="315385"/>
                  </a:cubicBezTo>
                  <a:cubicBezTo>
                    <a:pt x="476973" y="319145"/>
                    <a:pt x="469607" y="323177"/>
                    <a:pt x="462419" y="326955"/>
                  </a:cubicBezTo>
                  <a:cubicBezTo>
                    <a:pt x="463784" y="331984"/>
                    <a:pt x="467378" y="332302"/>
                    <a:pt x="470324" y="333185"/>
                  </a:cubicBezTo>
                  <a:cubicBezTo>
                    <a:pt x="485431" y="337699"/>
                    <a:pt x="500754" y="341147"/>
                    <a:pt x="516413" y="343370"/>
                  </a:cubicBezTo>
                  <a:cubicBezTo>
                    <a:pt x="535247" y="346043"/>
                    <a:pt x="554036" y="349155"/>
                    <a:pt x="572686" y="352888"/>
                  </a:cubicBezTo>
                  <a:cubicBezTo>
                    <a:pt x="612425" y="360845"/>
                    <a:pt x="646022" y="381083"/>
                    <a:pt x="676077" y="407308"/>
                  </a:cubicBezTo>
                  <a:cubicBezTo>
                    <a:pt x="703312" y="431076"/>
                    <a:pt x="728147" y="457257"/>
                    <a:pt x="750232" y="485985"/>
                  </a:cubicBezTo>
                  <a:cubicBezTo>
                    <a:pt x="757091" y="494906"/>
                    <a:pt x="762990" y="504317"/>
                    <a:pt x="767009" y="514807"/>
                  </a:cubicBezTo>
                  <a:cubicBezTo>
                    <a:pt x="776871" y="540525"/>
                    <a:pt x="764551" y="564318"/>
                    <a:pt x="737900" y="571443"/>
                  </a:cubicBezTo>
                  <a:cubicBezTo>
                    <a:pt x="728186" y="574040"/>
                    <a:pt x="718311" y="574262"/>
                    <a:pt x="708608" y="572237"/>
                  </a:cubicBezTo>
                  <a:cubicBezTo>
                    <a:pt x="675848" y="565416"/>
                    <a:pt x="642936" y="559169"/>
                    <a:pt x="611186" y="548246"/>
                  </a:cubicBezTo>
                  <a:cubicBezTo>
                    <a:pt x="595000" y="542677"/>
                    <a:pt x="579424" y="535775"/>
                    <a:pt x="564711" y="526980"/>
                  </a:cubicBezTo>
                  <a:cubicBezTo>
                    <a:pt x="560767" y="524624"/>
                    <a:pt x="556856" y="522179"/>
                    <a:pt x="552766" y="520103"/>
                  </a:cubicBezTo>
                  <a:cubicBezTo>
                    <a:pt x="551147" y="519284"/>
                    <a:pt x="548588" y="518477"/>
                    <a:pt x="547318" y="519195"/>
                  </a:cubicBezTo>
                  <a:cubicBezTo>
                    <a:pt x="544607" y="520725"/>
                    <a:pt x="545718" y="523691"/>
                    <a:pt x="546328" y="526154"/>
                  </a:cubicBezTo>
                  <a:cubicBezTo>
                    <a:pt x="546797" y="528066"/>
                    <a:pt x="547515" y="529914"/>
                    <a:pt x="548017" y="531812"/>
                  </a:cubicBezTo>
                  <a:cubicBezTo>
                    <a:pt x="557351" y="567531"/>
                    <a:pt x="563441" y="603580"/>
                    <a:pt x="561472" y="640785"/>
                  </a:cubicBezTo>
                  <a:cubicBezTo>
                    <a:pt x="560323" y="662610"/>
                    <a:pt x="555395" y="683590"/>
                    <a:pt x="550277" y="704621"/>
                  </a:cubicBezTo>
                  <a:cubicBezTo>
                    <a:pt x="549972" y="705891"/>
                    <a:pt x="549484" y="707123"/>
                    <a:pt x="549013" y="708349"/>
                  </a:cubicBezTo>
                  <a:cubicBezTo>
                    <a:pt x="539558" y="732739"/>
                    <a:pt x="515936" y="738079"/>
                    <a:pt x="497515" y="719061"/>
                  </a:cubicBezTo>
                  <a:cubicBezTo>
                    <a:pt x="487533" y="708755"/>
                    <a:pt x="478262" y="697300"/>
                    <a:pt x="470832" y="685057"/>
                  </a:cubicBezTo>
                  <a:cubicBezTo>
                    <a:pt x="451420" y="653091"/>
                    <a:pt x="433031" y="620503"/>
                    <a:pt x="414571" y="587972"/>
                  </a:cubicBezTo>
                  <a:cubicBezTo>
                    <a:pt x="401459" y="564877"/>
                    <a:pt x="393001" y="540163"/>
                    <a:pt x="390524" y="513556"/>
                  </a:cubicBezTo>
                  <a:cubicBezTo>
                    <a:pt x="390346" y="511683"/>
                    <a:pt x="389374" y="509886"/>
                    <a:pt x="388778" y="508051"/>
                  </a:cubicBezTo>
                  <a:cubicBezTo>
                    <a:pt x="383653" y="507778"/>
                    <a:pt x="383894" y="512007"/>
                    <a:pt x="382942" y="514687"/>
                  </a:cubicBezTo>
                  <a:cubicBezTo>
                    <a:pt x="362717" y="571824"/>
                    <a:pt x="330434" y="621811"/>
                    <a:pt x="291197" y="667398"/>
                  </a:cubicBezTo>
                  <a:cubicBezTo>
                    <a:pt x="268623" y="693623"/>
                    <a:pt x="238397" y="708463"/>
                    <a:pt x="205504" y="716833"/>
                  </a:cubicBezTo>
                  <a:cubicBezTo>
                    <a:pt x="173614" y="724948"/>
                    <a:pt x="143744" y="707485"/>
                    <a:pt x="134568" y="676059"/>
                  </a:cubicBezTo>
                  <a:cubicBezTo>
                    <a:pt x="126935" y="649929"/>
                    <a:pt x="125456" y="623183"/>
                    <a:pt x="131939" y="596278"/>
                  </a:cubicBezTo>
                  <a:cubicBezTo>
                    <a:pt x="135254" y="582518"/>
                    <a:pt x="141420" y="570477"/>
                    <a:pt x="150703" y="559937"/>
                  </a:cubicBezTo>
                  <a:cubicBezTo>
                    <a:pt x="154609" y="555505"/>
                    <a:pt x="158209" y="550678"/>
                    <a:pt x="162660" y="546875"/>
                  </a:cubicBezTo>
                  <a:cubicBezTo>
                    <a:pt x="187787" y="525392"/>
                    <a:pt x="207346" y="498862"/>
                    <a:pt x="228834" y="474123"/>
                  </a:cubicBezTo>
                  <a:cubicBezTo>
                    <a:pt x="255104" y="443890"/>
                    <a:pt x="281539" y="413861"/>
                    <a:pt x="310507" y="386162"/>
                  </a:cubicBezTo>
                  <a:cubicBezTo>
                    <a:pt x="311454" y="385254"/>
                    <a:pt x="312476" y="384403"/>
                    <a:pt x="313308" y="383394"/>
                  </a:cubicBezTo>
                  <a:cubicBezTo>
                    <a:pt x="317410" y="378415"/>
                    <a:pt x="322960" y="374516"/>
                    <a:pt x="324935" y="367938"/>
                  </a:cubicBezTo>
                  <a:cubicBezTo>
                    <a:pt x="318070" y="361950"/>
                    <a:pt x="311212" y="367341"/>
                    <a:pt x="304678" y="368452"/>
                  </a:cubicBezTo>
                  <a:cubicBezTo>
                    <a:pt x="265854" y="375063"/>
                    <a:pt x="227208" y="382943"/>
                    <a:pt x="187775" y="384994"/>
                  </a:cubicBezTo>
                  <a:cubicBezTo>
                    <a:pt x="155428" y="386677"/>
                    <a:pt x="123430" y="383223"/>
                    <a:pt x="92284" y="374529"/>
                  </a:cubicBezTo>
                  <a:cubicBezTo>
                    <a:pt x="72725" y="369069"/>
                    <a:pt x="53669" y="361728"/>
                    <a:pt x="34556" y="354781"/>
                  </a:cubicBezTo>
                  <a:cubicBezTo>
                    <a:pt x="27818" y="352330"/>
                    <a:pt x="21170" y="349155"/>
                    <a:pt x="15169" y="345243"/>
                  </a:cubicBezTo>
                  <a:cubicBezTo>
                    <a:pt x="-2217" y="333915"/>
                    <a:pt x="-4865" y="315766"/>
                    <a:pt x="8298" y="299663"/>
                  </a:cubicBezTo>
                  <a:cubicBezTo>
                    <a:pt x="11149" y="296170"/>
                    <a:pt x="14712" y="292995"/>
                    <a:pt x="18522" y="290589"/>
                  </a:cubicBezTo>
                  <a:cubicBezTo>
                    <a:pt x="66503" y="260229"/>
                    <a:pt x="117899" y="243434"/>
                    <a:pt x="175506" y="251390"/>
                  </a:cubicBezTo>
                  <a:cubicBezTo>
                    <a:pt x="221665" y="257765"/>
                    <a:pt x="267848" y="264001"/>
                    <a:pt x="314057" y="270040"/>
                  </a:cubicBezTo>
                  <a:cubicBezTo>
                    <a:pt x="321036" y="270948"/>
                    <a:pt x="328141" y="273843"/>
                    <a:pt x="335285" y="270542"/>
                  </a:cubicBezTo>
                  <a:cubicBezTo>
                    <a:pt x="336847" y="261175"/>
                    <a:pt x="328986" y="256781"/>
                    <a:pt x="324325" y="251142"/>
                  </a:cubicBezTo>
                  <a:cubicBezTo>
                    <a:pt x="295903" y="216757"/>
                    <a:pt x="264984" y="184487"/>
                    <a:pt x="237895" y="148952"/>
                  </a:cubicBezTo>
                  <a:cubicBezTo>
                    <a:pt x="228345" y="136423"/>
                    <a:pt x="218337" y="124244"/>
                    <a:pt x="208470" y="111963"/>
                  </a:cubicBezTo>
                  <a:cubicBezTo>
                    <a:pt x="185438" y="83280"/>
                    <a:pt x="187794" y="53886"/>
                    <a:pt x="206622" y="24416"/>
                  </a:cubicBezTo>
                  <a:cubicBezTo>
                    <a:pt x="218693" y="5524"/>
                    <a:pt x="236930" y="-2096"/>
                    <a:pt x="259130" y="489"/>
                  </a:cubicBezTo>
                  <a:cubicBezTo>
                    <a:pt x="276249" y="2476"/>
                    <a:pt x="292315" y="8388"/>
                    <a:pt x="307923" y="15379"/>
                  </a:cubicBezTo>
                  <a:cubicBezTo>
                    <a:pt x="333368" y="26778"/>
                    <a:pt x="355357" y="43427"/>
                    <a:pt x="375779" y="62077"/>
                  </a:cubicBezTo>
                  <a:cubicBezTo>
                    <a:pt x="386409" y="71787"/>
                    <a:pt x="396760" y="81851"/>
                    <a:pt x="405992" y="93065"/>
                  </a:cubicBezTo>
                  <a:cubicBezTo>
                    <a:pt x="433856" y="126873"/>
                    <a:pt x="447496" y="165557"/>
                    <a:pt x="447350" y="209264"/>
                  </a:cubicBezTo>
                  <a:cubicBezTo>
                    <a:pt x="447312" y="219176"/>
                    <a:pt x="445833" y="228848"/>
                    <a:pt x="443616" y="238487"/>
                  </a:cubicBezTo>
                  <a:cubicBezTo>
                    <a:pt x="442003" y="245510"/>
                    <a:pt x="441038" y="252686"/>
                    <a:pt x="439990" y="259823"/>
                  </a:cubicBezTo>
                  <a:cubicBezTo>
                    <a:pt x="439622" y="262319"/>
                    <a:pt x="439864" y="264903"/>
                    <a:pt x="439825" y="267449"/>
                  </a:cubicBezTo>
                  <a:cubicBezTo>
                    <a:pt x="440879" y="267837"/>
                    <a:pt x="441915" y="268217"/>
                    <a:pt x="442956" y="268599"/>
                  </a:cubicBezTo>
                  <a:close/>
                </a:path>
              </a:pathLst>
            </a:custGeom>
            <a:solidFill>
              <a:srgbClr val="F5B461"/>
            </a:solidFill>
            <a:ln w="6350" cap="flat">
              <a:noFill/>
              <a:prstDash val="solid"/>
              <a:miter/>
            </a:ln>
          </p:spPr>
          <p:txBody>
            <a:bodyPr rtlCol="0" anchor="ctr"/>
            <a:lstStyle/>
            <a:p>
              <a:endParaRPr lang="en-US"/>
            </a:p>
          </p:txBody>
        </p:sp>
        <p:grpSp>
          <p:nvGrpSpPr>
            <p:cNvPr id="27" name="Graphic 6">
              <a:extLst>
                <a:ext uri="{FF2B5EF4-FFF2-40B4-BE49-F238E27FC236}">
                  <a16:creationId xmlns:a16="http://schemas.microsoft.com/office/drawing/2014/main" id="{A3F4A3D6-19F4-C8F2-A8CE-0B11336858F5}"/>
                </a:ext>
              </a:extLst>
            </p:cNvPr>
            <p:cNvGrpSpPr/>
            <p:nvPr/>
          </p:nvGrpSpPr>
          <p:grpSpPr>
            <a:xfrm>
              <a:off x="359929" y="3826599"/>
              <a:ext cx="2185973" cy="2104999"/>
              <a:chOff x="359929" y="3826599"/>
              <a:chExt cx="2185973" cy="2104999"/>
            </a:xfrm>
            <a:solidFill>
              <a:srgbClr val="FBB244"/>
            </a:solidFill>
          </p:grpSpPr>
          <p:sp>
            <p:nvSpPr>
              <p:cNvPr id="28" name="Freeform: Shape 27">
                <a:extLst>
                  <a:ext uri="{FF2B5EF4-FFF2-40B4-BE49-F238E27FC236}">
                    <a16:creationId xmlns:a16="http://schemas.microsoft.com/office/drawing/2014/main" id="{161B1E67-C25C-621F-5F30-C17146D0A454}"/>
                  </a:ext>
                </a:extLst>
              </p:cNvPr>
              <p:cNvSpPr/>
              <p:nvPr/>
            </p:nvSpPr>
            <p:spPr>
              <a:xfrm>
                <a:off x="2170363" y="4296821"/>
                <a:ext cx="259311" cy="142677"/>
              </a:xfrm>
              <a:custGeom>
                <a:avLst/>
                <a:gdLst>
                  <a:gd name="connsiteX0" fmla="*/ 25893 w 259311"/>
                  <a:gd name="connsiteY0" fmla="*/ 141416 h 142677"/>
                  <a:gd name="connsiteX1" fmla="*/ 16578 w 259311"/>
                  <a:gd name="connsiteY1" fmla="*/ 138463 h 142677"/>
                  <a:gd name="connsiteX2" fmla="*/ 2583 w 259311"/>
                  <a:gd name="connsiteY2" fmla="*/ 101938 h 142677"/>
                  <a:gd name="connsiteX3" fmla="*/ 26033 w 259311"/>
                  <a:gd name="connsiteY3" fmla="*/ 76227 h 142677"/>
                  <a:gd name="connsiteX4" fmla="*/ 107593 w 259311"/>
                  <a:gd name="connsiteY4" fmla="*/ 34774 h 142677"/>
                  <a:gd name="connsiteX5" fmla="*/ 206462 w 259311"/>
                  <a:gd name="connsiteY5" fmla="*/ 2802 h 142677"/>
                  <a:gd name="connsiteX6" fmla="*/ 241558 w 259311"/>
                  <a:gd name="connsiteY6" fmla="*/ 1113 h 142677"/>
                  <a:gd name="connsiteX7" fmla="*/ 254722 w 259311"/>
                  <a:gd name="connsiteY7" fmla="*/ 31987 h 142677"/>
                  <a:gd name="connsiteX8" fmla="*/ 230147 w 259311"/>
                  <a:gd name="connsiteY8" fmla="*/ 54135 h 142677"/>
                  <a:gd name="connsiteX9" fmla="*/ 104265 w 259311"/>
                  <a:gd name="connsiteY9" fmla="*/ 122950 h 142677"/>
                  <a:gd name="connsiteX10" fmla="*/ 57300 w 259311"/>
                  <a:gd name="connsiteY10" fmla="*/ 139822 h 142677"/>
                  <a:gd name="connsiteX11" fmla="*/ 25893 w 259311"/>
                  <a:gd name="connsiteY11" fmla="*/ 141416 h 142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9311" h="142677">
                    <a:moveTo>
                      <a:pt x="25893" y="141416"/>
                    </a:moveTo>
                    <a:cubicBezTo>
                      <a:pt x="24471" y="140978"/>
                      <a:pt x="20324" y="140172"/>
                      <a:pt x="16578" y="138463"/>
                    </a:cubicBezTo>
                    <a:cubicBezTo>
                      <a:pt x="2005" y="131834"/>
                      <a:pt x="-3825" y="116715"/>
                      <a:pt x="2583" y="101938"/>
                    </a:cubicBezTo>
                    <a:cubicBezTo>
                      <a:pt x="7428" y="90768"/>
                      <a:pt x="15581" y="82399"/>
                      <a:pt x="26033" y="76227"/>
                    </a:cubicBezTo>
                    <a:cubicBezTo>
                      <a:pt x="52341" y="60682"/>
                      <a:pt x="79214" y="46166"/>
                      <a:pt x="107593" y="34774"/>
                    </a:cubicBezTo>
                    <a:cubicBezTo>
                      <a:pt x="139787" y="21845"/>
                      <a:pt x="172248" y="9603"/>
                      <a:pt x="206462" y="2802"/>
                    </a:cubicBezTo>
                    <a:cubicBezTo>
                      <a:pt x="218114" y="484"/>
                      <a:pt x="229747" y="-1217"/>
                      <a:pt x="241558" y="1113"/>
                    </a:cubicBezTo>
                    <a:cubicBezTo>
                      <a:pt x="258507" y="4453"/>
                      <a:pt x="264247" y="17756"/>
                      <a:pt x="254722" y="31987"/>
                    </a:cubicBezTo>
                    <a:cubicBezTo>
                      <a:pt x="248442" y="41378"/>
                      <a:pt x="239615" y="48223"/>
                      <a:pt x="230147" y="54135"/>
                    </a:cubicBezTo>
                    <a:cubicBezTo>
                      <a:pt x="189514" y="79497"/>
                      <a:pt x="147934" y="103119"/>
                      <a:pt x="104265" y="122950"/>
                    </a:cubicBezTo>
                    <a:cubicBezTo>
                      <a:pt x="89038" y="129866"/>
                      <a:pt x="73226" y="134952"/>
                      <a:pt x="57300" y="139822"/>
                    </a:cubicBezTo>
                    <a:cubicBezTo>
                      <a:pt x="47858" y="142718"/>
                      <a:pt x="38295" y="143696"/>
                      <a:pt x="25893" y="141416"/>
                    </a:cubicBezTo>
                    <a:close/>
                  </a:path>
                </a:pathLst>
              </a:custGeom>
              <a:solidFill>
                <a:srgbClr val="FBB244"/>
              </a:solidFill>
              <a:ln w="6350"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2B37CC7B-958F-1058-15D0-DE1997376D1E}"/>
                  </a:ext>
                </a:extLst>
              </p:cNvPr>
              <p:cNvSpPr/>
              <p:nvPr/>
            </p:nvSpPr>
            <p:spPr>
              <a:xfrm>
                <a:off x="2310118" y="4864146"/>
                <a:ext cx="235784" cy="86175"/>
              </a:xfrm>
              <a:custGeom>
                <a:avLst/>
                <a:gdLst>
                  <a:gd name="connsiteX0" fmla="*/ 89090 w 235784"/>
                  <a:gd name="connsiteY0" fmla="*/ 85945 h 86175"/>
                  <a:gd name="connsiteX1" fmla="*/ 39040 w 235784"/>
                  <a:gd name="connsiteY1" fmla="*/ 80910 h 86175"/>
                  <a:gd name="connsiteX2" fmla="*/ 13944 w 235784"/>
                  <a:gd name="connsiteY2" fmla="*/ 71531 h 86175"/>
                  <a:gd name="connsiteX3" fmla="*/ 9430 w 235784"/>
                  <a:gd name="connsiteY3" fmla="*/ 24954 h 86175"/>
                  <a:gd name="connsiteX4" fmla="*/ 26803 w 235784"/>
                  <a:gd name="connsiteY4" fmla="*/ 13968 h 86175"/>
                  <a:gd name="connsiteX5" fmla="*/ 52654 w 235784"/>
                  <a:gd name="connsiteY5" fmla="*/ 6336 h 86175"/>
                  <a:gd name="connsiteX6" fmla="*/ 130931 w 235784"/>
                  <a:gd name="connsiteY6" fmla="*/ 1008 h 86175"/>
                  <a:gd name="connsiteX7" fmla="*/ 188646 w 235784"/>
                  <a:gd name="connsiteY7" fmla="*/ 7028 h 86175"/>
                  <a:gd name="connsiteX8" fmla="*/ 214560 w 235784"/>
                  <a:gd name="connsiteY8" fmla="*/ 14318 h 86175"/>
                  <a:gd name="connsiteX9" fmla="*/ 235782 w 235784"/>
                  <a:gd name="connsiteY9" fmla="*/ 39940 h 86175"/>
                  <a:gd name="connsiteX10" fmla="*/ 215100 w 235784"/>
                  <a:gd name="connsiteY10" fmla="*/ 65987 h 86175"/>
                  <a:gd name="connsiteX11" fmla="*/ 203340 w 235784"/>
                  <a:gd name="connsiteY11" fmla="*/ 70026 h 86175"/>
                  <a:gd name="connsiteX12" fmla="*/ 89090 w 235784"/>
                  <a:gd name="connsiteY12" fmla="*/ 85945 h 86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35784" h="86175">
                    <a:moveTo>
                      <a:pt x="89090" y="85945"/>
                    </a:moveTo>
                    <a:cubicBezTo>
                      <a:pt x="73133" y="87095"/>
                      <a:pt x="56102" y="83710"/>
                      <a:pt x="39040" y="80910"/>
                    </a:cubicBezTo>
                    <a:cubicBezTo>
                      <a:pt x="30137" y="79449"/>
                      <a:pt x="21488" y="76782"/>
                      <a:pt x="13944" y="71531"/>
                    </a:cubicBezTo>
                    <a:cubicBezTo>
                      <a:pt x="-2762" y="59904"/>
                      <a:pt x="-4693" y="39565"/>
                      <a:pt x="9430" y="24954"/>
                    </a:cubicBezTo>
                    <a:cubicBezTo>
                      <a:pt x="14338" y="19880"/>
                      <a:pt x="20098" y="16108"/>
                      <a:pt x="26803" y="13968"/>
                    </a:cubicBezTo>
                    <a:cubicBezTo>
                      <a:pt x="35370" y="11238"/>
                      <a:pt x="43866" y="7917"/>
                      <a:pt x="52654" y="6336"/>
                    </a:cubicBezTo>
                    <a:cubicBezTo>
                      <a:pt x="78511" y="1687"/>
                      <a:pt x="104438" y="-1805"/>
                      <a:pt x="130931" y="1008"/>
                    </a:cubicBezTo>
                    <a:cubicBezTo>
                      <a:pt x="150165" y="3052"/>
                      <a:pt x="169697" y="2316"/>
                      <a:pt x="188646" y="7028"/>
                    </a:cubicBezTo>
                    <a:cubicBezTo>
                      <a:pt x="197358" y="9193"/>
                      <a:pt x="206330" y="10901"/>
                      <a:pt x="214560" y="14318"/>
                    </a:cubicBezTo>
                    <a:cubicBezTo>
                      <a:pt x="225800" y="18978"/>
                      <a:pt x="235579" y="26414"/>
                      <a:pt x="235782" y="39940"/>
                    </a:cubicBezTo>
                    <a:cubicBezTo>
                      <a:pt x="235985" y="53567"/>
                      <a:pt x="226041" y="60596"/>
                      <a:pt x="215100" y="65987"/>
                    </a:cubicBezTo>
                    <a:cubicBezTo>
                      <a:pt x="211411" y="67804"/>
                      <a:pt x="207296" y="68775"/>
                      <a:pt x="203340" y="70026"/>
                    </a:cubicBezTo>
                    <a:cubicBezTo>
                      <a:pt x="179489" y="77557"/>
                      <a:pt x="114014" y="86784"/>
                      <a:pt x="89090" y="85945"/>
                    </a:cubicBezTo>
                    <a:close/>
                  </a:path>
                </a:pathLst>
              </a:custGeom>
              <a:solidFill>
                <a:srgbClr val="FBB244"/>
              </a:solidFill>
              <a:ln w="6350"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4AB18B87-5C61-9CF6-A854-25334CECA245}"/>
                  </a:ext>
                </a:extLst>
              </p:cNvPr>
              <p:cNvSpPr/>
              <p:nvPr/>
            </p:nvSpPr>
            <p:spPr>
              <a:xfrm>
                <a:off x="2148652" y="5298283"/>
                <a:ext cx="195970" cy="150498"/>
              </a:xfrm>
              <a:custGeom>
                <a:avLst/>
                <a:gdLst>
                  <a:gd name="connsiteX0" fmla="*/ 164615 w 195970"/>
                  <a:gd name="connsiteY0" fmla="*/ 150436 h 150498"/>
                  <a:gd name="connsiteX1" fmla="*/ 132821 w 195970"/>
                  <a:gd name="connsiteY1" fmla="*/ 141400 h 150498"/>
                  <a:gd name="connsiteX2" fmla="*/ 63999 w 195970"/>
                  <a:gd name="connsiteY2" fmla="*/ 98842 h 150498"/>
                  <a:gd name="connsiteX3" fmla="*/ 25055 w 195970"/>
                  <a:gd name="connsiteY3" fmla="*/ 67677 h 150498"/>
                  <a:gd name="connsiteX4" fmla="*/ 2335 w 195970"/>
                  <a:gd name="connsiteY4" fmla="*/ 38517 h 150498"/>
                  <a:gd name="connsiteX5" fmla="*/ 28693 w 195970"/>
                  <a:gd name="connsiteY5" fmla="*/ 4 h 150498"/>
                  <a:gd name="connsiteX6" fmla="*/ 56684 w 195970"/>
                  <a:gd name="connsiteY6" fmla="*/ 7142 h 150498"/>
                  <a:gd name="connsiteX7" fmla="*/ 136542 w 195970"/>
                  <a:gd name="connsiteY7" fmla="*/ 55472 h 150498"/>
                  <a:gd name="connsiteX8" fmla="*/ 179792 w 195970"/>
                  <a:gd name="connsiteY8" fmla="*/ 94321 h 150498"/>
                  <a:gd name="connsiteX9" fmla="*/ 190295 w 195970"/>
                  <a:gd name="connsiteY9" fmla="*/ 107148 h 150498"/>
                  <a:gd name="connsiteX10" fmla="*/ 192790 w 195970"/>
                  <a:gd name="connsiteY10" fmla="*/ 136701 h 150498"/>
                  <a:gd name="connsiteX11" fmla="*/ 164615 w 195970"/>
                  <a:gd name="connsiteY11" fmla="*/ 150436 h 150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5970" h="150498">
                    <a:moveTo>
                      <a:pt x="164615" y="150436"/>
                    </a:moveTo>
                    <a:cubicBezTo>
                      <a:pt x="153331" y="149858"/>
                      <a:pt x="142981" y="145953"/>
                      <a:pt x="132821" y="141400"/>
                    </a:cubicBezTo>
                    <a:cubicBezTo>
                      <a:pt x="107992" y="130268"/>
                      <a:pt x="85621" y="115105"/>
                      <a:pt x="63999" y="98842"/>
                    </a:cubicBezTo>
                    <a:cubicBezTo>
                      <a:pt x="50715" y="88854"/>
                      <a:pt x="38015" y="78090"/>
                      <a:pt x="25055" y="67677"/>
                    </a:cubicBezTo>
                    <a:cubicBezTo>
                      <a:pt x="15187" y="59745"/>
                      <a:pt x="6868" y="50576"/>
                      <a:pt x="2335" y="38517"/>
                    </a:cubicBezTo>
                    <a:cubicBezTo>
                      <a:pt x="-5381" y="18000"/>
                      <a:pt x="6697" y="316"/>
                      <a:pt x="28693" y="4"/>
                    </a:cubicBezTo>
                    <a:cubicBezTo>
                      <a:pt x="38625" y="-135"/>
                      <a:pt x="47794" y="3148"/>
                      <a:pt x="56684" y="7142"/>
                    </a:cubicBezTo>
                    <a:cubicBezTo>
                      <a:pt x="85272" y="19988"/>
                      <a:pt x="111745" y="36377"/>
                      <a:pt x="136542" y="55472"/>
                    </a:cubicBezTo>
                    <a:cubicBezTo>
                      <a:pt x="151928" y="67321"/>
                      <a:pt x="166596" y="80027"/>
                      <a:pt x="179792" y="94321"/>
                    </a:cubicBezTo>
                    <a:cubicBezTo>
                      <a:pt x="183538" y="98379"/>
                      <a:pt x="187386" y="102493"/>
                      <a:pt x="190295" y="107148"/>
                    </a:cubicBezTo>
                    <a:cubicBezTo>
                      <a:pt x="196092" y="116425"/>
                      <a:pt x="198321" y="126478"/>
                      <a:pt x="192790" y="136701"/>
                    </a:cubicBezTo>
                    <a:cubicBezTo>
                      <a:pt x="186758" y="147839"/>
                      <a:pt x="176515" y="151001"/>
                      <a:pt x="164615" y="150436"/>
                    </a:cubicBezTo>
                    <a:close/>
                  </a:path>
                </a:pathLst>
              </a:custGeom>
              <a:solidFill>
                <a:srgbClr val="FBB244"/>
              </a:solidFill>
              <a:ln w="6350"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19F8C41-732E-ED82-8AD2-DB803EF2406D}"/>
                  </a:ext>
                </a:extLst>
              </p:cNvPr>
              <p:cNvSpPr/>
              <p:nvPr/>
            </p:nvSpPr>
            <p:spPr>
              <a:xfrm>
                <a:off x="2288213" y="4587128"/>
                <a:ext cx="225821" cy="79260"/>
              </a:xfrm>
              <a:custGeom>
                <a:avLst/>
                <a:gdLst>
                  <a:gd name="connsiteX0" fmla="*/ 211834 w 225821"/>
                  <a:gd name="connsiteY0" fmla="*/ 57002 h 79260"/>
                  <a:gd name="connsiteX1" fmla="*/ 181303 w 225821"/>
                  <a:gd name="connsiteY1" fmla="*/ 69683 h 79260"/>
                  <a:gd name="connsiteX2" fmla="*/ 100937 w 225821"/>
                  <a:gd name="connsiteY2" fmla="*/ 79100 h 79260"/>
                  <a:gd name="connsiteX3" fmla="*/ 51058 w 225821"/>
                  <a:gd name="connsiteY3" fmla="*/ 78877 h 79260"/>
                  <a:gd name="connsiteX4" fmla="*/ 15136 w 225821"/>
                  <a:gd name="connsiteY4" fmla="*/ 70146 h 79260"/>
                  <a:gd name="connsiteX5" fmla="*/ 11859 w 225821"/>
                  <a:gd name="connsiteY5" fmla="*/ 23594 h 79260"/>
                  <a:gd name="connsiteX6" fmla="*/ 38225 w 225821"/>
                  <a:gd name="connsiteY6" fmla="*/ 11796 h 79260"/>
                  <a:gd name="connsiteX7" fmla="*/ 130827 w 225821"/>
                  <a:gd name="connsiteY7" fmla="*/ 49 h 79260"/>
                  <a:gd name="connsiteX8" fmla="*/ 188853 w 225821"/>
                  <a:gd name="connsiteY8" fmla="*/ 3617 h 79260"/>
                  <a:gd name="connsiteX9" fmla="*/ 205052 w 225821"/>
                  <a:gd name="connsiteY9" fmla="*/ 7142 h 79260"/>
                  <a:gd name="connsiteX10" fmla="*/ 225372 w 225821"/>
                  <a:gd name="connsiteY10" fmla="*/ 28750 h 79260"/>
                  <a:gd name="connsiteX11" fmla="*/ 211834 w 225821"/>
                  <a:gd name="connsiteY11" fmla="*/ 57002 h 79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5821" h="79260">
                    <a:moveTo>
                      <a:pt x="211834" y="57002"/>
                    </a:moveTo>
                    <a:cubicBezTo>
                      <a:pt x="202633" y="63561"/>
                      <a:pt x="192098" y="66933"/>
                      <a:pt x="181303" y="69683"/>
                    </a:cubicBezTo>
                    <a:cubicBezTo>
                      <a:pt x="154931" y="76388"/>
                      <a:pt x="127982" y="78401"/>
                      <a:pt x="100937" y="79100"/>
                    </a:cubicBezTo>
                    <a:cubicBezTo>
                      <a:pt x="84326" y="79525"/>
                      <a:pt x="67689" y="78985"/>
                      <a:pt x="51058" y="78877"/>
                    </a:cubicBezTo>
                    <a:cubicBezTo>
                      <a:pt x="38396" y="78795"/>
                      <a:pt x="26185" y="76776"/>
                      <a:pt x="15136" y="70146"/>
                    </a:cubicBezTo>
                    <a:cubicBezTo>
                      <a:pt x="-3654" y="58869"/>
                      <a:pt x="-5184" y="37501"/>
                      <a:pt x="11859" y="23594"/>
                    </a:cubicBezTo>
                    <a:cubicBezTo>
                      <a:pt x="19549" y="17314"/>
                      <a:pt x="28776" y="14190"/>
                      <a:pt x="38225" y="11796"/>
                    </a:cubicBezTo>
                    <a:cubicBezTo>
                      <a:pt x="68603" y="4100"/>
                      <a:pt x="99528" y="493"/>
                      <a:pt x="130827" y="49"/>
                    </a:cubicBezTo>
                    <a:cubicBezTo>
                      <a:pt x="150245" y="-225"/>
                      <a:pt x="169632" y="614"/>
                      <a:pt x="188853" y="3617"/>
                    </a:cubicBezTo>
                    <a:cubicBezTo>
                      <a:pt x="194314" y="4468"/>
                      <a:pt x="199883" y="5300"/>
                      <a:pt x="205052" y="7142"/>
                    </a:cubicBezTo>
                    <a:cubicBezTo>
                      <a:pt x="215358" y="10805"/>
                      <a:pt x="223353" y="17295"/>
                      <a:pt x="225372" y="28750"/>
                    </a:cubicBezTo>
                    <a:cubicBezTo>
                      <a:pt x="227569" y="41209"/>
                      <a:pt x="221511" y="50048"/>
                      <a:pt x="211834" y="57002"/>
                    </a:cubicBezTo>
                    <a:close/>
                  </a:path>
                </a:pathLst>
              </a:custGeom>
              <a:solidFill>
                <a:srgbClr val="FBB244"/>
              </a:solidFill>
              <a:ln w="6350"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37973D72-F266-FB1A-4E72-0AE6E0F3710A}"/>
                  </a:ext>
                </a:extLst>
              </p:cNvPr>
              <p:cNvSpPr/>
              <p:nvPr/>
            </p:nvSpPr>
            <p:spPr>
              <a:xfrm>
                <a:off x="2012145" y="4102353"/>
                <a:ext cx="197145" cy="144378"/>
              </a:xfrm>
              <a:custGeom>
                <a:avLst/>
                <a:gdLst>
                  <a:gd name="connsiteX0" fmla="*/ 28600 w 197145"/>
                  <a:gd name="connsiteY0" fmla="*/ 144343 h 144378"/>
                  <a:gd name="connsiteX1" fmla="*/ 3885 w 197145"/>
                  <a:gd name="connsiteY1" fmla="*/ 110827 h 144378"/>
                  <a:gd name="connsiteX2" fmla="*/ 19671 w 197145"/>
                  <a:gd name="connsiteY2" fmla="*/ 89187 h 144378"/>
                  <a:gd name="connsiteX3" fmla="*/ 121862 w 197145"/>
                  <a:gd name="connsiteY3" fmla="*/ 15089 h 144378"/>
                  <a:gd name="connsiteX4" fmla="*/ 152634 w 197145"/>
                  <a:gd name="connsiteY4" fmla="*/ 2738 h 144378"/>
                  <a:gd name="connsiteX5" fmla="*/ 170954 w 197145"/>
                  <a:gd name="connsiteY5" fmla="*/ 14 h 144378"/>
                  <a:gd name="connsiteX6" fmla="*/ 193750 w 197145"/>
                  <a:gd name="connsiteY6" fmla="*/ 37841 h 144378"/>
                  <a:gd name="connsiteX7" fmla="*/ 171748 w 197145"/>
                  <a:gd name="connsiteY7" fmla="*/ 65177 h 144378"/>
                  <a:gd name="connsiteX8" fmla="*/ 137413 w 197145"/>
                  <a:gd name="connsiteY8" fmla="*/ 91961 h 144378"/>
                  <a:gd name="connsiteX9" fmla="*/ 53923 w 197145"/>
                  <a:gd name="connsiteY9" fmla="*/ 138018 h 144378"/>
                  <a:gd name="connsiteX10" fmla="*/ 28600 w 197145"/>
                  <a:gd name="connsiteY10" fmla="*/ 144343 h 144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145" h="144378">
                    <a:moveTo>
                      <a:pt x="28600" y="144343"/>
                    </a:moveTo>
                    <a:cubicBezTo>
                      <a:pt x="2018" y="143943"/>
                      <a:pt x="-5551" y="132411"/>
                      <a:pt x="3885" y="110827"/>
                    </a:cubicBezTo>
                    <a:cubicBezTo>
                      <a:pt x="7543" y="102452"/>
                      <a:pt x="12877" y="95232"/>
                      <a:pt x="19671" y="89187"/>
                    </a:cubicBezTo>
                    <a:cubicBezTo>
                      <a:pt x="51269" y="61088"/>
                      <a:pt x="84105" y="34615"/>
                      <a:pt x="121862" y="15089"/>
                    </a:cubicBezTo>
                    <a:cubicBezTo>
                      <a:pt x="131647" y="10028"/>
                      <a:pt x="142157" y="6217"/>
                      <a:pt x="152634" y="2738"/>
                    </a:cubicBezTo>
                    <a:cubicBezTo>
                      <a:pt x="158419" y="814"/>
                      <a:pt x="164851" y="-126"/>
                      <a:pt x="170954" y="14"/>
                    </a:cubicBezTo>
                    <a:cubicBezTo>
                      <a:pt x="192055" y="496"/>
                      <a:pt x="203205" y="19095"/>
                      <a:pt x="193750" y="37841"/>
                    </a:cubicBezTo>
                    <a:cubicBezTo>
                      <a:pt x="188397" y="48445"/>
                      <a:pt x="180853" y="57602"/>
                      <a:pt x="171748" y="65177"/>
                    </a:cubicBezTo>
                    <a:cubicBezTo>
                      <a:pt x="160590" y="74461"/>
                      <a:pt x="149306" y="83662"/>
                      <a:pt x="137413" y="91961"/>
                    </a:cubicBezTo>
                    <a:cubicBezTo>
                      <a:pt x="111232" y="110230"/>
                      <a:pt x="82955" y="124835"/>
                      <a:pt x="53923" y="138018"/>
                    </a:cubicBezTo>
                    <a:cubicBezTo>
                      <a:pt x="44995" y="142063"/>
                      <a:pt x="35775" y="144724"/>
                      <a:pt x="28600" y="144343"/>
                    </a:cubicBezTo>
                    <a:close/>
                  </a:path>
                </a:pathLst>
              </a:custGeom>
              <a:solidFill>
                <a:srgbClr val="FBB244"/>
              </a:solidFill>
              <a:ln w="6350"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DB39B0DD-B5E8-ED83-103B-29D9E99B6C71}"/>
                  </a:ext>
                </a:extLst>
              </p:cNvPr>
              <p:cNvSpPr/>
              <p:nvPr/>
            </p:nvSpPr>
            <p:spPr>
              <a:xfrm>
                <a:off x="1447988" y="5685006"/>
                <a:ext cx="76203" cy="217648"/>
              </a:xfrm>
              <a:custGeom>
                <a:avLst/>
                <a:gdLst>
                  <a:gd name="connsiteX0" fmla="*/ 76127 w 76203"/>
                  <a:gd name="connsiteY0" fmla="*/ 158117 h 217648"/>
                  <a:gd name="connsiteX1" fmla="*/ 76038 w 76203"/>
                  <a:gd name="connsiteY1" fmla="*/ 185149 h 217648"/>
                  <a:gd name="connsiteX2" fmla="*/ 74000 w 76203"/>
                  <a:gd name="connsiteY2" fmla="*/ 199494 h 217648"/>
                  <a:gd name="connsiteX3" fmla="*/ 33601 w 76203"/>
                  <a:gd name="connsiteY3" fmla="*/ 208276 h 217648"/>
                  <a:gd name="connsiteX4" fmla="*/ 22863 w 76203"/>
                  <a:gd name="connsiteY4" fmla="*/ 190629 h 217648"/>
                  <a:gd name="connsiteX5" fmla="*/ 14659 w 76203"/>
                  <a:gd name="connsiteY5" fmla="*/ 167096 h 217648"/>
                  <a:gd name="connsiteX6" fmla="*/ 92 w 76203"/>
                  <a:gd name="connsiteY6" fmla="*/ 47830 h 217648"/>
                  <a:gd name="connsiteX7" fmla="*/ 11363 w 76203"/>
                  <a:gd name="connsiteY7" fmla="*/ 10607 h 217648"/>
                  <a:gd name="connsiteX8" fmla="*/ 44904 w 76203"/>
                  <a:gd name="connsiteY8" fmla="*/ 7641 h 217648"/>
                  <a:gd name="connsiteX9" fmla="*/ 53248 w 76203"/>
                  <a:gd name="connsiteY9" fmla="*/ 19401 h 217648"/>
                  <a:gd name="connsiteX10" fmla="*/ 61611 w 76203"/>
                  <a:gd name="connsiteY10" fmla="*/ 42801 h 217648"/>
                  <a:gd name="connsiteX11" fmla="*/ 76127 w 76203"/>
                  <a:gd name="connsiteY11" fmla="*/ 158117 h 217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6203" h="217648">
                    <a:moveTo>
                      <a:pt x="76127" y="158117"/>
                    </a:moveTo>
                    <a:cubicBezTo>
                      <a:pt x="76127" y="167128"/>
                      <a:pt x="76349" y="176145"/>
                      <a:pt x="76038" y="185149"/>
                    </a:cubicBezTo>
                    <a:cubicBezTo>
                      <a:pt x="75873" y="189956"/>
                      <a:pt x="75409" y="194928"/>
                      <a:pt x="74000" y="199494"/>
                    </a:cubicBezTo>
                    <a:cubicBezTo>
                      <a:pt x="67872" y="219312"/>
                      <a:pt x="47190" y="223910"/>
                      <a:pt x="33601" y="208276"/>
                    </a:cubicBezTo>
                    <a:cubicBezTo>
                      <a:pt x="29137" y="203139"/>
                      <a:pt x="25663" y="196877"/>
                      <a:pt x="22863" y="190629"/>
                    </a:cubicBezTo>
                    <a:cubicBezTo>
                      <a:pt x="19478" y="183072"/>
                      <a:pt x="16881" y="175090"/>
                      <a:pt x="14659" y="167096"/>
                    </a:cubicBezTo>
                    <a:cubicBezTo>
                      <a:pt x="3832" y="128088"/>
                      <a:pt x="-721" y="88280"/>
                      <a:pt x="92" y="47830"/>
                    </a:cubicBezTo>
                    <a:cubicBezTo>
                      <a:pt x="359" y="34356"/>
                      <a:pt x="3375" y="21687"/>
                      <a:pt x="11363" y="10607"/>
                    </a:cubicBezTo>
                    <a:cubicBezTo>
                      <a:pt x="20691" y="-2341"/>
                      <a:pt x="33341" y="-3560"/>
                      <a:pt x="44904" y="7641"/>
                    </a:cubicBezTo>
                    <a:cubicBezTo>
                      <a:pt x="48314" y="10943"/>
                      <a:pt x="51324" y="15083"/>
                      <a:pt x="53248" y="19401"/>
                    </a:cubicBezTo>
                    <a:cubicBezTo>
                      <a:pt x="56613" y="26958"/>
                      <a:pt x="60055" y="34749"/>
                      <a:pt x="61611" y="42801"/>
                    </a:cubicBezTo>
                    <a:cubicBezTo>
                      <a:pt x="68958" y="80901"/>
                      <a:pt x="76228" y="119058"/>
                      <a:pt x="76127" y="158117"/>
                    </a:cubicBezTo>
                    <a:close/>
                  </a:path>
                </a:pathLst>
              </a:custGeom>
              <a:solidFill>
                <a:srgbClr val="FBB244"/>
              </a:solidFill>
              <a:ln w="6350"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EE959E2B-3C47-BDAF-0D63-0C42891ED52C}"/>
                  </a:ext>
                </a:extLst>
              </p:cNvPr>
              <p:cNvSpPr/>
              <p:nvPr/>
            </p:nvSpPr>
            <p:spPr>
              <a:xfrm>
                <a:off x="2290117" y="5107647"/>
                <a:ext cx="219739" cy="104359"/>
              </a:xfrm>
              <a:custGeom>
                <a:avLst/>
                <a:gdLst>
                  <a:gd name="connsiteX0" fmla="*/ 32897 w 219739"/>
                  <a:gd name="connsiteY0" fmla="*/ 0 h 104359"/>
                  <a:gd name="connsiteX1" fmla="*/ 84307 w 219739"/>
                  <a:gd name="connsiteY1" fmla="*/ 11690 h 104359"/>
                  <a:gd name="connsiteX2" fmla="*/ 184612 w 219739"/>
                  <a:gd name="connsiteY2" fmla="*/ 51187 h 104359"/>
                  <a:gd name="connsiteX3" fmla="*/ 210564 w 219739"/>
                  <a:gd name="connsiteY3" fmla="*/ 68281 h 104359"/>
                  <a:gd name="connsiteX4" fmla="*/ 219390 w 219739"/>
                  <a:gd name="connsiteY4" fmla="*/ 88208 h 104359"/>
                  <a:gd name="connsiteX5" fmla="*/ 201426 w 219739"/>
                  <a:gd name="connsiteY5" fmla="*/ 103289 h 104359"/>
                  <a:gd name="connsiteX6" fmla="*/ 182865 w 219739"/>
                  <a:gd name="connsiteY6" fmla="*/ 103657 h 104359"/>
                  <a:gd name="connsiteX7" fmla="*/ 106386 w 219739"/>
                  <a:gd name="connsiteY7" fmla="*/ 84785 h 104359"/>
                  <a:gd name="connsiteX8" fmla="*/ 27887 w 219739"/>
                  <a:gd name="connsiteY8" fmla="*/ 51860 h 104359"/>
                  <a:gd name="connsiteX9" fmla="*/ 7447 w 219739"/>
                  <a:gd name="connsiteY9" fmla="*/ 37865 h 104359"/>
                  <a:gd name="connsiteX10" fmla="*/ 17187 w 219739"/>
                  <a:gd name="connsiteY10" fmla="*/ 2807 h 104359"/>
                  <a:gd name="connsiteX11" fmla="*/ 32897 w 219739"/>
                  <a:gd name="connsiteY11" fmla="*/ 0 h 104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9739" h="104359">
                    <a:moveTo>
                      <a:pt x="32897" y="0"/>
                    </a:moveTo>
                    <a:cubicBezTo>
                      <a:pt x="49268" y="3670"/>
                      <a:pt x="66997" y="6909"/>
                      <a:pt x="84307" y="11690"/>
                    </a:cubicBezTo>
                    <a:cubicBezTo>
                      <a:pt x="119099" y="21298"/>
                      <a:pt x="152703" y="34150"/>
                      <a:pt x="184612" y="51187"/>
                    </a:cubicBezTo>
                    <a:cubicBezTo>
                      <a:pt x="193794" y="56090"/>
                      <a:pt x="202823" y="61271"/>
                      <a:pt x="210564" y="68281"/>
                    </a:cubicBezTo>
                    <a:cubicBezTo>
                      <a:pt x="216362" y="73533"/>
                      <a:pt x="221086" y="79813"/>
                      <a:pt x="219390" y="88208"/>
                    </a:cubicBezTo>
                    <a:cubicBezTo>
                      <a:pt x="217479" y="97682"/>
                      <a:pt x="209827" y="101136"/>
                      <a:pt x="201426" y="103289"/>
                    </a:cubicBezTo>
                    <a:cubicBezTo>
                      <a:pt x="195273" y="104864"/>
                      <a:pt x="189101" y="104445"/>
                      <a:pt x="182865" y="103657"/>
                    </a:cubicBezTo>
                    <a:cubicBezTo>
                      <a:pt x="156633" y="100324"/>
                      <a:pt x="131018" y="94050"/>
                      <a:pt x="106386" y="84785"/>
                    </a:cubicBezTo>
                    <a:cubicBezTo>
                      <a:pt x="79843" y="74803"/>
                      <a:pt x="53954" y="63074"/>
                      <a:pt x="27887" y="51860"/>
                    </a:cubicBezTo>
                    <a:cubicBezTo>
                      <a:pt x="20242" y="48571"/>
                      <a:pt x="13111" y="44107"/>
                      <a:pt x="7447" y="37865"/>
                    </a:cubicBezTo>
                    <a:cubicBezTo>
                      <a:pt x="-5431" y="23679"/>
                      <a:pt x="-1240" y="8484"/>
                      <a:pt x="17187" y="2807"/>
                    </a:cubicBezTo>
                    <a:cubicBezTo>
                      <a:pt x="21766" y="1391"/>
                      <a:pt x="26674" y="1073"/>
                      <a:pt x="32897" y="0"/>
                    </a:cubicBezTo>
                    <a:close/>
                  </a:path>
                </a:pathLst>
              </a:custGeom>
              <a:solidFill>
                <a:srgbClr val="FBB244"/>
              </a:solidFill>
              <a:ln w="6350"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3A15E1C0-04CF-21D5-2AD8-1D2D16BAB924}"/>
                  </a:ext>
                </a:extLst>
              </p:cNvPr>
              <p:cNvSpPr/>
              <p:nvPr/>
            </p:nvSpPr>
            <p:spPr>
              <a:xfrm>
                <a:off x="1981315" y="5512417"/>
                <a:ext cx="129055" cy="177157"/>
              </a:xfrm>
              <a:custGeom>
                <a:avLst/>
                <a:gdLst>
                  <a:gd name="connsiteX0" fmla="*/ 0 w 129055"/>
                  <a:gd name="connsiteY0" fmla="*/ 27646 h 177157"/>
                  <a:gd name="connsiteX1" fmla="*/ 34138 w 129055"/>
                  <a:gd name="connsiteY1" fmla="*/ 2259 h 177157"/>
                  <a:gd name="connsiteX2" fmla="*/ 55918 w 129055"/>
                  <a:gd name="connsiteY2" fmla="*/ 17841 h 177157"/>
                  <a:gd name="connsiteX3" fmla="*/ 96006 w 129055"/>
                  <a:gd name="connsiteY3" fmla="*/ 73144 h 177157"/>
                  <a:gd name="connsiteX4" fmla="*/ 124193 w 129055"/>
                  <a:gd name="connsiteY4" fmla="*/ 133196 h 177157"/>
                  <a:gd name="connsiteX5" fmla="*/ 128575 w 129055"/>
                  <a:gd name="connsiteY5" fmla="*/ 149185 h 177157"/>
                  <a:gd name="connsiteX6" fmla="*/ 119272 w 129055"/>
                  <a:gd name="connsiteY6" fmla="*/ 172921 h 177157"/>
                  <a:gd name="connsiteX7" fmla="*/ 93789 w 129055"/>
                  <a:gd name="connsiteY7" fmla="*/ 173620 h 177157"/>
                  <a:gd name="connsiteX8" fmla="*/ 76409 w 129055"/>
                  <a:gd name="connsiteY8" fmla="*/ 159015 h 177157"/>
                  <a:gd name="connsiteX9" fmla="*/ 27445 w 129055"/>
                  <a:gd name="connsiteY9" fmla="*/ 89558 h 177157"/>
                  <a:gd name="connsiteX10" fmla="*/ 7868 w 129055"/>
                  <a:gd name="connsiteY10" fmla="*/ 52950 h 177157"/>
                  <a:gd name="connsiteX11" fmla="*/ 0 w 129055"/>
                  <a:gd name="connsiteY11" fmla="*/ 27646 h 177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9055" h="177157">
                    <a:moveTo>
                      <a:pt x="0" y="27646"/>
                    </a:moveTo>
                    <a:cubicBezTo>
                      <a:pt x="216" y="5656"/>
                      <a:pt x="15983" y="-4987"/>
                      <a:pt x="34138" y="2259"/>
                    </a:cubicBezTo>
                    <a:cubicBezTo>
                      <a:pt x="42666" y="5662"/>
                      <a:pt x="49524" y="11377"/>
                      <a:pt x="55918" y="17841"/>
                    </a:cubicBezTo>
                    <a:cubicBezTo>
                      <a:pt x="72117" y="34231"/>
                      <a:pt x="84823" y="53198"/>
                      <a:pt x="96006" y="73144"/>
                    </a:cubicBezTo>
                    <a:cubicBezTo>
                      <a:pt x="106826" y="92448"/>
                      <a:pt x="117177" y="112076"/>
                      <a:pt x="124193" y="133196"/>
                    </a:cubicBezTo>
                    <a:cubicBezTo>
                      <a:pt x="125933" y="138434"/>
                      <a:pt x="127590" y="143762"/>
                      <a:pt x="128575" y="149185"/>
                    </a:cubicBezTo>
                    <a:cubicBezTo>
                      <a:pt x="130340" y="158862"/>
                      <a:pt x="127248" y="167041"/>
                      <a:pt x="119272" y="172921"/>
                    </a:cubicBezTo>
                    <a:cubicBezTo>
                      <a:pt x="111055" y="178973"/>
                      <a:pt x="102387" y="177931"/>
                      <a:pt x="93789" y="173620"/>
                    </a:cubicBezTo>
                    <a:cubicBezTo>
                      <a:pt x="86849" y="170140"/>
                      <a:pt x="81375" y="164806"/>
                      <a:pt x="76409" y="159015"/>
                    </a:cubicBezTo>
                    <a:cubicBezTo>
                      <a:pt x="57906" y="137412"/>
                      <a:pt x="41548" y="114254"/>
                      <a:pt x="27445" y="89558"/>
                    </a:cubicBezTo>
                    <a:cubicBezTo>
                      <a:pt x="20587" y="77544"/>
                      <a:pt x="14364" y="65168"/>
                      <a:pt x="7868" y="52950"/>
                    </a:cubicBezTo>
                    <a:cubicBezTo>
                      <a:pt x="3258" y="44289"/>
                      <a:pt x="260" y="35164"/>
                      <a:pt x="0" y="27646"/>
                    </a:cubicBezTo>
                    <a:close/>
                  </a:path>
                </a:pathLst>
              </a:custGeom>
              <a:solidFill>
                <a:srgbClr val="FBB244"/>
              </a:solidFill>
              <a:ln w="6350"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76F95AB3-A8F1-1CCE-3088-0B061DDF7B34}"/>
                  </a:ext>
                </a:extLst>
              </p:cNvPr>
              <p:cNvSpPr/>
              <p:nvPr/>
            </p:nvSpPr>
            <p:spPr>
              <a:xfrm>
                <a:off x="1679277" y="5652886"/>
                <a:ext cx="94752" cy="184837"/>
              </a:xfrm>
              <a:custGeom>
                <a:avLst/>
                <a:gdLst>
                  <a:gd name="connsiteX0" fmla="*/ 94749 w 94752"/>
                  <a:gd name="connsiteY0" fmla="*/ 153795 h 184837"/>
                  <a:gd name="connsiteX1" fmla="*/ 91764 w 94752"/>
                  <a:gd name="connsiteY1" fmla="*/ 174420 h 184837"/>
                  <a:gd name="connsiteX2" fmla="*/ 67469 w 94752"/>
                  <a:gd name="connsiteY2" fmla="*/ 182217 h 184837"/>
                  <a:gd name="connsiteX3" fmla="*/ 52915 w 94752"/>
                  <a:gd name="connsiteY3" fmla="*/ 167619 h 184837"/>
                  <a:gd name="connsiteX4" fmla="*/ 32614 w 94752"/>
                  <a:gd name="connsiteY4" fmla="*/ 131424 h 184837"/>
                  <a:gd name="connsiteX5" fmla="*/ 2026 w 94752"/>
                  <a:gd name="connsiteY5" fmla="*/ 45477 h 184837"/>
                  <a:gd name="connsiteX6" fmla="*/ 3004 w 94752"/>
                  <a:gd name="connsiteY6" fmla="*/ 14920 h 184837"/>
                  <a:gd name="connsiteX7" fmla="*/ 35319 w 94752"/>
                  <a:gd name="connsiteY7" fmla="*/ 3370 h 184837"/>
                  <a:gd name="connsiteX8" fmla="*/ 57823 w 94752"/>
                  <a:gd name="connsiteY8" fmla="*/ 27201 h 184837"/>
                  <a:gd name="connsiteX9" fmla="*/ 76715 w 94752"/>
                  <a:gd name="connsiteY9" fmla="*/ 71035 h 184837"/>
                  <a:gd name="connsiteX10" fmla="*/ 93720 w 94752"/>
                  <a:gd name="connsiteY10" fmla="*/ 141647 h 184837"/>
                  <a:gd name="connsiteX11" fmla="*/ 94749 w 94752"/>
                  <a:gd name="connsiteY11" fmla="*/ 153795 h 18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752" h="184837">
                    <a:moveTo>
                      <a:pt x="94749" y="153795"/>
                    </a:moveTo>
                    <a:cubicBezTo>
                      <a:pt x="94787" y="162406"/>
                      <a:pt x="94558" y="168603"/>
                      <a:pt x="91764" y="174420"/>
                    </a:cubicBezTo>
                    <a:cubicBezTo>
                      <a:pt x="86983" y="184377"/>
                      <a:pt x="76988" y="187678"/>
                      <a:pt x="67469" y="182217"/>
                    </a:cubicBezTo>
                    <a:cubicBezTo>
                      <a:pt x="61322" y="178693"/>
                      <a:pt x="56973" y="173283"/>
                      <a:pt x="52915" y="167619"/>
                    </a:cubicBezTo>
                    <a:cubicBezTo>
                      <a:pt x="44800" y="156309"/>
                      <a:pt x="38640" y="143908"/>
                      <a:pt x="32614" y="131424"/>
                    </a:cubicBezTo>
                    <a:cubicBezTo>
                      <a:pt x="19311" y="103878"/>
                      <a:pt x="9113" y="75245"/>
                      <a:pt x="2026" y="45477"/>
                    </a:cubicBezTo>
                    <a:cubicBezTo>
                      <a:pt x="-438" y="35132"/>
                      <a:pt x="-1238" y="24998"/>
                      <a:pt x="3004" y="14920"/>
                    </a:cubicBezTo>
                    <a:cubicBezTo>
                      <a:pt x="8941" y="830"/>
                      <a:pt x="21737" y="-3876"/>
                      <a:pt x="35319" y="3370"/>
                    </a:cubicBezTo>
                    <a:cubicBezTo>
                      <a:pt x="45428" y="8761"/>
                      <a:pt x="52331" y="17359"/>
                      <a:pt x="57823" y="27201"/>
                    </a:cubicBezTo>
                    <a:cubicBezTo>
                      <a:pt x="65621" y="41165"/>
                      <a:pt x="71527" y="55992"/>
                      <a:pt x="76715" y="71035"/>
                    </a:cubicBezTo>
                    <a:cubicBezTo>
                      <a:pt x="84627" y="93997"/>
                      <a:pt x="89681" y="117727"/>
                      <a:pt x="93720" y="141647"/>
                    </a:cubicBezTo>
                    <a:cubicBezTo>
                      <a:pt x="94520" y="146416"/>
                      <a:pt x="94546" y="151306"/>
                      <a:pt x="94749" y="153795"/>
                    </a:cubicBezTo>
                    <a:close/>
                  </a:path>
                </a:pathLst>
              </a:custGeom>
              <a:solidFill>
                <a:srgbClr val="FBB244"/>
              </a:solidFill>
              <a:ln w="6350"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9D7399C3-039A-FFD2-6498-1FAA7D913BF6}"/>
                  </a:ext>
                </a:extLst>
              </p:cNvPr>
              <p:cNvSpPr/>
              <p:nvPr/>
            </p:nvSpPr>
            <p:spPr>
              <a:xfrm>
                <a:off x="359929" y="4845617"/>
                <a:ext cx="278102" cy="82607"/>
              </a:xfrm>
              <a:custGeom>
                <a:avLst/>
                <a:gdLst>
                  <a:gd name="connsiteX0" fmla="*/ 265667 w 278102"/>
                  <a:gd name="connsiteY0" fmla="*/ 25632 h 82607"/>
                  <a:gd name="connsiteX1" fmla="*/ 272335 w 278102"/>
                  <a:gd name="connsiteY1" fmla="*/ 32770 h 82607"/>
                  <a:gd name="connsiteX2" fmla="*/ 266613 w 278102"/>
                  <a:gd name="connsiteY2" fmla="*/ 71466 h 82607"/>
                  <a:gd name="connsiteX3" fmla="*/ 233568 w 278102"/>
                  <a:gd name="connsiteY3" fmla="*/ 82376 h 82607"/>
                  <a:gd name="connsiteX4" fmla="*/ 142160 w 278102"/>
                  <a:gd name="connsiteY4" fmla="*/ 78502 h 82607"/>
                  <a:gd name="connsiteX5" fmla="*/ 40318 w 278102"/>
                  <a:gd name="connsiteY5" fmla="*/ 57877 h 82607"/>
                  <a:gd name="connsiteX6" fmla="*/ 8905 w 278102"/>
                  <a:gd name="connsiteY6" fmla="*/ 42136 h 82607"/>
                  <a:gd name="connsiteX7" fmla="*/ 12575 w 278102"/>
                  <a:gd name="connsiteY7" fmla="*/ 8773 h 82607"/>
                  <a:gd name="connsiteX8" fmla="*/ 44852 w 278102"/>
                  <a:gd name="connsiteY8" fmla="*/ 1521 h 82607"/>
                  <a:gd name="connsiteX9" fmla="*/ 188311 w 278102"/>
                  <a:gd name="connsiteY9" fmla="*/ 3293 h 82607"/>
                  <a:gd name="connsiteX10" fmla="*/ 237518 w 278102"/>
                  <a:gd name="connsiteY10" fmla="*/ 11624 h 82607"/>
                  <a:gd name="connsiteX11" fmla="*/ 265667 w 278102"/>
                  <a:gd name="connsiteY11" fmla="*/ 25632 h 82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8102" h="82607">
                    <a:moveTo>
                      <a:pt x="265667" y="25632"/>
                    </a:moveTo>
                    <a:cubicBezTo>
                      <a:pt x="266690" y="26712"/>
                      <a:pt x="269909" y="29455"/>
                      <a:pt x="272335" y="32770"/>
                    </a:cubicBezTo>
                    <a:cubicBezTo>
                      <a:pt x="281783" y="45692"/>
                      <a:pt x="279447" y="61732"/>
                      <a:pt x="266613" y="71466"/>
                    </a:cubicBezTo>
                    <a:cubicBezTo>
                      <a:pt x="256911" y="78826"/>
                      <a:pt x="245703" y="82122"/>
                      <a:pt x="233568" y="82376"/>
                    </a:cubicBezTo>
                    <a:cubicBezTo>
                      <a:pt x="203012" y="83023"/>
                      <a:pt x="172475" y="82490"/>
                      <a:pt x="142160" y="78502"/>
                    </a:cubicBezTo>
                    <a:cubicBezTo>
                      <a:pt x="107762" y="73975"/>
                      <a:pt x="73465" y="68730"/>
                      <a:pt x="40318" y="57877"/>
                    </a:cubicBezTo>
                    <a:cubicBezTo>
                      <a:pt x="29028" y="54182"/>
                      <a:pt x="18055" y="49959"/>
                      <a:pt x="8905" y="42136"/>
                    </a:cubicBezTo>
                    <a:cubicBezTo>
                      <a:pt x="-4221" y="30909"/>
                      <a:pt x="-2703" y="16507"/>
                      <a:pt x="12575" y="8773"/>
                    </a:cubicBezTo>
                    <a:cubicBezTo>
                      <a:pt x="22653" y="3667"/>
                      <a:pt x="33702" y="2029"/>
                      <a:pt x="44852" y="1521"/>
                    </a:cubicBezTo>
                    <a:cubicBezTo>
                      <a:pt x="92700" y="-657"/>
                      <a:pt x="140521" y="-847"/>
                      <a:pt x="188311" y="3293"/>
                    </a:cubicBezTo>
                    <a:cubicBezTo>
                      <a:pt x="204974" y="4734"/>
                      <a:pt x="221249" y="8055"/>
                      <a:pt x="237518" y="11624"/>
                    </a:cubicBezTo>
                    <a:cubicBezTo>
                      <a:pt x="247157" y="13726"/>
                      <a:pt x="255971" y="17561"/>
                      <a:pt x="265667" y="25632"/>
                    </a:cubicBezTo>
                    <a:close/>
                  </a:path>
                </a:pathLst>
              </a:custGeom>
              <a:solidFill>
                <a:srgbClr val="FBB244"/>
              </a:solidFill>
              <a:ln w="6350"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6156771C-6E16-0AA9-E4B5-32A5596B76F1}"/>
                  </a:ext>
                </a:extLst>
              </p:cNvPr>
              <p:cNvSpPr/>
              <p:nvPr/>
            </p:nvSpPr>
            <p:spPr>
              <a:xfrm>
                <a:off x="546359" y="4281089"/>
                <a:ext cx="215367" cy="138658"/>
              </a:xfrm>
              <a:custGeom>
                <a:avLst/>
                <a:gdLst>
                  <a:gd name="connsiteX0" fmla="*/ 153405 w 215367"/>
                  <a:gd name="connsiteY0" fmla="*/ 44555 h 138658"/>
                  <a:gd name="connsiteX1" fmla="*/ 194553 w 215367"/>
                  <a:gd name="connsiteY1" fmla="*/ 73486 h 138658"/>
                  <a:gd name="connsiteX2" fmla="*/ 211825 w 215367"/>
                  <a:gd name="connsiteY2" fmla="*/ 93971 h 138658"/>
                  <a:gd name="connsiteX3" fmla="*/ 192915 w 215367"/>
                  <a:gd name="connsiteY3" fmla="*/ 136776 h 138658"/>
                  <a:gd name="connsiteX4" fmla="*/ 172386 w 215367"/>
                  <a:gd name="connsiteY4" fmla="*/ 137831 h 138658"/>
                  <a:gd name="connsiteX5" fmla="*/ 146116 w 215367"/>
                  <a:gd name="connsiteY5" fmla="*/ 131804 h 138658"/>
                  <a:gd name="connsiteX6" fmla="*/ 75288 w 215367"/>
                  <a:gd name="connsiteY6" fmla="*/ 98054 h 138658"/>
                  <a:gd name="connsiteX7" fmla="*/ 27942 w 215367"/>
                  <a:gd name="connsiteY7" fmla="*/ 64501 h 138658"/>
                  <a:gd name="connsiteX8" fmla="*/ 8930 w 215367"/>
                  <a:gd name="connsiteY8" fmla="*/ 45438 h 138658"/>
                  <a:gd name="connsiteX9" fmla="*/ 2999 w 215367"/>
                  <a:gd name="connsiteY9" fmla="*/ 12698 h 138658"/>
                  <a:gd name="connsiteX10" fmla="*/ 33803 w 215367"/>
                  <a:gd name="connsiteY10" fmla="*/ 144 h 138658"/>
                  <a:gd name="connsiteX11" fmla="*/ 46033 w 215367"/>
                  <a:gd name="connsiteY11" fmla="*/ 2392 h 138658"/>
                  <a:gd name="connsiteX12" fmla="*/ 153405 w 215367"/>
                  <a:gd name="connsiteY12" fmla="*/ 44555 h 138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5367" h="138658">
                    <a:moveTo>
                      <a:pt x="153405" y="44555"/>
                    </a:moveTo>
                    <a:cubicBezTo>
                      <a:pt x="167877" y="51382"/>
                      <a:pt x="181060" y="62685"/>
                      <a:pt x="194553" y="73486"/>
                    </a:cubicBezTo>
                    <a:cubicBezTo>
                      <a:pt x="201596" y="79125"/>
                      <a:pt x="207825" y="85691"/>
                      <a:pt x="211825" y="93971"/>
                    </a:cubicBezTo>
                    <a:cubicBezTo>
                      <a:pt x="220684" y="112291"/>
                      <a:pt x="212391" y="130972"/>
                      <a:pt x="192915" y="136776"/>
                    </a:cubicBezTo>
                    <a:cubicBezTo>
                      <a:pt x="186152" y="138796"/>
                      <a:pt x="179282" y="139259"/>
                      <a:pt x="172386" y="137831"/>
                    </a:cubicBezTo>
                    <a:cubicBezTo>
                      <a:pt x="163584" y="136008"/>
                      <a:pt x="154548" y="134738"/>
                      <a:pt x="146116" y="131804"/>
                    </a:cubicBezTo>
                    <a:cubicBezTo>
                      <a:pt x="121306" y="123175"/>
                      <a:pt x="96992" y="113504"/>
                      <a:pt x="75288" y="98054"/>
                    </a:cubicBezTo>
                    <a:cubicBezTo>
                      <a:pt x="59527" y="86840"/>
                      <a:pt x="42141" y="77906"/>
                      <a:pt x="27942" y="64501"/>
                    </a:cubicBezTo>
                    <a:cubicBezTo>
                      <a:pt x="21408" y="58335"/>
                      <a:pt x="14429" y="52455"/>
                      <a:pt x="8930" y="45438"/>
                    </a:cubicBezTo>
                    <a:cubicBezTo>
                      <a:pt x="1424" y="35862"/>
                      <a:pt x="-3452" y="24585"/>
                      <a:pt x="2999" y="12698"/>
                    </a:cubicBezTo>
                    <a:cubicBezTo>
                      <a:pt x="9502" y="728"/>
                      <a:pt x="21624" y="-523"/>
                      <a:pt x="33803" y="144"/>
                    </a:cubicBezTo>
                    <a:cubicBezTo>
                      <a:pt x="37905" y="366"/>
                      <a:pt x="41969" y="1547"/>
                      <a:pt x="46033" y="2392"/>
                    </a:cubicBezTo>
                    <a:cubicBezTo>
                      <a:pt x="70512" y="7528"/>
                      <a:pt x="132095" y="31601"/>
                      <a:pt x="153405" y="44555"/>
                    </a:cubicBezTo>
                    <a:close/>
                  </a:path>
                </a:pathLst>
              </a:custGeom>
              <a:solidFill>
                <a:srgbClr val="FBB244"/>
              </a:solidFill>
              <a:ln w="6350"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29F0079B-C554-BE7E-FD2A-3D29900A733C}"/>
                  </a:ext>
                </a:extLst>
              </p:cNvPr>
              <p:cNvSpPr/>
              <p:nvPr/>
            </p:nvSpPr>
            <p:spPr>
              <a:xfrm>
                <a:off x="975542" y="3927311"/>
                <a:ext cx="130836" cy="208006"/>
              </a:xfrm>
              <a:custGeom>
                <a:avLst/>
                <a:gdLst>
                  <a:gd name="connsiteX0" fmla="*/ 43665 w 130836"/>
                  <a:gd name="connsiteY0" fmla="*/ 5942 h 208006"/>
                  <a:gd name="connsiteX1" fmla="*/ 66944 w 130836"/>
                  <a:gd name="connsiteY1" fmla="*/ 29412 h 208006"/>
                  <a:gd name="connsiteX2" fmla="*/ 106047 w 130836"/>
                  <a:gd name="connsiteY2" fmla="*/ 100253 h 208006"/>
                  <a:gd name="connsiteX3" fmla="*/ 124697 w 130836"/>
                  <a:gd name="connsiteY3" fmla="*/ 146512 h 208006"/>
                  <a:gd name="connsiteX4" fmla="*/ 130196 w 130836"/>
                  <a:gd name="connsiteY4" fmla="*/ 183069 h 208006"/>
                  <a:gd name="connsiteX5" fmla="*/ 88337 w 130836"/>
                  <a:gd name="connsiteY5" fmla="*/ 203707 h 208006"/>
                  <a:gd name="connsiteX6" fmla="*/ 67446 w 130836"/>
                  <a:gd name="connsiteY6" fmla="*/ 183762 h 208006"/>
                  <a:gd name="connsiteX7" fmla="*/ 21554 w 130836"/>
                  <a:gd name="connsiteY7" fmla="*/ 102475 h 208006"/>
                  <a:gd name="connsiteX8" fmla="*/ 2917 w 130836"/>
                  <a:gd name="connsiteY8" fmla="*/ 47408 h 208006"/>
                  <a:gd name="connsiteX9" fmla="*/ 53 w 130836"/>
                  <a:gd name="connsiteY9" fmla="*/ 31082 h 208006"/>
                  <a:gd name="connsiteX10" fmla="*/ 12378 w 130836"/>
                  <a:gd name="connsiteY10" fmla="*/ 4101 h 208006"/>
                  <a:gd name="connsiteX11" fmla="*/ 43665 w 130836"/>
                  <a:gd name="connsiteY11" fmla="*/ 5942 h 208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0836" h="208006">
                    <a:moveTo>
                      <a:pt x="43665" y="5942"/>
                    </a:moveTo>
                    <a:cubicBezTo>
                      <a:pt x="53221" y="11981"/>
                      <a:pt x="60321" y="20458"/>
                      <a:pt x="66944" y="29412"/>
                    </a:cubicBezTo>
                    <a:cubicBezTo>
                      <a:pt x="83124" y="51288"/>
                      <a:pt x="95182" y="75475"/>
                      <a:pt x="106047" y="100253"/>
                    </a:cubicBezTo>
                    <a:cubicBezTo>
                      <a:pt x="112721" y="115467"/>
                      <a:pt x="118512" y="131076"/>
                      <a:pt x="124697" y="146512"/>
                    </a:cubicBezTo>
                    <a:cubicBezTo>
                      <a:pt x="129409" y="158266"/>
                      <a:pt x="132158" y="170331"/>
                      <a:pt x="130196" y="183069"/>
                    </a:cubicBezTo>
                    <a:cubicBezTo>
                      <a:pt x="126862" y="204729"/>
                      <a:pt x="107660" y="214223"/>
                      <a:pt x="88337" y="203707"/>
                    </a:cubicBezTo>
                    <a:cubicBezTo>
                      <a:pt x="79619" y="198957"/>
                      <a:pt x="73237" y="191597"/>
                      <a:pt x="67446" y="183762"/>
                    </a:cubicBezTo>
                    <a:cubicBezTo>
                      <a:pt x="48827" y="158546"/>
                      <a:pt x="33797" y="131279"/>
                      <a:pt x="21554" y="102475"/>
                    </a:cubicBezTo>
                    <a:cubicBezTo>
                      <a:pt x="13953" y="84600"/>
                      <a:pt x="7406" y="66337"/>
                      <a:pt x="2917" y="47408"/>
                    </a:cubicBezTo>
                    <a:cubicBezTo>
                      <a:pt x="1640" y="42036"/>
                      <a:pt x="307" y="36556"/>
                      <a:pt x="53" y="31082"/>
                    </a:cubicBezTo>
                    <a:cubicBezTo>
                      <a:pt x="-449" y="20154"/>
                      <a:pt x="2536" y="10299"/>
                      <a:pt x="12378" y="4101"/>
                    </a:cubicBezTo>
                    <a:cubicBezTo>
                      <a:pt x="23097" y="-2649"/>
                      <a:pt x="33568" y="-382"/>
                      <a:pt x="43665" y="5942"/>
                    </a:cubicBezTo>
                    <a:close/>
                  </a:path>
                </a:pathLst>
              </a:custGeom>
              <a:solidFill>
                <a:srgbClr val="FBB244"/>
              </a:solidFill>
              <a:ln w="6350"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BAACED44-3463-E682-01A3-AF5DA5512679}"/>
                  </a:ext>
                </a:extLst>
              </p:cNvPr>
              <p:cNvSpPr/>
              <p:nvPr/>
            </p:nvSpPr>
            <p:spPr>
              <a:xfrm>
                <a:off x="434636" y="4542493"/>
                <a:ext cx="209632" cy="128194"/>
              </a:xfrm>
              <a:custGeom>
                <a:avLst/>
                <a:gdLst>
                  <a:gd name="connsiteX0" fmla="*/ 27194 w 209632"/>
                  <a:gd name="connsiteY0" fmla="*/ 335 h 128194"/>
                  <a:gd name="connsiteX1" fmla="*/ 60017 w 209632"/>
                  <a:gd name="connsiteY1" fmla="*/ 4259 h 128194"/>
                  <a:gd name="connsiteX2" fmla="*/ 134674 w 209632"/>
                  <a:gd name="connsiteY2" fmla="*/ 35469 h 128194"/>
                  <a:gd name="connsiteX3" fmla="*/ 178032 w 209632"/>
                  <a:gd name="connsiteY3" fmla="*/ 60126 h 128194"/>
                  <a:gd name="connsiteX4" fmla="*/ 205058 w 209632"/>
                  <a:gd name="connsiteY4" fmla="*/ 85355 h 128194"/>
                  <a:gd name="connsiteX5" fmla="*/ 185080 w 209632"/>
                  <a:gd name="connsiteY5" fmla="*/ 127531 h 128194"/>
                  <a:gd name="connsiteX6" fmla="*/ 156315 w 209632"/>
                  <a:gd name="connsiteY6" fmla="*/ 124884 h 128194"/>
                  <a:gd name="connsiteX7" fmla="*/ 69853 w 209632"/>
                  <a:gd name="connsiteY7" fmla="*/ 89704 h 128194"/>
                  <a:gd name="connsiteX8" fmla="*/ 21035 w 209632"/>
                  <a:gd name="connsiteY8" fmla="*/ 58132 h 128194"/>
                  <a:gd name="connsiteX9" fmla="*/ 8646 w 209632"/>
                  <a:gd name="connsiteY9" fmla="*/ 47121 h 128194"/>
                  <a:gd name="connsiteX10" fmla="*/ 1540 w 209632"/>
                  <a:gd name="connsiteY10" fmla="*/ 18324 h 128194"/>
                  <a:gd name="connsiteX11" fmla="*/ 27194 w 209632"/>
                  <a:gd name="connsiteY11" fmla="*/ 335 h 128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9632" h="128194">
                    <a:moveTo>
                      <a:pt x="27194" y="335"/>
                    </a:moveTo>
                    <a:cubicBezTo>
                      <a:pt x="38434" y="-872"/>
                      <a:pt x="49267" y="1357"/>
                      <a:pt x="60017" y="4259"/>
                    </a:cubicBezTo>
                    <a:cubicBezTo>
                      <a:pt x="86287" y="11346"/>
                      <a:pt x="110760" y="22807"/>
                      <a:pt x="134674" y="35469"/>
                    </a:cubicBezTo>
                    <a:cubicBezTo>
                      <a:pt x="149362" y="43242"/>
                      <a:pt x="163598" y="51878"/>
                      <a:pt x="178032" y="60126"/>
                    </a:cubicBezTo>
                    <a:cubicBezTo>
                      <a:pt x="189024" y="66406"/>
                      <a:pt x="198676" y="74153"/>
                      <a:pt x="205058" y="85355"/>
                    </a:cubicBezTo>
                    <a:cubicBezTo>
                      <a:pt x="215903" y="104398"/>
                      <a:pt x="206759" y="123766"/>
                      <a:pt x="185080" y="127531"/>
                    </a:cubicBezTo>
                    <a:cubicBezTo>
                      <a:pt x="175301" y="129227"/>
                      <a:pt x="165726" y="127430"/>
                      <a:pt x="156315" y="124884"/>
                    </a:cubicBezTo>
                    <a:cubicBezTo>
                      <a:pt x="126064" y="116692"/>
                      <a:pt x="97342" y="104665"/>
                      <a:pt x="69853" y="89704"/>
                    </a:cubicBezTo>
                    <a:cubicBezTo>
                      <a:pt x="52797" y="80421"/>
                      <a:pt x="36313" y="70178"/>
                      <a:pt x="21035" y="58132"/>
                    </a:cubicBezTo>
                    <a:cubicBezTo>
                      <a:pt x="16697" y="54716"/>
                      <a:pt x="12246" y="51255"/>
                      <a:pt x="8646" y="47121"/>
                    </a:cubicBezTo>
                    <a:cubicBezTo>
                      <a:pt x="1458" y="38873"/>
                      <a:pt x="-2321" y="29297"/>
                      <a:pt x="1540" y="18324"/>
                    </a:cubicBezTo>
                    <a:cubicBezTo>
                      <a:pt x="5731" y="6386"/>
                      <a:pt x="15351" y="1649"/>
                      <a:pt x="27194" y="335"/>
                    </a:cubicBezTo>
                    <a:close/>
                  </a:path>
                </a:pathLst>
              </a:custGeom>
              <a:solidFill>
                <a:srgbClr val="FBB244"/>
              </a:solidFill>
              <a:ln w="6350"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6DD95A18-4308-D868-D9A3-89F30AE639FA}"/>
                  </a:ext>
                </a:extLst>
              </p:cNvPr>
              <p:cNvSpPr/>
              <p:nvPr/>
            </p:nvSpPr>
            <p:spPr>
              <a:xfrm>
                <a:off x="421388" y="5064635"/>
                <a:ext cx="222551" cy="94333"/>
              </a:xfrm>
              <a:custGeom>
                <a:avLst/>
                <a:gdLst>
                  <a:gd name="connsiteX0" fmla="*/ 200671 w 222551"/>
                  <a:gd name="connsiteY0" fmla="*/ 2931 h 94333"/>
                  <a:gd name="connsiteX1" fmla="*/ 212584 w 222551"/>
                  <a:gd name="connsiteY1" fmla="*/ 42835 h 94333"/>
                  <a:gd name="connsiteX2" fmla="*/ 190403 w 222551"/>
                  <a:gd name="connsiteY2" fmla="*/ 57852 h 94333"/>
                  <a:gd name="connsiteX3" fmla="*/ 69163 w 222551"/>
                  <a:gd name="connsiteY3" fmla="*/ 92993 h 94333"/>
                  <a:gd name="connsiteX4" fmla="*/ 36028 w 222551"/>
                  <a:gd name="connsiteY4" fmla="*/ 94200 h 94333"/>
                  <a:gd name="connsiteX5" fmla="*/ 17868 w 222551"/>
                  <a:gd name="connsiteY5" fmla="*/ 90561 h 94333"/>
                  <a:gd name="connsiteX6" fmla="*/ 9212 w 222551"/>
                  <a:gd name="connsiteY6" fmla="*/ 47254 h 94333"/>
                  <a:gd name="connsiteX7" fmla="*/ 39165 w 222551"/>
                  <a:gd name="connsiteY7" fmla="*/ 28979 h 94333"/>
                  <a:gd name="connsiteX8" fmla="*/ 80536 w 222551"/>
                  <a:gd name="connsiteY8" fmla="*/ 15396 h 94333"/>
                  <a:gd name="connsiteX9" fmla="*/ 174687 w 222551"/>
                  <a:gd name="connsiteY9" fmla="*/ 315 h 94333"/>
                  <a:gd name="connsiteX10" fmla="*/ 200671 w 222551"/>
                  <a:gd name="connsiteY10" fmla="*/ 2931 h 943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2551" h="94333">
                    <a:moveTo>
                      <a:pt x="200671" y="2931"/>
                    </a:moveTo>
                    <a:cubicBezTo>
                      <a:pt x="225551" y="12304"/>
                      <a:pt x="228770" y="25715"/>
                      <a:pt x="212584" y="42835"/>
                    </a:cubicBezTo>
                    <a:cubicBezTo>
                      <a:pt x="206304" y="49477"/>
                      <a:pt x="198849" y="54468"/>
                      <a:pt x="190403" y="57852"/>
                    </a:cubicBezTo>
                    <a:cubicBezTo>
                      <a:pt x="151160" y="73594"/>
                      <a:pt x="111308" y="87399"/>
                      <a:pt x="69163" y="92993"/>
                    </a:cubicBezTo>
                    <a:cubicBezTo>
                      <a:pt x="58247" y="94441"/>
                      <a:pt x="47065" y="94473"/>
                      <a:pt x="36028" y="94200"/>
                    </a:cubicBezTo>
                    <a:cubicBezTo>
                      <a:pt x="29932" y="94054"/>
                      <a:pt x="23563" y="92758"/>
                      <a:pt x="17868" y="90561"/>
                    </a:cubicBezTo>
                    <a:cubicBezTo>
                      <a:pt x="-1824" y="82967"/>
                      <a:pt x="-6028" y="61688"/>
                      <a:pt x="9212" y="47254"/>
                    </a:cubicBezTo>
                    <a:cubicBezTo>
                      <a:pt x="17836" y="39088"/>
                      <a:pt x="28040" y="33024"/>
                      <a:pt x="39165" y="28979"/>
                    </a:cubicBezTo>
                    <a:cubicBezTo>
                      <a:pt x="52805" y="24020"/>
                      <a:pt x="66540" y="19175"/>
                      <a:pt x="80536" y="15396"/>
                    </a:cubicBezTo>
                    <a:cubicBezTo>
                      <a:pt x="111352" y="7065"/>
                      <a:pt x="142905" y="2893"/>
                      <a:pt x="174687" y="315"/>
                    </a:cubicBezTo>
                    <a:cubicBezTo>
                      <a:pt x="184472" y="-472"/>
                      <a:pt x="194055" y="150"/>
                      <a:pt x="200671" y="2931"/>
                    </a:cubicBezTo>
                    <a:close/>
                  </a:path>
                </a:pathLst>
              </a:custGeom>
              <a:solidFill>
                <a:srgbClr val="FBB244"/>
              </a:solidFill>
              <a:ln w="6350"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0B514B12-612D-6D46-B1A4-C9C6A80587D1}"/>
                  </a:ext>
                </a:extLst>
              </p:cNvPr>
              <p:cNvSpPr/>
              <p:nvPr/>
            </p:nvSpPr>
            <p:spPr>
              <a:xfrm>
                <a:off x="1852128" y="3894790"/>
                <a:ext cx="111017" cy="205989"/>
              </a:xfrm>
              <a:custGeom>
                <a:avLst/>
                <a:gdLst>
                  <a:gd name="connsiteX0" fmla="*/ 48237 w 111017"/>
                  <a:gd name="connsiteY0" fmla="*/ 42781 h 205989"/>
                  <a:gd name="connsiteX1" fmla="*/ 61572 w 111017"/>
                  <a:gd name="connsiteY1" fmla="*/ 19273 h 205989"/>
                  <a:gd name="connsiteX2" fmla="*/ 70386 w 111017"/>
                  <a:gd name="connsiteY2" fmla="*/ 7773 h 205989"/>
                  <a:gd name="connsiteX3" fmla="*/ 109896 w 111017"/>
                  <a:gd name="connsiteY3" fmla="*/ 19933 h 205989"/>
                  <a:gd name="connsiteX4" fmla="*/ 110601 w 111017"/>
                  <a:gd name="connsiteY4" fmla="*/ 40577 h 205989"/>
                  <a:gd name="connsiteX5" fmla="*/ 106207 w 111017"/>
                  <a:gd name="connsiteY5" fmla="*/ 65114 h 205989"/>
                  <a:gd name="connsiteX6" fmla="*/ 60410 w 111017"/>
                  <a:gd name="connsiteY6" fmla="*/ 176194 h 205989"/>
                  <a:gd name="connsiteX7" fmla="*/ 32331 w 111017"/>
                  <a:gd name="connsiteY7" fmla="*/ 203106 h 205989"/>
                  <a:gd name="connsiteX8" fmla="*/ 1648 w 111017"/>
                  <a:gd name="connsiteY8" fmla="*/ 189237 h 205989"/>
                  <a:gd name="connsiteX9" fmla="*/ 143 w 111017"/>
                  <a:gd name="connsiteY9" fmla="*/ 174899 h 205989"/>
                  <a:gd name="connsiteX10" fmla="*/ 4333 w 111017"/>
                  <a:gd name="connsiteY10" fmla="*/ 150407 h 205989"/>
                  <a:gd name="connsiteX11" fmla="*/ 48237 w 111017"/>
                  <a:gd name="connsiteY11" fmla="*/ 42781 h 205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1017" h="205989">
                    <a:moveTo>
                      <a:pt x="48237" y="42781"/>
                    </a:moveTo>
                    <a:cubicBezTo>
                      <a:pt x="52657" y="34926"/>
                      <a:pt x="56886" y="26963"/>
                      <a:pt x="61572" y="19273"/>
                    </a:cubicBezTo>
                    <a:cubicBezTo>
                      <a:pt x="64081" y="15165"/>
                      <a:pt x="66919" y="11056"/>
                      <a:pt x="70386" y="7773"/>
                    </a:cubicBezTo>
                    <a:cubicBezTo>
                      <a:pt x="85449" y="-6495"/>
                      <a:pt x="105718" y="-355"/>
                      <a:pt x="109896" y="19933"/>
                    </a:cubicBezTo>
                    <a:cubicBezTo>
                      <a:pt x="111268" y="26601"/>
                      <a:pt x="111223" y="33757"/>
                      <a:pt x="110601" y="40577"/>
                    </a:cubicBezTo>
                    <a:cubicBezTo>
                      <a:pt x="109839" y="48826"/>
                      <a:pt x="108194" y="57056"/>
                      <a:pt x="106207" y="65114"/>
                    </a:cubicBezTo>
                    <a:cubicBezTo>
                      <a:pt x="96510" y="104420"/>
                      <a:pt x="80959" y="141345"/>
                      <a:pt x="60410" y="176194"/>
                    </a:cubicBezTo>
                    <a:cubicBezTo>
                      <a:pt x="53565" y="187802"/>
                      <a:pt x="44726" y="197365"/>
                      <a:pt x="32331" y="203106"/>
                    </a:cubicBezTo>
                    <a:cubicBezTo>
                      <a:pt x="17853" y="209811"/>
                      <a:pt x="6232" y="204674"/>
                      <a:pt x="1648" y="189237"/>
                    </a:cubicBezTo>
                    <a:cubicBezTo>
                      <a:pt x="295" y="184690"/>
                      <a:pt x="-295" y="179604"/>
                      <a:pt x="143" y="174899"/>
                    </a:cubicBezTo>
                    <a:cubicBezTo>
                      <a:pt x="917" y="166663"/>
                      <a:pt x="1736" y="158185"/>
                      <a:pt x="4333" y="150407"/>
                    </a:cubicBezTo>
                    <a:cubicBezTo>
                      <a:pt x="16615" y="113590"/>
                      <a:pt x="28997" y="76766"/>
                      <a:pt x="48237" y="42781"/>
                    </a:cubicBezTo>
                    <a:close/>
                  </a:path>
                </a:pathLst>
              </a:custGeom>
              <a:solidFill>
                <a:srgbClr val="FBB244"/>
              </a:solidFill>
              <a:ln w="6350"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90C322AF-2CBC-3AAF-6FE4-204E84BEAF78}"/>
                  </a:ext>
                </a:extLst>
              </p:cNvPr>
              <p:cNvSpPr/>
              <p:nvPr/>
            </p:nvSpPr>
            <p:spPr>
              <a:xfrm>
                <a:off x="720084" y="4051485"/>
                <a:ext cx="164993" cy="180316"/>
              </a:xfrm>
              <a:custGeom>
                <a:avLst/>
                <a:gdLst>
                  <a:gd name="connsiteX0" fmla="*/ 123349 w 164993"/>
                  <a:gd name="connsiteY0" fmla="*/ 174224 h 180316"/>
                  <a:gd name="connsiteX1" fmla="*/ 84284 w 164993"/>
                  <a:gd name="connsiteY1" fmla="*/ 138823 h 180316"/>
                  <a:gd name="connsiteX2" fmla="*/ 16237 w 164993"/>
                  <a:gd name="connsiteY2" fmla="*/ 55206 h 180316"/>
                  <a:gd name="connsiteX3" fmla="*/ 2000 w 164993"/>
                  <a:gd name="connsiteY3" fmla="*/ 27583 h 180316"/>
                  <a:gd name="connsiteX4" fmla="*/ 4083 w 164993"/>
                  <a:gd name="connsiteY4" fmla="*/ 5886 h 180316"/>
                  <a:gd name="connsiteX5" fmla="*/ 27134 w 164993"/>
                  <a:gd name="connsiteY5" fmla="*/ 1549 h 180316"/>
                  <a:gd name="connsiteX6" fmla="*/ 43485 w 164993"/>
                  <a:gd name="connsiteY6" fmla="*/ 10331 h 180316"/>
                  <a:gd name="connsiteX7" fmla="*/ 100876 w 164993"/>
                  <a:gd name="connsiteY7" fmla="*/ 64287 h 180316"/>
                  <a:gd name="connsiteX8" fmla="*/ 153137 w 164993"/>
                  <a:gd name="connsiteY8" fmla="*/ 131482 h 180316"/>
                  <a:gd name="connsiteX9" fmla="*/ 164084 w 164993"/>
                  <a:gd name="connsiteY9" fmla="*/ 153701 h 180316"/>
                  <a:gd name="connsiteX10" fmla="*/ 138398 w 164993"/>
                  <a:gd name="connsiteY10" fmla="*/ 179476 h 180316"/>
                  <a:gd name="connsiteX11" fmla="*/ 123349 w 164993"/>
                  <a:gd name="connsiteY11" fmla="*/ 174224 h 18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4993" h="180316">
                    <a:moveTo>
                      <a:pt x="123349" y="174224"/>
                    </a:moveTo>
                    <a:cubicBezTo>
                      <a:pt x="110884" y="162997"/>
                      <a:pt x="97022" y="151478"/>
                      <a:pt x="84284" y="138823"/>
                    </a:cubicBezTo>
                    <a:cubicBezTo>
                      <a:pt x="58674" y="113391"/>
                      <a:pt x="35693" y="85705"/>
                      <a:pt x="16237" y="55206"/>
                    </a:cubicBezTo>
                    <a:cubicBezTo>
                      <a:pt x="10643" y="46430"/>
                      <a:pt x="5309" y="37489"/>
                      <a:pt x="2000" y="27583"/>
                    </a:cubicBezTo>
                    <a:cubicBezTo>
                      <a:pt x="-476" y="20160"/>
                      <a:pt x="-1518" y="12375"/>
                      <a:pt x="4083" y="5886"/>
                    </a:cubicBezTo>
                    <a:cubicBezTo>
                      <a:pt x="10395" y="-1430"/>
                      <a:pt x="18758" y="-693"/>
                      <a:pt x="27134" y="1549"/>
                    </a:cubicBezTo>
                    <a:cubicBezTo>
                      <a:pt x="33268" y="3193"/>
                      <a:pt x="38443" y="6584"/>
                      <a:pt x="43485" y="10331"/>
                    </a:cubicBezTo>
                    <a:cubicBezTo>
                      <a:pt x="64707" y="26104"/>
                      <a:pt x="83953" y="44132"/>
                      <a:pt x="100876" y="64287"/>
                    </a:cubicBezTo>
                    <a:cubicBezTo>
                      <a:pt x="119113" y="86004"/>
                      <a:pt x="135922" y="108921"/>
                      <a:pt x="153137" y="131482"/>
                    </a:cubicBezTo>
                    <a:cubicBezTo>
                      <a:pt x="158185" y="138099"/>
                      <a:pt x="162211" y="145484"/>
                      <a:pt x="164084" y="153701"/>
                    </a:cubicBezTo>
                    <a:cubicBezTo>
                      <a:pt x="168351" y="172376"/>
                      <a:pt x="157245" y="183565"/>
                      <a:pt x="138398" y="179476"/>
                    </a:cubicBezTo>
                    <a:cubicBezTo>
                      <a:pt x="133731" y="178472"/>
                      <a:pt x="129305" y="176345"/>
                      <a:pt x="123349" y="174224"/>
                    </a:cubicBezTo>
                    <a:close/>
                  </a:path>
                </a:pathLst>
              </a:custGeom>
              <a:solidFill>
                <a:srgbClr val="FBB244"/>
              </a:solidFill>
              <a:ln w="6350"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32DF8DBB-A67D-9FBF-BDAE-028000EAFB9B}"/>
                  </a:ext>
                </a:extLst>
              </p:cNvPr>
              <p:cNvSpPr/>
              <p:nvPr/>
            </p:nvSpPr>
            <p:spPr>
              <a:xfrm>
                <a:off x="1291945" y="3831169"/>
                <a:ext cx="67801" cy="200961"/>
              </a:xfrm>
              <a:custGeom>
                <a:avLst/>
                <a:gdLst>
                  <a:gd name="connsiteX0" fmla="*/ 61348 w 67801"/>
                  <a:gd name="connsiteY0" fmla="*/ 185288 h 200961"/>
                  <a:gd name="connsiteX1" fmla="*/ 19146 w 67801"/>
                  <a:gd name="connsiteY1" fmla="*/ 190666 h 200961"/>
                  <a:gd name="connsiteX2" fmla="*/ 7811 w 67801"/>
                  <a:gd name="connsiteY2" fmla="*/ 166403 h 200961"/>
                  <a:gd name="connsiteX3" fmla="*/ 1 w 67801"/>
                  <a:gd name="connsiteY3" fmla="*/ 98553 h 200961"/>
                  <a:gd name="connsiteX4" fmla="*/ 4884 w 67801"/>
                  <a:gd name="connsiteY4" fmla="*/ 32392 h 200961"/>
                  <a:gd name="connsiteX5" fmla="*/ 8903 w 67801"/>
                  <a:gd name="connsiteY5" fmla="*/ 16308 h 200961"/>
                  <a:gd name="connsiteX6" fmla="*/ 28652 w 67801"/>
                  <a:gd name="connsiteY6" fmla="*/ 185 h 200961"/>
                  <a:gd name="connsiteX7" fmla="*/ 51201 w 67801"/>
                  <a:gd name="connsiteY7" fmla="*/ 12072 h 200961"/>
                  <a:gd name="connsiteX8" fmla="*/ 59183 w 67801"/>
                  <a:gd name="connsiteY8" fmla="*/ 33319 h 200961"/>
                  <a:gd name="connsiteX9" fmla="*/ 67793 w 67801"/>
                  <a:gd name="connsiteY9" fmla="*/ 117863 h 200961"/>
                  <a:gd name="connsiteX10" fmla="*/ 66898 w 67801"/>
                  <a:gd name="connsiteY10" fmla="*/ 159367 h 200961"/>
                  <a:gd name="connsiteX11" fmla="*/ 61348 w 67801"/>
                  <a:gd name="connsiteY11" fmla="*/ 185288 h 200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801" h="200961">
                    <a:moveTo>
                      <a:pt x="61348" y="185288"/>
                    </a:moveTo>
                    <a:cubicBezTo>
                      <a:pt x="50375" y="204344"/>
                      <a:pt x="31414" y="205887"/>
                      <a:pt x="19146" y="190666"/>
                    </a:cubicBezTo>
                    <a:cubicBezTo>
                      <a:pt x="13380" y="183516"/>
                      <a:pt x="10211" y="175172"/>
                      <a:pt x="7811" y="166403"/>
                    </a:cubicBezTo>
                    <a:cubicBezTo>
                      <a:pt x="1728" y="144178"/>
                      <a:pt x="-37" y="121413"/>
                      <a:pt x="1" y="98553"/>
                    </a:cubicBezTo>
                    <a:cubicBezTo>
                      <a:pt x="39" y="76423"/>
                      <a:pt x="648" y="54242"/>
                      <a:pt x="4884" y="32392"/>
                    </a:cubicBezTo>
                    <a:cubicBezTo>
                      <a:pt x="5938" y="26969"/>
                      <a:pt x="7106" y="21515"/>
                      <a:pt x="8903" y="16308"/>
                    </a:cubicBezTo>
                    <a:cubicBezTo>
                      <a:pt x="12110" y="7011"/>
                      <a:pt x="18816" y="1398"/>
                      <a:pt x="28652" y="185"/>
                    </a:cubicBezTo>
                    <a:cubicBezTo>
                      <a:pt x="38780" y="-1060"/>
                      <a:pt x="45822" y="4097"/>
                      <a:pt x="51201" y="12072"/>
                    </a:cubicBezTo>
                    <a:cubicBezTo>
                      <a:pt x="55538" y="18505"/>
                      <a:pt x="57697" y="25845"/>
                      <a:pt x="59183" y="33319"/>
                    </a:cubicBezTo>
                    <a:cubicBezTo>
                      <a:pt x="64714" y="61221"/>
                      <a:pt x="67615" y="89428"/>
                      <a:pt x="67793" y="117863"/>
                    </a:cubicBezTo>
                    <a:cubicBezTo>
                      <a:pt x="67882" y="131694"/>
                      <a:pt x="67228" y="145530"/>
                      <a:pt x="66898" y="159367"/>
                    </a:cubicBezTo>
                    <a:cubicBezTo>
                      <a:pt x="66676" y="169184"/>
                      <a:pt x="64809" y="178607"/>
                      <a:pt x="61348" y="185288"/>
                    </a:cubicBezTo>
                    <a:close/>
                  </a:path>
                </a:pathLst>
              </a:custGeom>
              <a:solidFill>
                <a:srgbClr val="FBB244"/>
              </a:solidFill>
              <a:ln w="6350"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3C6E93D0-C7DB-3467-716E-0ADACFDDFE5F}"/>
                  </a:ext>
                </a:extLst>
              </p:cNvPr>
              <p:cNvSpPr/>
              <p:nvPr/>
            </p:nvSpPr>
            <p:spPr>
              <a:xfrm>
                <a:off x="1587995" y="3826599"/>
                <a:ext cx="74029" cy="191928"/>
              </a:xfrm>
              <a:custGeom>
                <a:avLst/>
                <a:gdLst>
                  <a:gd name="connsiteX0" fmla="*/ 29896 w 74029"/>
                  <a:gd name="connsiteY0" fmla="*/ 20161 h 191928"/>
                  <a:gd name="connsiteX1" fmla="*/ 42615 w 74029"/>
                  <a:gd name="connsiteY1" fmla="*/ 3651 h 191928"/>
                  <a:gd name="connsiteX2" fmla="*/ 67609 w 74029"/>
                  <a:gd name="connsiteY2" fmla="*/ 8769 h 191928"/>
                  <a:gd name="connsiteX3" fmla="*/ 73140 w 74029"/>
                  <a:gd name="connsiteY3" fmla="*/ 28626 h 191928"/>
                  <a:gd name="connsiteX4" fmla="*/ 73083 w 74029"/>
                  <a:gd name="connsiteY4" fmla="*/ 70123 h 191928"/>
                  <a:gd name="connsiteX5" fmla="*/ 57589 w 74029"/>
                  <a:gd name="connsiteY5" fmla="*/ 160026 h 191928"/>
                  <a:gd name="connsiteX6" fmla="*/ 41752 w 74029"/>
                  <a:gd name="connsiteY6" fmla="*/ 186175 h 191928"/>
                  <a:gd name="connsiteX7" fmla="*/ 7925 w 74029"/>
                  <a:gd name="connsiteY7" fmla="*/ 180397 h 191928"/>
                  <a:gd name="connsiteX8" fmla="*/ 1 w 74029"/>
                  <a:gd name="connsiteY8" fmla="*/ 148590 h 191928"/>
                  <a:gd name="connsiteX9" fmla="*/ 5036 w 74029"/>
                  <a:gd name="connsiteY9" fmla="*/ 101124 h 191928"/>
                  <a:gd name="connsiteX10" fmla="*/ 24848 w 74029"/>
                  <a:gd name="connsiteY10" fmla="*/ 31242 h 191928"/>
                  <a:gd name="connsiteX11" fmla="*/ 29896 w 74029"/>
                  <a:gd name="connsiteY11" fmla="*/ 20161 h 191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4029" h="191928">
                    <a:moveTo>
                      <a:pt x="29896" y="20161"/>
                    </a:moveTo>
                    <a:cubicBezTo>
                      <a:pt x="34087" y="12636"/>
                      <a:pt x="37326" y="7347"/>
                      <a:pt x="42615" y="3651"/>
                    </a:cubicBezTo>
                    <a:cubicBezTo>
                      <a:pt x="51664" y="-2680"/>
                      <a:pt x="61996" y="-654"/>
                      <a:pt x="67609" y="8769"/>
                    </a:cubicBezTo>
                    <a:cubicBezTo>
                      <a:pt x="71241" y="14859"/>
                      <a:pt x="72372" y="21704"/>
                      <a:pt x="73140" y="28626"/>
                    </a:cubicBezTo>
                    <a:cubicBezTo>
                      <a:pt x="74664" y="42462"/>
                      <a:pt x="73946" y="56293"/>
                      <a:pt x="73083" y="70123"/>
                    </a:cubicBezTo>
                    <a:cubicBezTo>
                      <a:pt x="71165" y="100654"/>
                      <a:pt x="66009" y="130607"/>
                      <a:pt x="57589" y="160026"/>
                    </a:cubicBezTo>
                    <a:cubicBezTo>
                      <a:pt x="54661" y="170250"/>
                      <a:pt x="50388" y="179476"/>
                      <a:pt x="41752" y="186175"/>
                    </a:cubicBezTo>
                    <a:cubicBezTo>
                      <a:pt x="29668" y="195542"/>
                      <a:pt x="16212" y="193370"/>
                      <a:pt x="7925" y="180397"/>
                    </a:cubicBezTo>
                    <a:cubicBezTo>
                      <a:pt x="1759" y="170739"/>
                      <a:pt x="-37" y="159861"/>
                      <a:pt x="1" y="148590"/>
                    </a:cubicBezTo>
                    <a:cubicBezTo>
                      <a:pt x="51" y="132594"/>
                      <a:pt x="2179" y="116777"/>
                      <a:pt x="5036" y="101124"/>
                    </a:cubicBezTo>
                    <a:cubicBezTo>
                      <a:pt x="9399" y="77235"/>
                      <a:pt x="16638" y="54076"/>
                      <a:pt x="24848" y="31242"/>
                    </a:cubicBezTo>
                    <a:cubicBezTo>
                      <a:pt x="26474" y="26701"/>
                      <a:pt x="28849" y="22428"/>
                      <a:pt x="29896" y="20161"/>
                    </a:cubicBezTo>
                    <a:close/>
                  </a:path>
                </a:pathLst>
              </a:custGeom>
              <a:solidFill>
                <a:srgbClr val="FBB244"/>
              </a:solidFill>
              <a:ln w="6350"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9C1D5574-4A72-C0F3-5D9D-F3BBC8B333CA}"/>
                  </a:ext>
                </a:extLst>
              </p:cNvPr>
              <p:cNvSpPr/>
              <p:nvPr/>
            </p:nvSpPr>
            <p:spPr>
              <a:xfrm>
                <a:off x="883387" y="5587775"/>
                <a:ext cx="134200" cy="206364"/>
              </a:xfrm>
              <a:custGeom>
                <a:avLst/>
                <a:gdLst>
                  <a:gd name="connsiteX0" fmla="*/ 121 w 134200"/>
                  <a:gd name="connsiteY0" fmla="*/ 178056 h 206364"/>
                  <a:gd name="connsiteX1" fmla="*/ 5417 w 134200"/>
                  <a:gd name="connsiteY1" fmla="*/ 145424 h 206364"/>
                  <a:gd name="connsiteX2" fmla="*/ 39732 w 134200"/>
                  <a:gd name="connsiteY2" fmla="*/ 72145 h 206364"/>
                  <a:gd name="connsiteX3" fmla="*/ 66186 w 134200"/>
                  <a:gd name="connsiteY3" fmla="*/ 29860 h 206364"/>
                  <a:gd name="connsiteX4" fmla="*/ 92526 w 134200"/>
                  <a:gd name="connsiteY4" fmla="*/ 3920 h 206364"/>
                  <a:gd name="connsiteX5" fmla="*/ 133826 w 134200"/>
                  <a:gd name="connsiteY5" fmla="*/ 25650 h 206364"/>
                  <a:gd name="connsiteX6" fmla="*/ 129972 w 134200"/>
                  <a:gd name="connsiteY6" fmla="*/ 54276 h 206364"/>
                  <a:gd name="connsiteX7" fmla="*/ 91193 w 134200"/>
                  <a:gd name="connsiteY7" fmla="*/ 139182 h 206364"/>
                  <a:gd name="connsiteX8" fmla="*/ 57601 w 134200"/>
                  <a:gd name="connsiteY8" fmla="*/ 186635 h 206364"/>
                  <a:gd name="connsiteX9" fmla="*/ 46076 w 134200"/>
                  <a:gd name="connsiteY9" fmla="*/ 198548 h 206364"/>
                  <a:gd name="connsiteX10" fmla="*/ 17006 w 134200"/>
                  <a:gd name="connsiteY10" fmla="*/ 204440 h 206364"/>
                  <a:gd name="connsiteX11" fmla="*/ 121 w 134200"/>
                  <a:gd name="connsiteY11" fmla="*/ 178056 h 206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4200" h="206364">
                    <a:moveTo>
                      <a:pt x="121" y="178056"/>
                    </a:moveTo>
                    <a:cubicBezTo>
                      <a:pt x="-609" y="166779"/>
                      <a:pt x="2070" y="156047"/>
                      <a:pt x="5417" y="145424"/>
                    </a:cubicBezTo>
                    <a:cubicBezTo>
                      <a:pt x="13602" y="119478"/>
                      <a:pt x="26080" y="95500"/>
                      <a:pt x="39732" y="72145"/>
                    </a:cubicBezTo>
                    <a:cubicBezTo>
                      <a:pt x="48121" y="57800"/>
                      <a:pt x="57341" y="43938"/>
                      <a:pt x="66186" y="29860"/>
                    </a:cubicBezTo>
                    <a:cubicBezTo>
                      <a:pt x="72924" y="19141"/>
                      <a:pt x="81071" y="9826"/>
                      <a:pt x="92526" y="3920"/>
                    </a:cubicBezTo>
                    <a:cubicBezTo>
                      <a:pt x="112008" y="-6119"/>
                      <a:pt x="130975" y="3838"/>
                      <a:pt x="133826" y="25650"/>
                    </a:cubicBezTo>
                    <a:cubicBezTo>
                      <a:pt x="135109" y="35493"/>
                      <a:pt x="132912" y="44979"/>
                      <a:pt x="129972" y="54276"/>
                    </a:cubicBezTo>
                    <a:cubicBezTo>
                      <a:pt x="120517" y="84159"/>
                      <a:pt x="107296" y="112346"/>
                      <a:pt x="91193" y="139182"/>
                    </a:cubicBezTo>
                    <a:cubicBezTo>
                      <a:pt x="81198" y="155838"/>
                      <a:pt x="70276" y="171871"/>
                      <a:pt x="57601" y="186635"/>
                    </a:cubicBezTo>
                    <a:cubicBezTo>
                      <a:pt x="54001" y="190826"/>
                      <a:pt x="50356" y="195125"/>
                      <a:pt x="46076" y="198548"/>
                    </a:cubicBezTo>
                    <a:cubicBezTo>
                      <a:pt x="37529" y="205380"/>
                      <a:pt x="27807" y="208759"/>
                      <a:pt x="17006" y="204440"/>
                    </a:cubicBezTo>
                    <a:cubicBezTo>
                      <a:pt x="5258" y="199748"/>
                      <a:pt x="934" y="189944"/>
                      <a:pt x="121" y="178056"/>
                    </a:cubicBezTo>
                    <a:close/>
                  </a:path>
                </a:pathLst>
              </a:custGeom>
              <a:solidFill>
                <a:srgbClr val="FBB244"/>
              </a:solidFill>
              <a:ln w="6350"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A91205D9-7F08-B966-75CF-34EEA93596DF}"/>
                  </a:ext>
                </a:extLst>
              </p:cNvPr>
              <p:cNvSpPr/>
              <p:nvPr/>
            </p:nvSpPr>
            <p:spPr>
              <a:xfrm>
                <a:off x="1187023" y="5705795"/>
                <a:ext cx="85625" cy="225803"/>
              </a:xfrm>
              <a:custGeom>
                <a:avLst/>
                <a:gdLst>
                  <a:gd name="connsiteX0" fmla="*/ 85626 w 85625"/>
                  <a:gd name="connsiteY0" fmla="*/ 30293 h 225803"/>
                  <a:gd name="connsiteX1" fmla="*/ 79962 w 85625"/>
                  <a:gd name="connsiteY1" fmla="*/ 82712 h 225803"/>
                  <a:gd name="connsiteX2" fmla="*/ 52327 w 85625"/>
                  <a:gd name="connsiteY2" fmla="*/ 186916 h 225803"/>
                  <a:gd name="connsiteX3" fmla="*/ 38350 w 85625"/>
                  <a:gd name="connsiteY3" fmla="*/ 214671 h 225803"/>
                  <a:gd name="connsiteX4" fmla="*/ 19573 w 85625"/>
                  <a:gd name="connsiteY4" fmla="*/ 225739 h 225803"/>
                  <a:gd name="connsiteX5" fmla="*/ 2517 w 85625"/>
                  <a:gd name="connsiteY5" fmla="*/ 209642 h 225803"/>
                  <a:gd name="connsiteX6" fmla="*/ 9 w 85625"/>
                  <a:gd name="connsiteY6" fmla="*/ 191253 h 225803"/>
                  <a:gd name="connsiteX7" fmla="*/ 9915 w 85625"/>
                  <a:gd name="connsiteY7" fmla="*/ 113103 h 225803"/>
                  <a:gd name="connsiteX8" fmla="*/ 33543 w 85625"/>
                  <a:gd name="connsiteY8" fmla="*/ 31328 h 225803"/>
                  <a:gd name="connsiteX9" fmla="*/ 45081 w 85625"/>
                  <a:gd name="connsiteY9" fmla="*/ 9408 h 225803"/>
                  <a:gd name="connsiteX10" fmla="*/ 81028 w 85625"/>
                  <a:gd name="connsiteY10" fmla="*/ 15034 h 225803"/>
                  <a:gd name="connsiteX11" fmla="*/ 85626 w 85625"/>
                  <a:gd name="connsiteY11" fmla="*/ 30293 h 225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5625" h="225803">
                    <a:moveTo>
                      <a:pt x="85626" y="30293"/>
                    </a:moveTo>
                    <a:cubicBezTo>
                      <a:pt x="83867" y="46974"/>
                      <a:pt x="82705" y="64964"/>
                      <a:pt x="79962" y="82712"/>
                    </a:cubicBezTo>
                    <a:cubicBezTo>
                      <a:pt x="74444" y="118380"/>
                      <a:pt x="65560" y="153248"/>
                      <a:pt x="52327" y="186916"/>
                    </a:cubicBezTo>
                    <a:cubicBezTo>
                      <a:pt x="48516" y="196599"/>
                      <a:pt x="44421" y="206169"/>
                      <a:pt x="38350" y="214671"/>
                    </a:cubicBezTo>
                    <a:cubicBezTo>
                      <a:pt x="33804" y="221040"/>
                      <a:pt x="28114" y="226457"/>
                      <a:pt x="19573" y="225739"/>
                    </a:cubicBezTo>
                    <a:cubicBezTo>
                      <a:pt x="9940" y="224933"/>
                      <a:pt x="5622" y="217739"/>
                      <a:pt x="2517" y="209642"/>
                    </a:cubicBezTo>
                    <a:cubicBezTo>
                      <a:pt x="237" y="203711"/>
                      <a:pt x="-61" y="197533"/>
                      <a:pt x="9" y="191253"/>
                    </a:cubicBezTo>
                    <a:cubicBezTo>
                      <a:pt x="288" y="164811"/>
                      <a:pt x="3558" y="138643"/>
                      <a:pt x="9915" y="113103"/>
                    </a:cubicBezTo>
                    <a:cubicBezTo>
                      <a:pt x="16766" y="85589"/>
                      <a:pt x="25422" y="58512"/>
                      <a:pt x="33543" y="31328"/>
                    </a:cubicBezTo>
                    <a:cubicBezTo>
                      <a:pt x="35931" y="23352"/>
                      <a:pt x="39538" y="15758"/>
                      <a:pt x="45081" y="9408"/>
                    </a:cubicBezTo>
                    <a:cubicBezTo>
                      <a:pt x="57686" y="-5026"/>
                      <a:pt x="73262" y="-2619"/>
                      <a:pt x="81028" y="15034"/>
                    </a:cubicBezTo>
                    <a:cubicBezTo>
                      <a:pt x="82953" y="19396"/>
                      <a:pt x="83835" y="24229"/>
                      <a:pt x="85626" y="30293"/>
                    </a:cubicBezTo>
                    <a:close/>
                  </a:path>
                </a:pathLst>
              </a:custGeom>
              <a:solidFill>
                <a:srgbClr val="FBB244"/>
              </a:solidFill>
              <a:ln w="6350"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246963DE-EC14-814A-00FC-33D13DA2874B}"/>
                  </a:ext>
                </a:extLst>
              </p:cNvPr>
              <p:cNvSpPr/>
              <p:nvPr/>
            </p:nvSpPr>
            <p:spPr>
              <a:xfrm>
                <a:off x="657124" y="5477619"/>
                <a:ext cx="166589" cy="143244"/>
              </a:xfrm>
              <a:custGeom>
                <a:avLst/>
                <a:gdLst>
                  <a:gd name="connsiteX0" fmla="*/ 136289 w 166589"/>
                  <a:gd name="connsiteY0" fmla="*/ 246 h 143244"/>
                  <a:gd name="connsiteX1" fmla="*/ 165449 w 166589"/>
                  <a:gd name="connsiteY1" fmla="*/ 31221 h 143244"/>
                  <a:gd name="connsiteX2" fmla="*/ 152488 w 166589"/>
                  <a:gd name="connsiteY2" fmla="*/ 54653 h 143244"/>
                  <a:gd name="connsiteX3" fmla="*/ 102196 w 166589"/>
                  <a:gd name="connsiteY3" fmla="*/ 100862 h 143244"/>
                  <a:gd name="connsiteX4" fmla="*/ 45808 w 166589"/>
                  <a:gd name="connsiteY4" fmla="*/ 135806 h 143244"/>
                  <a:gd name="connsiteX5" fmla="*/ 30435 w 166589"/>
                  <a:gd name="connsiteY5" fmla="*/ 142010 h 143244"/>
                  <a:gd name="connsiteX6" fmla="*/ 5784 w 166589"/>
                  <a:gd name="connsiteY6" fmla="*/ 135507 h 143244"/>
                  <a:gd name="connsiteX7" fmla="*/ 2146 w 166589"/>
                  <a:gd name="connsiteY7" fmla="*/ 110279 h 143244"/>
                  <a:gd name="connsiteX8" fmla="*/ 14643 w 166589"/>
                  <a:gd name="connsiteY8" fmla="*/ 91331 h 143244"/>
                  <a:gd name="connsiteX9" fmla="*/ 77971 w 166589"/>
                  <a:gd name="connsiteY9" fmla="*/ 34663 h 143244"/>
                  <a:gd name="connsiteX10" fmla="*/ 112071 w 166589"/>
                  <a:gd name="connsiteY10" fmla="*/ 10984 h 143244"/>
                  <a:gd name="connsiteX11" fmla="*/ 136289 w 166589"/>
                  <a:gd name="connsiteY11" fmla="*/ 246 h 143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6589" h="143244">
                    <a:moveTo>
                      <a:pt x="136289" y="246"/>
                    </a:moveTo>
                    <a:cubicBezTo>
                      <a:pt x="158159" y="-2078"/>
                      <a:pt x="170548" y="12349"/>
                      <a:pt x="165449" y="31221"/>
                    </a:cubicBezTo>
                    <a:cubicBezTo>
                      <a:pt x="163055" y="40086"/>
                      <a:pt x="158172" y="47560"/>
                      <a:pt x="152488" y="54653"/>
                    </a:cubicBezTo>
                    <a:cubicBezTo>
                      <a:pt x="138087" y="72643"/>
                      <a:pt x="120707" y="87451"/>
                      <a:pt x="102196" y="100862"/>
                    </a:cubicBezTo>
                    <a:cubicBezTo>
                      <a:pt x="84270" y="113841"/>
                      <a:pt x="65976" y="126389"/>
                      <a:pt x="45808" y="135806"/>
                    </a:cubicBezTo>
                    <a:cubicBezTo>
                      <a:pt x="40805" y="138143"/>
                      <a:pt x="35705" y="140403"/>
                      <a:pt x="30435" y="142010"/>
                    </a:cubicBezTo>
                    <a:cubicBezTo>
                      <a:pt x="21031" y="144880"/>
                      <a:pt x="12547" y="142759"/>
                      <a:pt x="5784" y="135507"/>
                    </a:cubicBezTo>
                    <a:cubicBezTo>
                      <a:pt x="-1175" y="128046"/>
                      <a:pt x="-1144" y="119315"/>
                      <a:pt x="2146" y="110279"/>
                    </a:cubicBezTo>
                    <a:cubicBezTo>
                      <a:pt x="4800" y="102983"/>
                      <a:pt x="9467" y="96925"/>
                      <a:pt x="14643" y="91331"/>
                    </a:cubicBezTo>
                    <a:cubicBezTo>
                      <a:pt x="33966" y="70452"/>
                      <a:pt x="55073" y="51529"/>
                      <a:pt x="77971" y="34663"/>
                    </a:cubicBezTo>
                    <a:cubicBezTo>
                      <a:pt x="89109" y="26459"/>
                      <a:pt x="100685" y="18852"/>
                      <a:pt x="112071" y="10984"/>
                    </a:cubicBezTo>
                    <a:cubicBezTo>
                      <a:pt x="120135" y="5409"/>
                      <a:pt x="128854" y="1376"/>
                      <a:pt x="136289" y="246"/>
                    </a:cubicBezTo>
                    <a:close/>
                  </a:path>
                </a:pathLst>
              </a:custGeom>
              <a:solidFill>
                <a:srgbClr val="FBB244"/>
              </a:solidFill>
              <a:ln w="6350"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5BD2A090-1514-DCD3-FBCC-B122E824D309}"/>
                  </a:ext>
                </a:extLst>
              </p:cNvPr>
              <p:cNvSpPr/>
              <p:nvPr/>
            </p:nvSpPr>
            <p:spPr>
              <a:xfrm>
                <a:off x="498830" y="5270398"/>
                <a:ext cx="177634" cy="109563"/>
              </a:xfrm>
              <a:custGeom>
                <a:avLst/>
                <a:gdLst>
                  <a:gd name="connsiteX0" fmla="*/ 33034 w 177634"/>
                  <a:gd name="connsiteY0" fmla="*/ 108680 h 109563"/>
                  <a:gd name="connsiteX1" fmla="*/ 12199 w 177634"/>
                  <a:gd name="connsiteY1" fmla="*/ 108103 h 109563"/>
                  <a:gd name="connsiteX2" fmla="*/ 1646 w 177634"/>
                  <a:gd name="connsiteY2" fmla="*/ 84874 h 109563"/>
                  <a:gd name="connsiteX3" fmla="*/ 14460 w 177634"/>
                  <a:gd name="connsiteY3" fmla="*/ 68726 h 109563"/>
                  <a:gd name="connsiteX4" fmla="*/ 48064 w 177634"/>
                  <a:gd name="connsiteY4" fmla="*/ 44381 h 109563"/>
                  <a:gd name="connsiteX5" fmla="*/ 129896 w 177634"/>
                  <a:gd name="connsiteY5" fmla="*/ 4064 h 109563"/>
                  <a:gd name="connsiteX6" fmla="*/ 160364 w 177634"/>
                  <a:gd name="connsiteY6" fmla="*/ 1505 h 109563"/>
                  <a:gd name="connsiteX7" fmla="*/ 175572 w 177634"/>
                  <a:gd name="connsiteY7" fmla="*/ 32265 h 109563"/>
                  <a:gd name="connsiteX8" fmla="*/ 154503 w 177634"/>
                  <a:gd name="connsiteY8" fmla="*/ 57379 h 109563"/>
                  <a:gd name="connsiteX9" fmla="*/ 113145 w 177634"/>
                  <a:gd name="connsiteY9" fmla="*/ 81210 h 109563"/>
                  <a:gd name="connsiteX10" fmla="*/ 44972 w 177634"/>
                  <a:gd name="connsiteY10" fmla="*/ 106267 h 109563"/>
                  <a:gd name="connsiteX11" fmla="*/ 33034 w 177634"/>
                  <a:gd name="connsiteY11" fmla="*/ 108680 h 109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7634" h="109563">
                    <a:moveTo>
                      <a:pt x="33034" y="108680"/>
                    </a:moveTo>
                    <a:cubicBezTo>
                      <a:pt x="24486" y="109709"/>
                      <a:pt x="18302" y="110198"/>
                      <a:pt x="12199" y="108103"/>
                    </a:cubicBezTo>
                    <a:cubicBezTo>
                      <a:pt x="1753" y="104509"/>
                      <a:pt x="-2679" y="94958"/>
                      <a:pt x="1646" y="84874"/>
                    </a:cubicBezTo>
                    <a:cubicBezTo>
                      <a:pt x="4440" y="78359"/>
                      <a:pt x="9310" y="73412"/>
                      <a:pt x="14460" y="68726"/>
                    </a:cubicBezTo>
                    <a:cubicBezTo>
                      <a:pt x="24760" y="59360"/>
                      <a:pt x="36367" y="51810"/>
                      <a:pt x="48064" y="44381"/>
                    </a:cubicBezTo>
                    <a:cubicBezTo>
                      <a:pt x="73883" y="27985"/>
                      <a:pt x="101150" y="14548"/>
                      <a:pt x="129896" y="4064"/>
                    </a:cubicBezTo>
                    <a:cubicBezTo>
                      <a:pt x="139891" y="419"/>
                      <a:pt x="149867" y="-1549"/>
                      <a:pt x="160364" y="1505"/>
                    </a:cubicBezTo>
                    <a:cubicBezTo>
                      <a:pt x="175045" y="5772"/>
                      <a:pt x="181198" y="17939"/>
                      <a:pt x="175572" y="32265"/>
                    </a:cubicBezTo>
                    <a:cubicBezTo>
                      <a:pt x="171381" y="42926"/>
                      <a:pt x="163640" y="50781"/>
                      <a:pt x="154503" y="57379"/>
                    </a:cubicBezTo>
                    <a:cubicBezTo>
                      <a:pt x="141536" y="66739"/>
                      <a:pt x="127490" y="74321"/>
                      <a:pt x="113145" y="81210"/>
                    </a:cubicBezTo>
                    <a:cubicBezTo>
                      <a:pt x="91250" y="91726"/>
                      <a:pt x="68270" y="99486"/>
                      <a:pt x="44972" y="106267"/>
                    </a:cubicBezTo>
                    <a:cubicBezTo>
                      <a:pt x="40336" y="107607"/>
                      <a:pt x="35485" y="108198"/>
                      <a:pt x="33034" y="108680"/>
                    </a:cubicBezTo>
                    <a:close/>
                  </a:path>
                </a:pathLst>
              </a:custGeom>
              <a:solidFill>
                <a:srgbClr val="FBB244"/>
              </a:solidFill>
              <a:ln w="6350" cap="flat">
                <a:noFill/>
                <a:prstDash val="solid"/>
                <a:miter/>
              </a:ln>
            </p:spPr>
            <p:txBody>
              <a:bodyPr rtlCol="0" anchor="ctr"/>
              <a:lstStyle/>
              <a:p>
                <a:endParaRPr lang="en-US"/>
              </a:p>
            </p:txBody>
          </p:sp>
        </p:grpSp>
      </p:grpSp>
      <p:sp>
        <p:nvSpPr>
          <p:cNvPr id="50" name="TextBox 49">
            <a:extLst>
              <a:ext uri="{FF2B5EF4-FFF2-40B4-BE49-F238E27FC236}">
                <a16:creationId xmlns:a16="http://schemas.microsoft.com/office/drawing/2014/main" id="{4FEB940D-9F21-BE2E-55E7-DB16F50D5BB1}"/>
              </a:ext>
            </a:extLst>
          </p:cNvPr>
          <p:cNvSpPr txBox="1"/>
          <p:nvPr/>
        </p:nvSpPr>
        <p:spPr>
          <a:xfrm>
            <a:off x="1487405" y="8093459"/>
            <a:ext cx="4045659" cy="727122"/>
          </a:xfrm>
          <a:prstGeom prst="rect">
            <a:avLst/>
          </a:prstGeom>
          <a:noFill/>
        </p:spPr>
        <p:txBody>
          <a:bodyPr wrap="none" rtlCol="0">
            <a:spAutoFit/>
          </a:bodyPr>
          <a:lstStyle/>
          <a:p>
            <a:pPr algn="l"/>
            <a:r>
              <a:rPr lang="en-US" sz="4125" spc="0" baseline="0" dirty="0">
                <a:ln/>
                <a:solidFill>
                  <a:srgbClr val="332113"/>
                </a:solidFill>
                <a:latin typeface="Arial Rounded MT Bold" panose="020F0704030504030204" pitchFamily="34" charset="0"/>
                <a:cs typeface="Arial"/>
                <a:sym typeface="Arial"/>
                <a:rtl val="0"/>
              </a:rPr>
              <a:t>Explore &amp; Care</a:t>
            </a:r>
          </a:p>
        </p:txBody>
      </p:sp>
      <p:sp>
        <p:nvSpPr>
          <p:cNvPr id="51" name="TextBox 50">
            <a:extLst>
              <a:ext uri="{FF2B5EF4-FFF2-40B4-BE49-F238E27FC236}">
                <a16:creationId xmlns:a16="http://schemas.microsoft.com/office/drawing/2014/main" id="{01B2A236-49B0-DC4B-7B56-EBFB602A82A9}"/>
              </a:ext>
            </a:extLst>
          </p:cNvPr>
          <p:cNvSpPr txBox="1"/>
          <p:nvPr/>
        </p:nvSpPr>
        <p:spPr>
          <a:xfrm>
            <a:off x="651554" y="5696478"/>
            <a:ext cx="5900974" cy="1555747"/>
          </a:xfrm>
          <a:prstGeom prst="rect">
            <a:avLst/>
          </a:prstGeom>
          <a:noFill/>
        </p:spPr>
        <p:txBody>
          <a:bodyPr wrap="none" rtlCol="0">
            <a:spAutoFit/>
          </a:bodyPr>
          <a:lstStyle/>
          <a:p>
            <a:pPr algn="l">
              <a:lnSpc>
                <a:spcPct val="150000"/>
              </a:lnSpc>
            </a:pPr>
            <a:r>
              <a:rPr lang="en-US" sz="7200" spc="0" baseline="0" dirty="0">
                <a:ln/>
                <a:solidFill>
                  <a:srgbClr val="5E9769"/>
                </a:solidFill>
                <a:latin typeface="Montserrat Black" panose="00000A00000000000000" pitchFamily="50" charset="0"/>
                <a:cs typeface="Arial"/>
                <a:sym typeface="Arial"/>
                <a:rtl val="0"/>
              </a:rPr>
              <a:t>Ecotourism</a:t>
            </a:r>
          </a:p>
        </p:txBody>
      </p:sp>
      <p:sp>
        <p:nvSpPr>
          <p:cNvPr id="52" name="TextBox 51">
            <a:extLst>
              <a:ext uri="{FF2B5EF4-FFF2-40B4-BE49-F238E27FC236}">
                <a16:creationId xmlns:a16="http://schemas.microsoft.com/office/drawing/2014/main" id="{E4B81092-E04B-DF6C-8CD2-45D151ACB0CF}"/>
              </a:ext>
            </a:extLst>
          </p:cNvPr>
          <p:cNvSpPr txBox="1"/>
          <p:nvPr/>
        </p:nvSpPr>
        <p:spPr>
          <a:xfrm>
            <a:off x="1192201" y="6683977"/>
            <a:ext cx="4968027" cy="1555747"/>
          </a:xfrm>
          <a:prstGeom prst="rect">
            <a:avLst/>
          </a:prstGeom>
          <a:noFill/>
        </p:spPr>
        <p:txBody>
          <a:bodyPr wrap="none" rtlCol="0">
            <a:spAutoFit/>
          </a:bodyPr>
          <a:lstStyle/>
          <a:p>
            <a:pPr algn="l">
              <a:lnSpc>
                <a:spcPct val="150000"/>
              </a:lnSpc>
            </a:pPr>
            <a:r>
              <a:rPr lang="en-US" sz="7200" spc="0" baseline="0" dirty="0">
                <a:ln/>
                <a:solidFill>
                  <a:srgbClr val="5E9769"/>
                </a:solidFill>
                <a:latin typeface="Montserrat Black" panose="00000A00000000000000" pitchFamily="50" charset="0"/>
                <a:cs typeface="Arial"/>
                <a:sym typeface="Arial"/>
                <a:rtl val="0"/>
              </a:rPr>
              <a:t>Activities</a:t>
            </a:r>
          </a:p>
        </p:txBody>
      </p:sp>
      <p:grpSp>
        <p:nvGrpSpPr>
          <p:cNvPr id="60" name="Graphic 6">
            <a:extLst>
              <a:ext uri="{FF2B5EF4-FFF2-40B4-BE49-F238E27FC236}">
                <a16:creationId xmlns:a16="http://schemas.microsoft.com/office/drawing/2014/main" id="{5313C1B1-7D4D-83B6-3B90-8B2E0B96C429}"/>
              </a:ext>
            </a:extLst>
          </p:cNvPr>
          <p:cNvGrpSpPr/>
          <p:nvPr/>
        </p:nvGrpSpPr>
        <p:grpSpPr>
          <a:xfrm>
            <a:off x="2382309" y="10945533"/>
            <a:ext cx="2156360" cy="914222"/>
            <a:chOff x="2382309" y="10945533"/>
            <a:chExt cx="2156360" cy="914222"/>
          </a:xfrm>
        </p:grpSpPr>
        <p:sp>
          <p:nvSpPr>
            <p:cNvPr id="61" name="TextBox 60">
              <a:extLst>
                <a:ext uri="{FF2B5EF4-FFF2-40B4-BE49-F238E27FC236}">
                  <a16:creationId xmlns:a16="http://schemas.microsoft.com/office/drawing/2014/main" id="{DB2D21B0-A279-EE8C-BA1D-78285B8725E7}"/>
                </a:ext>
              </a:extLst>
            </p:cNvPr>
            <p:cNvSpPr txBox="1"/>
            <p:nvPr/>
          </p:nvSpPr>
          <p:spPr>
            <a:xfrm>
              <a:off x="2382309" y="11336535"/>
              <a:ext cx="2156360" cy="523220"/>
            </a:xfrm>
            <a:prstGeom prst="rect">
              <a:avLst/>
            </a:prstGeom>
            <a:noFill/>
          </p:spPr>
          <p:txBody>
            <a:bodyPr wrap="none" rtlCol="0">
              <a:spAutoFit/>
            </a:bodyPr>
            <a:lstStyle/>
            <a:p>
              <a:pPr algn="l"/>
              <a:r>
                <a:rPr lang="en-US" sz="2800" spc="200" baseline="0" dirty="0">
                  <a:ln/>
                  <a:solidFill>
                    <a:srgbClr val="FBB244"/>
                  </a:solidFill>
                  <a:latin typeface="Montserrat Black" panose="00000A00000000000000" pitchFamily="50" charset="0"/>
                  <a:cs typeface="Arial"/>
                  <a:sym typeface="Arial"/>
                  <a:rtl val="0"/>
                </a:rPr>
                <a:t>swipe up</a:t>
              </a:r>
            </a:p>
          </p:txBody>
        </p:sp>
        <p:sp>
          <p:nvSpPr>
            <p:cNvPr id="62" name="Freeform: Shape 61">
              <a:extLst>
                <a:ext uri="{FF2B5EF4-FFF2-40B4-BE49-F238E27FC236}">
                  <a16:creationId xmlns:a16="http://schemas.microsoft.com/office/drawing/2014/main" id="{9E35D9BD-B085-0769-D20C-5697441115B2}"/>
                </a:ext>
              </a:extLst>
            </p:cNvPr>
            <p:cNvSpPr/>
            <p:nvPr/>
          </p:nvSpPr>
          <p:spPr>
            <a:xfrm>
              <a:off x="2851163" y="11130102"/>
              <a:ext cx="1155681" cy="184569"/>
            </a:xfrm>
            <a:custGeom>
              <a:avLst/>
              <a:gdLst>
                <a:gd name="connsiteX0" fmla="*/ 0 w 1155681"/>
                <a:gd name="connsiteY0" fmla="*/ 184569 h 184569"/>
                <a:gd name="connsiteX1" fmla="*/ 577837 w 1155681"/>
                <a:gd name="connsiteY1" fmla="*/ 0 h 184569"/>
                <a:gd name="connsiteX2" fmla="*/ 1155681 w 1155681"/>
                <a:gd name="connsiteY2" fmla="*/ 184569 h 184569"/>
              </a:gdLst>
              <a:ahLst/>
              <a:cxnLst>
                <a:cxn ang="0">
                  <a:pos x="connsiteX0" y="connsiteY0"/>
                </a:cxn>
                <a:cxn ang="0">
                  <a:pos x="connsiteX1" y="connsiteY1"/>
                </a:cxn>
                <a:cxn ang="0">
                  <a:pos x="connsiteX2" y="connsiteY2"/>
                </a:cxn>
              </a:cxnLst>
              <a:rect l="l" t="t" r="r" b="b"/>
              <a:pathLst>
                <a:path w="1155681" h="184569">
                  <a:moveTo>
                    <a:pt x="0" y="184569"/>
                  </a:moveTo>
                  <a:lnTo>
                    <a:pt x="577837" y="0"/>
                  </a:lnTo>
                  <a:lnTo>
                    <a:pt x="1155681" y="184569"/>
                  </a:lnTo>
                </a:path>
              </a:pathLst>
            </a:custGeom>
            <a:noFill/>
            <a:ln w="41424" cap="rnd">
              <a:solidFill>
                <a:srgbClr val="005C4F"/>
              </a:solidFill>
              <a:prstDash val="solid"/>
              <a:round/>
            </a:ln>
          </p:spPr>
          <p:txBody>
            <a:bodyPr rtlCol="0" anchor="ctr"/>
            <a:lstStyle/>
            <a:p>
              <a:endParaRPr lang="en-US"/>
            </a:p>
          </p:txBody>
        </p:sp>
        <p:sp>
          <p:nvSpPr>
            <p:cNvPr id="63" name="Freeform: Shape 62">
              <a:extLst>
                <a:ext uri="{FF2B5EF4-FFF2-40B4-BE49-F238E27FC236}">
                  <a16:creationId xmlns:a16="http://schemas.microsoft.com/office/drawing/2014/main" id="{5BCC2DDC-832B-E092-CD70-044733F8B190}"/>
                </a:ext>
              </a:extLst>
            </p:cNvPr>
            <p:cNvSpPr/>
            <p:nvPr/>
          </p:nvSpPr>
          <p:spPr>
            <a:xfrm>
              <a:off x="2851163" y="10945533"/>
              <a:ext cx="1155681" cy="184568"/>
            </a:xfrm>
            <a:custGeom>
              <a:avLst/>
              <a:gdLst>
                <a:gd name="connsiteX0" fmla="*/ 0 w 1155681"/>
                <a:gd name="connsiteY0" fmla="*/ 184569 h 184568"/>
                <a:gd name="connsiteX1" fmla="*/ 577837 w 1155681"/>
                <a:gd name="connsiteY1" fmla="*/ 0 h 184568"/>
                <a:gd name="connsiteX2" fmla="*/ 1155681 w 1155681"/>
                <a:gd name="connsiteY2" fmla="*/ 184569 h 184568"/>
              </a:gdLst>
              <a:ahLst/>
              <a:cxnLst>
                <a:cxn ang="0">
                  <a:pos x="connsiteX0" y="connsiteY0"/>
                </a:cxn>
                <a:cxn ang="0">
                  <a:pos x="connsiteX1" y="connsiteY1"/>
                </a:cxn>
                <a:cxn ang="0">
                  <a:pos x="connsiteX2" y="connsiteY2"/>
                </a:cxn>
              </a:cxnLst>
              <a:rect l="l" t="t" r="r" b="b"/>
              <a:pathLst>
                <a:path w="1155681" h="184568">
                  <a:moveTo>
                    <a:pt x="0" y="184569"/>
                  </a:moveTo>
                  <a:lnTo>
                    <a:pt x="577837" y="0"/>
                  </a:lnTo>
                  <a:lnTo>
                    <a:pt x="1155681" y="184569"/>
                  </a:lnTo>
                </a:path>
              </a:pathLst>
            </a:custGeom>
            <a:noFill/>
            <a:ln w="41424" cap="rnd">
              <a:solidFill>
                <a:srgbClr val="005C4F"/>
              </a:solidFill>
              <a:prstDash val="solid"/>
              <a:round/>
            </a:ln>
          </p:spPr>
          <p:txBody>
            <a:bodyPr rtlCol="0" anchor="ctr"/>
            <a:lstStyle/>
            <a:p>
              <a:endParaRPr lang="en-US"/>
            </a:p>
          </p:txBody>
        </p:sp>
      </p:grpSp>
      <p:pic>
        <p:nvPicPr>
          <p:cNvPr id="70" name="Picture 69" descr="A black background with white text&#10;&#10;AI-generated content may be incorrect.">
            <a:extLst>
              <a:ext uri="{FF2B5EF4-FFF2-40B4-BE49-F238E27FC236}">
                <a16:creationId xmlns:a16="http://schemas.microsoft.com/office/drawing/2014/main" id="{EA969F56-4A00-B607-1B0F-28A33186BE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852" y="393125"/>
            <a:ext cx="1874246" cy="434826"/>
          </a:xfrm>
          <a:prstGeom prst="rect">
            <a:avLst/>
          </a:prstGeom>
        </p:spPr>
      </p:pic>
      <p:sp>
        <p:nvSpPr>
          <p:cNvPr id="72" name="TextBox 71">
            <a:extLst>
              <a:ext uri="{FF2B5EF4-FFF2-40B4-BE49-F238E27FC236}">
                <a16:creationId xmlns:a16="http://schemas.microsoft.com/office/drawing/2014/main" id="{09761697-9714-6079-3D52-442E7D7B3592}"/>
              </a:ext>
            </a:extLst>
          </p:cNvPr>
          <p:cNvSpPr txBox="1"/>
          <p:nvPr/>
        </p:nvSpPr>
        <p:spPr>
          <a:xfrm>
            <a:off x="1625009" y="8779549"/>
            <a:ext cx="4324350" cy="1384995"/>
          </a:xfrm>
          <a:prstGeom prst="rect">
            <a:avLst/>
          </a:prstGeom>
          <a:noFill/>
        </p:spPr>
        <p:txBody>
          <a:bodyPr wrap="square">
            <a:spAutoFit/>
          </a:bodyPr>
          <a:lstStyle/>
          <a:p>
            <a:r>
              <a:rPr lang="en-US" sz="1400" dirty="0">
                <a:solidFill>
                  <a:schemeClr val="tx1">
                    <a:lumMod val="65000"/>
                    <a:lumOff val="35000"/>
                  </a:schemeClr>
                </a:solidFill>
              </a:rPr>
              <a:t>Lorem Ipsum is simply dummy text of the printing and typesetting industry. Lorem Ipsum is simply dummy text of the printing and typesetting industry. Lorem Ipsum is simply dummy text of the printing and typesetting industry. Lorem Ipsum is simply dummy text of the printing and typesetting industry. </a:t>
            </a:r>
          </a:p>
        </p:txBody>
      </p:sp>
    </p:spTree>
    <p:extLst>
      <p:ext uri="{BB962C8B-B14F-4D97-AF65-F5344CB8AC3E}">
        <p14:creationId xmlns:p14="http://schemas.microsoft.com/office/powerpoint/2010/main" val="1795050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833C6537-2815-FAFC-B46E-E460A903C93C}"/>
              </a:ext>
            </a:extLst>
          </p:cNvPr>
          <p:cNvSpPr/>
          <p:nvPr/>
        </p:nvSpPr>
        <p:spPr>
          <a:xfrm>
            <a:off x="0" y="0"/>
            <a:ext cx="6858000" cy="12192000"/>
          </a:xfrm>
          <a:custGeom>
            <a:avLst/>
            <a:gdLst>
              <a:gd name="connsiteX0" fmla="*/ 0 w 6858000"/>
              <a:gd name="connsiteY0" fmla="*/ 0 h 12192000"/>
              <a:gd name="connsiteX1" fmla="*/ 6858000 w 6858000"/>
              <a:gd name="connsiteY1" fmla="*/ 0 h 12192000"/>
              <a:gd name="connsiteX2" fmla="*/ 6858000 w 6858000"/>
              <a:gd name="connsiteY2" fmla="*/ 12192000 h 12192000"/>
              <a:gd name="connsiteX3" fmla="*/ 0 w 6858000"/>
              <a:gd name="connsiteY3" fmla="*/ 12192000 h 12192000"/>
            </a:gdLst>
            <a:ahLst/>
            <a:cxnLst>
              <a:cxn ang="0">
                <a:pos x="connsiteX0" y="connsiteY0"/>
              </a:cxn>
              <a:cxn ang="0">
                <a:pos x="connsiteX1" y="connsiteY1"/>
              </a:cxn>
              <a:cxn ang="0">
                <a:pos x="connsiteX2" y="connsiteY2"/>
              </a:cxn>
              <a:cxn ang="0">
                <a:pos x="connsiteX3" y="connsiteY3"/>
              </a:cxn>
            </a:cxnLst>
            <a:rect l="l" t="t" r="r" b="b"/>
            <a:pathLst>
              <a:path w="6858000" h="12192000">
                <a:moveTo>
                  <a:pt x="0" y="0"/>
                </a:moveTo>
                <a:lnTo>
                  <a:pt x="6858000" y="0"/>
                </a:lnTo>
                <a:lnTo>
                  <a:pt x="6858000" y="12192000"/>
                </a:lnTo>
                <a:lnTo>
                  <a:pt x="0" y="12192000"/>
                </a:lnTo>
                <a:close/>
              </a:path>
            </a:pathLst>
          </a:custGeom>
          <a:solidFill>
            <a:srgbClr val="F7E3C7"/>
          </a:solidFill>
          <a:ln w="6350"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3CE6B847-EFFB-575E-4686-6C47822E3274}"/>
              </a:ext>
            </a:extLst>
          </p:cNvPr>
          <p:cNvSpPr/>
          <p:nvPr/>
        </p:nvSpPr>
        <p:spPr>
          <a:xfrm>
            <a:off x="0" y="6647942"/>
            <a:ext cx="6858000" cy="5544057"/>
          </a:xfrm>
          <a:custGeom>
            <a:avLst/>
            <a:gdLst>
              <a:gd name="connsiteX0" fmla="*/ 0 w 6858000"/>
              <a:gd name="connsiteY0" fmla="*/ 5544058 h 5544057"/>
              <a:gd name="connsiteX1" fmla="*/ 0 w 6858000"/>
              <a:gd name="connsiteY1" fmla="*/ 1612773 h 5544057"/>
              <a:gd name="connsiteX2" fmla="*/ 3429000 w 6858000"/>
              <a:gd name="connsiteY2" fmla="*/ 0 h 5544057"/>
              <a:gd name="connsiteX3" fmla="*/ 6858000 w 6858000"/>
              <a:gd name="connsiteY3" fmla="*/ 1612773 h 5544057"/>
              <a:gd name="connsiteX4" fmla="*/ 6858000 w 6858000"/>
              <a:gd name="connsiteY4" fmla="*/ 5544058 h 5544057"/>
              <a:gd name="connsiteX5" fmla="*/ 0 w 6858000"/>
              <a:gd name="connsiteY5" fmla="*/ 5544058 h 5544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8000" h="5544057">
                <a:moveTo>
                  <a:pt x="0" y="5544058"/>
                </a:moveTo>
                <a:lnTo>
                  <a:pt x="0" y="1612773"/>
                </a:lnTo>
                <a:cubicBezTo>
                  <a:pt x="816483" y="627570"/>
                  <a:pt x="2049463" y="0"/>
                  <a:pt x="3429000" y="0"/>
                </a:cubicBezTo>
                <a:cubicBezTo>
                  <a:pt x="4808538" y="0"/>
                  <a:pt x="6041517" y="627570"/>
                  <a:pt x="6858000" y="1612773"/>
                </a:cubicBezTo>
                <a:lnTo>
                  <a:pt x="6858000" y="5544058"/>
                </a:lnTo>
                <a:lnTo>
                  <a:pt x="0" y="5544058"/>
                </a:lnTo>
                <a:close/>
              </a:path>
            </a:pathLst>
          </a:custGeom>
          <a:solidFill>
            <a:srgbClr val="606060"/>
          </a:solidFill>
          <a:ln w="6350" cap="flat">
            <a:noFill/>
            <a:prstDash val="solid"/>
            <a:miter/>
          </a:ln>
        </p:spPr>
        <p:txBody>
          <a:bodyPr rtlCol="0" anchor="ctr"/>
          <a:lstStyle/>
          <a:p>
            <a:endParaRPr lang="en-US"/>
          </a:p>
        </p:txBody>
      </p:sp>
      <p:grpSp>
        <p:nvGrpSpPr>
          <p:cNvPr id="8" name="Graphic 2">
            <a:extLst>
              <a:ext uri="{FF2B5EF4-FFF2-40B4-BE49-F238E27FC236}">
                <a16:creationId xmlns:a16="http://schemas.microsoft.com/office/drawing/2014/main" id="{9ACC1D6E-2886-24CE-41CB-C66A568761BC}"/>
              </a:ext>
            </a:extLst>
          </p:cNvPr>
          <p:cNvGrpSpPr/>
          <p:nvPr/>
        </p:nvGrpSpPr>
        <p:grpSpPr>
          <a:xfrm>
            <a:off x="-655018" y="-1297043"/>
            <a:ext cx="8666125" cy="16127922"/>
            <a:chOff x="-655018" y="-1297043"/>
            <a:chExt cx="8666125" cy="16127922"/>
          </a:xfrm>
        </p:grpSpPr>
        <p:grpSp>
          <p:nvGrpSpPr>
            <p:cNvPr id="9" name="Graphic 2">
              <a:extLst>
                <a:ext uri="{FF2B5EF4-FFF2-40B4-BE49-F238E27FC236}">
                  <a16:creationId xmlns:a16="http://schemas.microsoft.com/office/drawing/2014/main" id="{326CF037-58C9-DF37-A5CC-2C37AE43C9AD}"/>
                </a:ext>
              </a:extLst>
            </p:cNvPr>
            <p:cNvGrpSpPr/>
            <p:nvPr/>
          </p:nvGrpSpPr>
          <p:grpSpPr>
            <a:xfrm>
              <a:off x="5174835" y="200767"/>
              <a:ext cx="1712289" cy="1540043"/>
              <a:chOff x="5174835" y="200767"/>
              <a:chExt cx="1712289" cy="1540043"/>
            </a:xfrm>
            <a:solidFill>
              <a:srgbClr val="B8C4AB"/>
            </a:solidFill>
          </p:grpSpPr>
          <p:sp>
            <p:nvSpPr>
              <p:cNvPr id="10" name="Freeform: Shape 9">
                <a:extLst>
                  <a:ext uri="{FF2B5EF4-FFF2-40B4-BE49-F238E27FC236}">
                    <a16:creationId xmlns:a16="http://schemas.microsoft.com/office/drawing/2014/main" id="{205AD423-EDDB-D272-80BD-93D07405AB61}"/>
                  </a:ext>
                </a:extLst>
              </p:cNvPr>
              <p:cNvSpPr/>
              <p:nvPr/>
            </p:nvSpPr>
            <p:spPr>
              <a:xfrm>
                <a:off x="6391255" y="860444"/>
                <a:ext cx="495869" cy="224498"/>
              </a:xfrm>
              <a:custGeom>
                <a:avLst/>
                <a:gdLst>
                  <a:gd name="connsiteX0" fmla="*/ 262058 w 495869"/>
                  <a:gd name="connsiteY0" fmla="*/ 215480 h 224498"/>
                  <a:gd name="connsiteX1" fmla="*/ 495052 w 495869"/>
                  <a:gd name="connsiteY1" fmla="*/ 86036 h 224498"/>
                  <a:gd name="connsiteX2" fmla="*/ 181565 w 495869"/>
                  <a:gd name="connsiteY2" fmla="*/ 24993 h 224498"/>
                  <a:gd name="connsiteX3" fmla="*/ 2496 w 495869"/>
                  <a:gd name="connsiteY3" fmla="*/ 143935 h 224498"/>
                  <a:gd name="connsiteX4" fmla="*/ 5493 w 495869"/>
                  <a:gd name="connsiteY4" fmla="*/ 166553 h 224498"/>
                  <a:gd name="connsiteX5" fmla="*/ 262058 w 495869"/>
                  <a:gd name="connsiteY5" fmla="*/ 215480 h 22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5869" h="224498">
                    <a:moveTo>
                      <a:pt x="262058" y="215480"/>
                    </a:moveTo>
                    <a:cubicBezTo>
                      <a:pt x="319069" y="205225"/>
                      <a:pt x="484867" y="160337"/>
                      <a:pt x="495052" y="86036"/>
                    </a:cubicBezTo>
                    <a:cubicBezTo>
                      <a:pt x="512680" y="-43943"/>
                      <a:pt x="239877" y="7105"/>
                      <a:pt x="181565" y="24993"/>
                    </a:cubicBezTo>
                    <a:cubicBezTo>
                      <a:pt x="114624" y="45516"/>
                      <a:pt x="40310" y="82340"/>
                      <a:pt x="2496" y="143935"/>
                    </a:cubicBezTo>
                    <a:cubicBezTo>
                      <a:pt x="-1943" y="151168"/>
                      <a:pt x="-165" y="160610"/>
                      <a:pt x="5493" y="166553"/>
                    </a:cubicBezTo>
                    <a:cubicBezTo>
                      <a:pt x="69494" y="233889"/>
                      <a:pt x="177889" y="230619"/>
                      <a:pt x="262058" y="215480"/>
                    </a:cubicBezTo>
                    <a:close/>
                  </a:path>
                </a:pathLst>
              </a:custGeom>
              <a:solidFill>
                <a:srgbClr val="B8C4AB"/>
              </a:solidFill>
              <a:ln w="6350"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66388A5A-7DF8-5562-B397-FF4572061C6F}"/>
                  </a:ext>
                </a:extLst>
              </p:cNvPr>
              <p:cNvSpPr/>
              <p:nvPr/>
            </p:nvSpPr>
            <p:spPr>
              <a:xfrm>
                <a:off x="6167568" y="659311"/>
                <a:ext cx="369635" cy="216262"/>
              </a:xfrm>
              <a:custGeom>
                <a:avLst/>
                <a:gdLst>
                  <a:gd name="connsiteX0" fmla="*/ 135740 w 369635"/>
                  <a:gd name="connsiteY0" fmla="*/ 216029 h 216262"/>
                  <a:gd name="connsiteX1" fmla="*/ 368792 w 369635"/>
                  <a:gd name="connsiteY1" fmla="*/ 87124 h 216262"/>
                  <a:gd name="connsiteX2" fmla="*/ 126513 w 369635"/>
                  <a:gd name="connsiteY2" fmla="*/ 10613 h 216262"/>
                  <a:gd name="connsiteX3" fmla="*/ 61629 w 369635"/>
                  <a:gd name="connsiteY3" fmla="*/ 204276 h 216262"/>
                  <a:gd name="connsiteX4" fmla="*/ 135740 w 369635"/>
                  <a:gd name="connsiteY4" fmla="*/ 216029 h 2162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635" h="216262">
                    <a:moveTo>
                      <a:pt x="135740" y="216029"/>
                    </a:moveTo>
                    <a:cubicBezTo>
                      <a:pt x="229892" y="212143"/>
                      <a:pt x="358752" y="159864"/>
                      <a:pt x="368792" y="87124"/>
                    </a:cubicBezTo>
                    <a:cubicBezTo>
                      <a:pt x="384012" y="-25487"/>
                      <a:pt x="189144" y="-1058"/>
                      <a:pt x="126513" y="10613"/>
                    </a:cubicBezTo>
                    <a:cubicBezTo>
                      <a:pt x="21135" y="30260"/>
                      <a:pt x="-61732" y="140071"/>
                      <a:pt x="61629" y="204276"/>
                    </a:cubicBezTo>
                    <a:cubicBezTo>
                      <a:pt x="79600" y="213642"/>
                      <a:pt x="105933" y="217261"/>
                      <a:pt x="135740" y="216029"/>
                    </a:cubicBezTo>
                    <a:close/>
                  </a:path>
                </a:pathLst>
              </a:custGeom>
              <a:solidFill>
                <a:srgbClr val="B8C4AB"/>
              </a:solidFill>
              <a:ln w="6350"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8A6B503-2FAC-6C44-AC01-8B49F8880443}"/>
                  </a:ext>
                </a:extLst>
              </p:cNvPr>
              <p:cNvSpPr/>
              <p:nvPr/>
            </p:nvSpPr>
            <p:spPr>
              <a:xfrm>
                <a:off x="5797808" y="1012267"/>
                <a:ext cx="355366" cy="216208"/>
              </a:xfrm>
              <a:custGeom>
                <a:avLst/>
                <a:gdLst>
                  <a:gd name="connsiteX0" fmla="*/ 121471 w 355366"/>
                  <a:gd name="connsiteY0" fmla="*/ 216025 h 216208"/>
                  <a:gd name="connsiteX1" fmla="*/ 354522 w 355366"/>
                  <a:gd name="connsiteY1" fmla="*/ 87120 h 216208"/>
                  <a:gd name="connsiteX2" fmla="*/ 112283 w 355366"/>
                  <a:gd name="connsiteY2" fmla="*/ 10609 h 216208"/>
                  <a:gd name="connsiteX3" fmla="*/ 121471 w 355366"/>
                  <a:gd name="connsiteY3" fmla="*/ 216025 h 216208"/>
                </a:gdLst>
                <a:ahLst/>
                <a:cxnLst>
                  <a:cxn ang="0">
                    <a:pos x="connsiteX0" y="connsiteY0"/>
                  </a:cxn>
                  <a:cxn ang="0">
                    <a:pos x="connsiteX1" y="connsiteY1"/>
                  </a:cxn>
                  <a:cxn ang="0">
                    <a:pos x="connsiteX2" y="connsiteY2"/>
                  </a:cxn>
                  <a:cxn ang="0">
                    <a:pos x="connsiteX3" y="connsiteY3"/>
                  </a:cxn>
                </a:cxnLst>
                <a:rect l="l" t="t" r="r" b="b"/>
                <a:pathLst>
                  <a:path w="355366" h="216208">
                    <a:moveTo>
                      <a:pt x="121471" y="216025"/>
                    </a:moveTo>
                    <a:cubicBezTo>
                      <a:pt x="215622" y="212139"/>
                      <a:pt x="344483" y="159866"/>
                      <a:pt x="354522" y="87120"/>
                    </a:cubicBezTo>
                    <a:cubicBezTo>
                      <a:pt x="369743" y="-25465"/>
                      <a:pt x="174944" y="-1068"/>
                      <a:pt x="112283" y="10609"/>
                    </a:cubicBezTo>
                    <a:cubicBezTo>
                      <a:pt x="-34860" y="38022"/>
                      <a:pt x="-43057" y="222826"/>
                      <a:pt x="121471" y="216025"/>
                    </a:cubicBezTo>
                    <a:close/>
                  </a:path>
                </a:pathLst>
              </a:custGeom>
              <a:solidFill>
                <a:srgbClr val="B8C4AB"/>
              </a:solidFill>
              <a:ln w="6350"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A9AEE56A-685F-20C5-FC12-870F72E99680}"/>
                  </a:ext>
                </a:extLst>
              </p:cNvPr>
              <p:cNvSpPr/>
              <p:nvPr/>
            </p:nvSpPr>
            <p:spPr>
              <a:xfrm>
                <a:off x="5853340" y="200767"/>
                <a:ext cx="304693" cy="153478"/>
              </a:xfrm>
              <a:custGeom>
                <a:avLst/>
                <a:gdLst>
                  <a:gd name="connsiteX0" fmla="*/ 114694 w 304693"/>
                  <a:gd name="connsiteY0" fmla="*/ 148520 h 153478"/>
                  <a:gd name="connsiteX1" fmla="*/ 201994 w 304693"/>
                  <a:gd name="connsiteY1" fmla="*/ 151384 h 153478"/>
                  <a:gd name="connsiteX2" fmla="*/ 221952 w 304693"/>
                  <a:gd name="connsiteY2" fmla="*/ 171 h 153478"/>
                  <a:gd name="connsiteX3" fmla="*/ 7557 w 304693"/>
                  <a:gd name="connsiteY3" fmla="*/ 61582 h 153478"/>
                  <a:gd name="connsiteX4" fmla="*/ 114694 w 304693"/>
                  <a:gd name="connsiteY4" fmla="*/ 148520 h 1534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3" h="153478">
                    <a:moveTo>
                      <a:pt x="114694" y="148520"/>
                    </a:moveTo>
                    <a:cubicBezTo>
                      <a:pt x="152178" y="154242"/>
                      <a:pt x="187834" y="154750"/>
                      <a:pt x="201994" y="151384"/>
                    </a:cubicBezTo>
                    <a:cubicBezTo>
                      <a:pt x="300718" y="127946"/>
                      <a:pt x="363608" y="4496"/>
                      <a:pt x="221952" y="171"/>
                    </a:cubicBezTo>
                    <a:cubicBezTo>
                      <a:pt x="166263" y="-1537"/>
                      <a:pt x="40412" y="8852"/>
                      <a:pt x="7557" y="61582"/>
                    </a:cubicBezTo>
                    <a:cubicBezTo>
                      <a:pt x="-23787" y="111906"/>
                      <a:pt x="48311" y="138392"/>
                      <a:pt x="114694" y="148520"/>
                    </a:cubicBezTo>
                    <a:close/>
                  </a:path>
                </a:pathLst>
              </a:custGeom>
              <a:solidFill>
                <a:srgbClr val="B8C4AB"/>
              </a:solidFill>
              <a:ln w="6350"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8FF25333-D1D3-3248-8923-6A3FBAB4F0F6}"/>
                  </a:ext>
                </a:extLst>
              </p:cNvPr>
              <p:cNvSpPr/>
              <p:nvPr/>
            </p:nvSpPr>
            <p:spPr>
              <a:xfrm>
                <a:off x="5174835" y="1124845"/>
                <a:ext cx="304693" cy="153471"/>
              </a:xfrm>
              <a:custGeom>
                <a:avLst/>
                <a:gdLst>
                  <a:gd name="connsiteX0" fmla="*/ 114695 w 304693"/>
                  <a:gd name="connsiteY0" fmla="*/ 148514 h 153471"/>
                  <a:gd name="connsiteX1" fmla="*/ 201995 w 304693"/>
                  <a:gd name="connsiteY1" fmla="*/ 151378 h 153471"/>
                  <a:gd name="connsiteX2" fmla="*/ 221953 w 304693"/>
                  <a:gd name="connsiteY2" fmla="*/ 171 h 153471"/>
                  <a:gd name="connsiteX3" fmla="*/ 7564 w 304693"/>
                  <a:gd name="connsiteY3" fmla="*/ 61582 h 153471"/>
                  <a:gd name="connsiteX4" fmla="*/ 114695 w 304693"/>
                  <a:gd name="connsiteY4" fmla="*/ 148514 h 153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3" h="153471">
                    <a:moveTo>
                      <a:pt x="114695" y="148514"/>
                    </a:moveTo>
                    <a:cubicBezTo>
                      <a:pt x="152179" y="154235"/>
                      <a:pt x="187828" y="154743"/>
                      <a:pt x="201995" y="151378"/>
                    </a:cubicBezTo>
                    <a:cubicBezTo>
                      <a:pt x="300718" y="127940"/>
                      <a:pt x="363609" y="4483"/>
                      <a:pt x="221953" y="171"/>
                    </a:cubicBezTo>
                    <a:cubicBezTo>
                      <a:pt x="166263" y="-1537"/>
                      <a:pt x="40419" y="8852"/>
                      <a:pt x="7564" y="61582"/>
                    </a:cubicBezTo>
                    <a:cubicBezTo>
                      <a:pt x="-23798" y="111900"/>
                      <a:pt x="48312" y="138392"/>
                      <a:pt x="114695" y="148514"/>
                    </a:cubicBezTo>
                    <a:close/>
                  </a:path>
                </a:pathLst>
              </a:custGeom>
              <a:solidFill>
                <a:srgbClr val="B8C4AB"/>
              </a:solidFill>
              <a:ln w="6350"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36898F72-81D6-58DD-DD2D-76107E9EB9D7}"/>
                  </a:ext>
                </a:extLst>
              </p:cNvPr>
              <p:cNvSpPr/>
              <p:nvPr/>
            </p:nvSpPr>
            <p:spPr>
              <a:xfrm>
                <a:off x="5648902" y="821797"/>
                <a:ext cx="304692" cy="153471"/>
              </a:xfrm>
              <a:custGeom>
                <a:avLst/>
                <a:gdLst>
                  <a:gd name="connsiteX0" fmla="*/ 114694 w 304692"/>
                  <a:gd name="connsiteY0" fmla="*/ 148514 h 153471"/>
                  <a:gd name="connsiteX1" fmla="*/ 201994 w 304692"/>
                  <a:gd name="connsiteY1" fmla="*/ 151378 h 153471"/>
                  <a:gd name="connsiteX2" fmla="*/ 221952 w 304692"/>
                  <a:gd name="connsiteY2" fmla="*/ 171 h 153471"/>
                  <a:gd name="connsiteX3" fmla="*/ 7557 w 304692"/>
                  <a:gd name="connsiteY3" fmla="*/ 61582 h 153471"/>
                  <a:gd name="connsiteX4" fmla="*/ 114694 w 304692"/>
                  <a:gd name="connsiteY4" fmla="*/ 148514 h 153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2" h="153471">
                    <a:moveTo>
                      <a:pt x="114694" y="148514"/>
                    </a:moveTo>
                    <a:cubicBezTo>
                      <a:pt x="152178" y="154235"/>
                      <a:pt x="187827" y="154743"/>
                      <a:pt x="201994" y="151378"/>
                    </a:cubicBezTo>
                    <a:cubicBezTo>
                      <a:pt x="300717" y="127940"/>
                      <a:pt x="363608" y="4489"/>
                      <a:pt x="221952" y="171"/>
                    </a:cubicBezTo>
                    <a:cubicBezTo>
                      <a:pt x="166262" y="-1537"/>
                      <a:pt x="40412" y="8852"/>
                      <a:pt x="7557" y="61582"/>
                    </a:cubicBezTo>
                    <a:cubicBezTo>
                      <a:pt x="-23787" y="111900"/>
                      <a:pt x="48317" y="138386"/>
                      <a:pt x="114694" y="148514"/>
                    </a:cubicBezTo>
                    <a:close/>
                  </a:path>
                </a:pathLst>
              </a:custGeom>
              <a:solidFill>
                <a:srgbClr val="B8C4AB"/>
              </a:solidFill>
              <a:ln w="6350"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4897F674-FAA9-9E74-E5F7-9BD479C62BFC}"/>
                  </a:ext>
                </a:extLst>
              </p:cNvPr>
              <p:cNvSpPr/>
              <p:nvPr/>
            </p:nvSpPr>
            <p:spPr>
              <a:xfrm>
                <a:off x="6247074" y="1206751"/>
                <a:ext cx="361557" cy="234060"/>
              </a:xfrm>
              <a:custGeom>
                <a:avLst/>
                <a:gdLst>
                  <a:gd name="connsiteX0" fmla="*/ 140727 w 361557"/>
                  <a:gd name="connsiteY0" fmla="*/ 233733 h 234060"/>
                  <a:gd name="connsiteX1" fmla="*/ 360742 w 361557"/>
                  <a:gd name="connsiteY1" fmla="*/ 92731 h 234060"/>
                  <a:gd name="connsiteX2" fmla="*/ 199649 w 361557"/>
                  <a:gd name="connsiteY2" fmla="*/ 688 h 234060"/>
                  <a:gd name="connsiteX3" fmla="*/ 36187 w 361557"/>
                  <a:gd name="connsiteY3" fmla="*/ 206365 h 234060"/>
                  <a:gd name="connsiteX4" fmla="*/ 140727 w 361557"/>
                  <a:gd name="connsiteY4" fmla="*/ 233733 h 2340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557" h="234060">
                    <a:moveTo>
                      <a:pt x="140727" y="233733"/>
                    </a:moveTo>
                    <a:cubicBezTo>
                      <a:pt x="236104" y="228856"/>
                      <a:pt x="349617" y="170068"/>
                      <a:pt x="360742" y="92731"/>
                    </a:cubicBezTo>
                    <a:cubicBezTo>
                      <a:pt x="372210" y="12956"/>
                      <a:pt x="260019" y="-3884"/>
                      <a:pt x="199649" y="688"/>
                    </a:cubicBezTo>
                    <a:cubicBezTo>
                      <a:pt x="116870" y="6968"/>
                      <a:pt x="-81021" y="105012"/>
                      <a:pt x="36187" y="206365"/>
                    </a:cubicBezTo>
                    <a:cubicBezTo>
                      <a:pt x="60889" y="227720"/>
                      <a:pt x="99078" y="235860"/>
                      <a:pt x="140727" y="233733"/>
                    </a:cubicBezTo>
                    <a:close/>
                  </a:path>
                </a:pathLst>
              </a:custGeom>
              <a:solidFill>
                <a:srgbClr val="B8C4AB"/>
              </a:solidFill>
              <a:ln w="6350"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EE0BDBC6-DFA1-9BB7-C34D-F89E6885EF9F}"/>
                  </a:ext>
                </a:extLst>
              </p:cNvPr>
              <p:cNvSpPr/>
              <p:nvPr/>
            </p:nvSpPr>
            <p:spPr>
              <a:xfrm>
                <a:off x="5679625" y="1506751"/>
                <a:ext cx="361558" cy="234060"/>
              </a:xfrm>
              <a:custGeom>
                <a:avLst/>
                <a:gdLst>
                  <a:gd name="connsiteX0" fmla="*/ 140727 w 361558"/>
                  <a:gd name="connsiteY0" fmla="*/ 233733 h 234060"/>
                  <a:gd name="connsiteX1" fmla="*/ 360742 w 361558"/>
                  <a:gd name="connsiteY1" fmla="*/ 92731 h 234060"/>
                  <a:gd name="connsiteX2" fmla="*/ 199649 w 361558"/>
                  <a:gd name="connsiteY2" fmla="*/ 688 h 234060"/>
                  <a:gd name="connsiteX3" fmla="*/ 36187 w 361558"/>
                  <a:gd name="connsiteY3" fmla="*/ 206365 h 234060"/>
                  <a:gd name="connsiteX4" fmla="*/ 140727 w 361558"/>
                  <a:gd name="connsiteY4" fmla="*/ 233733 h 2340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558" h="234060">
                    <a:moveTo>
                      <a:pt x="140727" y="233733"/>
                    </a:moveTo>
                    <a:cubicBezTo>
                      <a:pt x="236104" y="228856"/>
                      <a:pt x="349617" y="170068"/>
                      <a:pt x="360742" y="92731"/>
                    </a:cubicBezTo>
                    <a:cubicBezTo>
                      <a:pt x="372210" y="12956"/>
                      <a:pt x="260019" y="-3884"/>
                      <a:pt x="199649" y="688"/>
                    </a:cubicBezTo>
                    <a:cubicBezTo>
                      <a:pt x="116870" y="6968"/>
                      <a:pt x="-81021" y="105006"/>
                      <a:pt x="36187" y="206365"/>
                    </a:cubicBezTo>
                    <a:cubicBezTo>
                      <a:pt x="60895" y="227726"/>
                      <a:pt x="99084" y="235860"/>
                      <a:pt x="140727" y="233733"/>
                    </a:cubicBezTo>
                    <a:close/>
                  </a:path>
                </a:pathLst>
              </a:custGeom>
              <a:solidFill>
                <a:srgbClr val="B8C4AB"/>
              </a:solidFill>
              <a:ln w="6350" cap="flat">
                <a:noFill/>
                <a:prstDash val="solid"/>
                <a:miter/>
              </a:ln>
            </p:spPr>
            <p:txBody>
              <a:bodyPr rtlCol="0" anchor="ctr"/>
              <a:lstStyle/>
              <a:p>
                <a:endParaRPr lang="en-US"/>
              </a:p>
            </p:txBody>
          </p:sp>
        </p:grpSp>
        <p:sp>
          <p:nvSpPr>
            <p:cNvPr id="18" name="Freeform: Shape 17">
              <a:extLst>
                <a:ext uri="{FF2B5EF4-FFF2-40B4-BE49-F238E27FC236}">
                  <a16:creationId xmlns:a16="http://schemas.microsoft.com/office/drawing/2014/main" id="{9668C068-E1A4-DCFE-ADD1-23C4C4794EB6}"/>
                </a:ext>
              </a:extLst>
            </p:cNvPr>
            <p:cNvSpPr/>
            <p:nvPr/>
          </p:nvSpPr>
          <p:spPr>
            <a:xfrm>
              <a:off x="-631172" y="6116275"/>
              <a:ext cx="3049659" cy="3811186"/>
            </a:xfrm>
            <a:custGeom>
              <a:avLst/>
              <a:gdLst>
                <a:gd name="connsiteX0" fmla="*/ 1829297 w 3049659"/>
                <a:gd name="connsiteY0" fmla="*/ 2875769 h 3811186"/>
                <a:gd name="connsiteX1" fmla="*/ 1679577 w 3049659"/>
                <a:gd name="connsiteY1" fmla="*/ 2984088 h 3811186"/>
                <a:gd name="connsiteX2" fmla="*/ 1430682 w 3049659"/>
                <a:gd name="connsiteY2" fmla="*/ 3120930 h 3811186"/>
                <a:gd name="connsiteX3" fmla="*/ 952178 w 3049659"/>
                <a:gd name="connsiteY3" fmla="*/ 3196590 h 3811186"/>
                <a:gd name="connsiteX4" fmla="*/ 728550 w 3049659"/>
                <a:gd name="connsiteY4" fmla="*/ 3132976 h 3811186"/>
                <a:gd name="connsiteX5" fmla="*/ 550534 w 3049659"/>
                <a:gd name="connsiteY5" fmla="*/ 3122765 h 3811186"/>
                <a:gd name="connsiteX6" fmla="*/ 483294 w 3049659"/>
                <a:gd name="connsiteY6" fmla="*/ 3154337 h 3811186"/>
                <a:gd name="connsiteX7" fmla="*/ 405418 w 3049659"/>
                <a:gd name="connsiteY7" fmla="*/ 3355772 h 3811186"/>
                <a:gd name="connsiteX8" fmla="*/ 437282 w 3049659"/>
                <a:gd name="connsiteY8" fmla="*/ 3543237 h 3811186"/>
                <a:gd name="connsiteX9" fmla="*/ 416835 w 3049659"/>
                <a:gd name="connsiteY9" fmla="*/ 3727177 h 3811186"/>
                <a:gd name="connsiteX10" fmla="*/ 381116 w 3049659"/>
                <a:gd name="connsiteY10" fmla="*/ 3792024 h 3811186"/>
                <a:gd name="connsiteX11" fmla="*/ 327160 w 3049659"/>
                <a:gd name="connsiteY11" fmla="*/ 3806445 h 3811186"/>
                <a:gd name="connsiteX12" fmla="*/ 314625 w 3049659"/>
                <a:gd name="connsiteY12" fmla="*/ 3757625 h 3811186"/>
                <a:gd name="connsiteX13" fmla="*/ 338844 w 3049659"/>
                <a:gd name="connsiteY13" fmla="*/ 3639262 h 3811186"/>
                <a:gd name="connsiteX14" fmla="*/ 237130 w 3049659"/>
                <a:gd name="connsiteY14" fmla="*/ 3216377 h 3811186"/>
                <a:gd name="connsiteX15" fmla="*/ 147982 w 3049659"/>
                <a:gd name="connsiteY15" fmla="*/ 3058306 h 3811186"/>
                <a:gd name="connsiteX16" fmla="*/ 63019 w 3049659"/>
                <a:gd name="connsiteY16" fmla="*/ 2763533 h 3811186"/>
                <a:gd name="connsiteX17" fmla="*/ 9692 w 3049659"/>
                <a:gd name="connsiteY17" fmla="*/ 2437206 h 3811186"/>
                <a:gd name="connsiteX18" fmla="*/ 22538 w 3049659"/>
                <a:gd name="connsiteY18" fmla="*/ 2005591 h 3811186"/>
                <a:gd name="connsiteX19" fmla="*/ 69115 w 3049659"/>
                <a:gd name="connsiteY19" fmla="*/ 1716024 h 3811186"/>
                <a:gd name="connsiteX20" fmla="*/ 171274 w 3049659"/>
                <a:gd name="connsiteY20" fmla="*/ 1383087 h 3811186"/>
                <a:gd name="connsiteX21" fmla="*/ 187644 w 3049659"/>
                <a:gd name="connsiteY21" fmla="*/ 1360736 h 3811186"/>
                <a:gd name="connsiteX22" fmla="*/ 197436 w 3049659"/>
                <a:gd name="connsiteY22" fmla="*/ 1370057 h 3811186"/>
                <a:gd name="connsiteX23" fmla="*/ 289829 w 3049659"/>
                <a:gd name="connsiteY23" fmla="*/ 1603623 h 3811186"/>
                <a:gd name="connsiteX24" fmla="*/ 312149 w 3049659"/>
                <a:gd name="connsiteY24" fmla="*/ 1669726 h 3811186"/>
                <a:gd name="connsiteX25" fmla="*/ 340940 w 3049659"/>
                <a:gd name="connsiteY25" fmla="*/ 1782261 h 3811186"/>
                <a:gd name="connsiteX26" fmla="*/ 361685 w 3049659"/>
                <a:gd name="connsiteY26" fmla="*/ 2209635 h 3811186"/>
                <a:gd name="connsiteX27" fmla="*/ 314657 w 3049659"/>
                <a:gd name="connsiteY27" fmla="*/ 2671852 h 3811186"/>
                <a:gd name="connsiteX28" fmla="*/ 259584 w 3049659"/>
                <a:gd name="connsiteY28" fmla="*/ 2970879 h 3811186"/>
                <a:gd name="connsiteX29" fmla="*/ 517368 w 3049659"/>
                <a:gd name="connsiteY29" fmla="*/ 2060105 h 3811186"/>
                <a:gd name="connsiteX30" fmla="*/ 509221 w 3049659"/>
                <a:gd name="connsiteY30" fmla="*/ 1739221 h 3811186"/>
                <a:gd name="connsiteX31" fmla="*/ 509005 w 3049659"/>
                <a:gd name="connsiteY31" fmla="*/ 1515726 h 3811186"/>
                <a:gd name="connsiteX32" fmla="*/ 551214 w 3049659"/>
                <a:gd name="connsiteY32" fmla="*/ 1180300 h 3811186"/>
                <a:gd name="connsiteX33" fmla="*/ 714510 w 3049659"/>
                <a:gd name="connsiteY33" fmla="*/ 775488 h 3811186"/>
                <a:gd name="connsiteX34" fmla="*/ 740355 w 3049659"/>
                <a:gd name="connsiteY34" fmla="*/ 738042 h 3811186"/>
                <a:gd name="connsiteX35" fmla="*/ 768377 w 3049659"/>
                <a:gd name="connsiteY35" fmla="*/ 993584 h 3811186"/>
                <a:gd name="connsiteX36" fmla="*/ 851575 w 3049659"/>
                <a:gd name="connsiteY36" fmla="*/ 1389837 h 3811186"/>
                <a:gd name="connsiteX37" fmla="*/ 879452 w 3049659"/>
                <a:gd name="connsiteY37" fmla="*/ 1526616 h 3811186"/>
                <a:gd name="connsiteX38" fmla="*/ 879534 w 3049659"/>
                <a:gd name="connsiteY38" fmla="*/ 1674844 h 3811186"/>
                <a:gd name="connsiteX39" fmla="*/ 741638 w 3049659"/>
                <a:gd name="connsiteY39" fmla="*/ 2210562 h 3811186"/>
                <a:gd name="connsiteX40" fmla="*/ 692857 w 3049659"/>
                <a:gd name="connsiteY40" fmla="*/ 2305711 h 3811186"/>
                <a:gd name="connsiteX41" fmla="*/ 626150 w 3049659"/>
                <a:gd name="connsiteY41" fmla="*/ 2438641 h 3811186"/>
                <a:gd name="connsiteX42" fmla="*/ 619578 w 3049659"/>
                <a:gd name="connsiteY42" fmla="*/ 2456015 h 3811186"/>
                <a:gd name="connsiteX43" fmla="*/ 621762 w 3049659"/>
                <a:gd name="connsiteY43" fmla="*/ 2485911 h 3811186"/>
                <a:gd name="connsiteX44" fmla="*/ 648420 w 3049659"/>
                <a:gd name="connsiteY44" fmla="*/ 2474252 h 3811186"/>
                <a:gd name="connsiteX45" fmla="*/ 666206 w 3049659"/>
                <a:gd name="connsiteY45" fmla="*/ 2452726 h 3811186"/>
                <a:gd name="connsiteX46" fmla="*/ 847067 w 3049659"/>
                <a:gd name="connsiteY46" fmla="*/ 2205000 h 3811186"/>
                <a:gd name="connsiteX47" fmla="*/ 916472 w 3049659"/>
                <a:gd name="connsiteY47" fmla="*/ 2033150 h 3811186"/>
                <a:gd name="connsiteX48" fmla="*/ 994984 w 3049659"/>
                <a:gd name="connsiteY48" fmla="*/ 1688471 h 3811186"/>
                <a:gd name="connsiteX49" fmla="*/ 1010331 w 3049659"/>
                <a:gd name="connsiteY49" fmla="*/ 1265803 h 3811186"/>
                <a:gd name="connsiteX50" fmla="*/ 1023501 w 3049659"/>
                <a:gd name="connsiteY50" fmla="*/ 1010539 h 3811186"/>
                <a:gd name="connsiteX51" fmla="*/ 1104369 w 3049659"/>
                <a:gd name="connsiteY51" fmla="*/ 680892 h 3811186"/>
                <a:gd name="connsiteX52" fmla="*/ 1283235 w 3049659"/>
                <a:gd name="connsiteY52" fmla="*/ 339173 h 3811186"/>
                <a:gd name="connsiteX53" fmla="*/ 1294316 w 3049659"/>
                <a:gd name="connsiteY53" fmla="*/ 332594 h 3811186"/>
                <a:gd name="connsiteX54" fmla="*/ 1292373 w 3049659"/>
                <a:gd name="connsiteY54" fmla="*/ 361779 h 3811186"/>
                <a:gd name="connsiteX55" fmla="*/ 1338150 w 3049659"/>
                <a:gd name="connsiteY55" fmla="*/ 682086 h 3811186"/>
                <a:gd name="connsiteX56" fmla="*/ 1380797 w 3049659"/>
                <a:gd name="connsiteY56" fmla="*/ 920166 h 3811186"/>
                <a:gd name="connsiteX57" fmla="*/ 1337115 w 3049659"/>
                <a:gd name="connsiteY57" fmla="*/ 1205478 h 3811186"/>
                <a:gd name="connsiteX58" fmla="*/ 1257569 w 3049659"/>
                <a:gd name="connsiteY58" fmla="*/ 1457910 h 3811186"/>
                <a:gd name="connsiteX59" fmla="*/ 1124606 w 3049659"/>
                <a:gd name="connsiteY59" fmla="*/ 1749692 h 3811186"/>
                <a:gd name="connsiteX60" fmla="*/ 1061208 w 3049659"/>
                <a:gd name="connsiteY60" fmla="*/ 1873910 h 3811186"/>
                <a:gd name="connsiteX61" fmla="*/ 1054674 w 3049659"/>
                <a:gd name="connsiteY61" fmla="*/ 1907146 h 3811186"/>
                <a:gd name="connsiteX62" fmla="*/ 1085998 w 3049659"/>
                <a:gd name="connsiteY62" fmla="*/ 1880877 h 3811186"/>
                <a:gd name="connsiteX63" fmla="*/ 1345999 w 3049659"/>
                <a:gd name="connsiteY63" fmla="*/ 1490504 h 3811186"/>
                <a:gd name="connsiteX64" fmla="*/ 1476758 w 3049659"/>
                <a:gd name="connsiteY64" fmla="*/ 1079900 h 3811186"/>
                <a:gd name="connsiteX65" fmla="*/ 1627456 w 3049659"/>
                <a:gd name="connsiteY65" fmla="*/ 466737 h 3811186"/>
                <a:gd name="connsiteX66" fmla="*/ 1820407 w 3049659"/>
                <a:gd name="connsiteY66" fmla="*/ 90329 h 3811186"/>
                <a:gd name="connsiteX67" fmla="*/ 1900398 w 3049659"/>
                <a:gd name="connsiteY67" fmla="*/ 0 h 3811186"/>
                <a:gd name="connsiteX68" fmla="*/ 1837330 w 3049659"/>
                <a:gd name="connsiteY68" fmla="*/ 165564 h 3811186"/>
                <a:gd name="connsiteX69" fmla="*/ 1839362 w 3049659"/>
                <a:gd name="connsiteY69" fmla="*/ 358610 h 3811186"/>
                <a:gd name="connsiteX70" fmla="*/ 1837819 w 3049659"/>
                <a:gd name="connsiteY70" fmla="*/ 673380 h 3811186"/>
                <a:gd name="connsiteX71" fmla="*/ 1592728 w 3049659"/>
                <a:gd name="connsiteY71" fmla="*/ 1229017 h 3811186"/>
                <a:gd name="connsiteX72" fmla="*/ 1521081 w 3049659"/>
                <a:gd name="connsiteY72" fmla="*/ 1361974 h 3811186"/>
                <a:gd name="connsiteX73" fmla="*/ 1770001 w 3049659"/>
                <a:gd name="connsiteY73" fmla="*/ 1115714 h 3811186"/>
                <a:gd name="connsiteX74" fmla="*/ 2002068 w 3049659"/>
                <a:gd name="connsiteY74" fmla="*/ 750170 h 3811186"/>
                <a:gd name="connsiteX75" fmla="*/ 2423340 w 3049659"/>
                <a:gd name="connsiteY75" fmla="*/ 301904 h 3811186"/>
                <a:gd name="connsiteX76" fmla="*/ 2698828 w 3049659"/>
                <a:gd name="connsiteY76" fmla="*/ 129077 h 3811186"/>
                <a:gd name="connsiteX77" fmla="*/ 2902384 w 3049659"/>
                <a:gd name="connsiteY77" fmla="*/ 26644 h 3811186"/>
                <a:gd name="connsiteX78" fmla="*/ 2890992 w 3049659"/>
                <a:gd name="connsiteY78" fmla="*/ 52229 h 3811186"/>
                <a:gd name="connsiteX79" fmla="*/ 2744929 w 3049659"/>
                <a:gd name="connsiteY79" fmla="*/ 238766 h 3811186"/>
                <a:gd name="connsiteX80" fmla="*/ 2494981 w 3049659"/>
                <a:gd name="connsiteY80" fmla="*/ 653726 h 3811186"/>
                <a:gd name="connsiteX81" fmla="*/ 2093445 w 3049659"/>
                <a:gd name="connsiteY81" fmla="*/ 1131919 h 3811186"/>
                <a:gd name="connsiteX82" fmla="*/ 2038816 w 3049659"/>
                <a:gd name="connsiteY82" fmla="*/ 1182433 h 3811186"/>
                <a:gd name="connsiteX83" fmla="*/ 1778656 w 3049659"/>
                <a:gd name="connsiteY83" fmla="*/ 1369403 h 3811186"/>
                <a:gd name="connsiteX84" fmla="*/ 1726916 w 3049659"/>
                <a:gd name="connsiteY84" fmla="*/ 1389977 h 3811186"/>
                <a:gd name="connsiteX85" fmla="*/ 1659143 w 3049659"/>
                <a:gd name="connsiteY85" fmla="*/ 1428312 h 3811186"/>
                <a:gd name="connsiteX86" fmla="*/ 1653288 w 3049659"/>
                <a:gd name="connsiteY86" fmla="*/ 1434827 h 3811186"/>
                <a:gd name="connsiteX87" fmla="*/ 1660444 w 3049659"/>
                <a:gd name="connsiteY87" fmla="*/ 1433258 h 3811186"/>
                <a:gd name="connsiteX88" fmla="*/ 1701167 w 3049659"/>
                <a:gd name="connsiteY88" fmla="*/ 1430439 h 3811186"/>
                <a:gd name="connsiteX89" fmla="*/ 1900347 w 3049659"/>
                <a:gd name="connsiteY89" fmla="*/ 1384046 h 3811186"/>
                <a:gd name="connsiteX90" fmla="*/ 2204532 w 3049659"/>
                <a:gd name="connsiteY90" fmla="*/ 1270832 h 3811186"/>
                <a:gd name="connsiteX91" fmla="*/ 2805781 w 3049659"/>
                <a:gd name="connsiteY91" fmla="*/ 1152379 h 3811186"/>
                <a:gd name="connsiteX92" fmla="*/ 2987087 w 3049659"/>
                <a:gd name="connsiteY92" fmla="*/ 1157224 h 3811186"/>
                <a:gd name="connsiteX93" fmla="*/ 3049660 w 3049659"/>
                <a:gd name="connsiteY93" fmla="*/ 1168064 h 3811186"/>
                <a:gd name="connsiteX94" fmla="*/ 3049380 w 3049659"/>
                <a:gd name="connsiteY94" fmla="*/ 1167238 h 3811186"/>
                <a:gd name="connsiteX95" fmla="*/ 2786211 w 3049659"/>
                <a:gd name="connsiteY95" fmla="*/ 1342365 h 3811186"/>
                <a:gd name="connsiteX96" fmla="*/ 2579696 w 3049659"/>
                <a:gd name="connsiteY96" fmla="*/ 1493355 h 3811186"/>
                <a:gd name="connsiteX97" fmla="*/ 2143768 w 3049659"/>
                <a:gd name="connsiteY97" fmla="*/ 1604797 h 3811186"/>
                <a:gd name="connsiteX98" fmla="*/ 1822877 w 3049659"/>
                <a:gd name="connsiteY98" fmla="*/ 1595939 h 3811186"/>
                <a:gd name="connsiteX99" fmla="*/ 1748475 w 3049659"/>
                <a:gd name="connsiteY99" fmla="*/ 1598885 h 3811186"/>
                <a:gd name="connsiteX100" fmla="*/ 1566293 w 3049659"/>
                <a:gd name="connsiteY100" fmla="*/ 1657585 h 3811186"/>
                <a:gd name="connsiteX101" fmla="*/ 1390722 w 3049659"/>
                <a:gd name="connsiteY101" fmla="*/ 1780210 h 3811186"/>
                <a:gd name="connsiteX102" fmla="*/ 1243008 w 3049659"/>
                <a:gd name="connsiteY102" fmla="*/ 1996396 h 3811186"/>
                <a:gd name="connsiteX103" fmla="*/ 1272218 w 3049659"/>
                <a:gd name="connsiteY103" fmla="*/ 1975612 h 3811186"/>
                <a:gd name="connsiteX104" fmla="*/ 1570998 w 3049659"/>
                <a:gd name="connsiteY104" fmla="*/ 1822177 h 3811186"/>
                <a:gd name="connsiteX105" fmla="*/ 1907821 w 3049659"/>
                <a:gd name="connsiteY105" fmla="*/ 1833715 h 3811186"/>
                <a:gd name="connsiteX106" fmla="*/ 1998023 w 3049659"/>
                <a:gd name="connsiteY106" fmla="*/ 1856124 h 3811186"/>
                <a:gd name="connsiteX107" fmla="*/ 2274058 w 3049659"/>
                <a:gd name="connsiteY107" fmla="*/ 1841094 h 3811186"/>
                <a:gd name="connsiteX108" fmla="*/ 2638903 w 3049659"/>
                <a:gd name="connsiteY108" fmla="*/ 1744821 h 3811186"/>
                <a:gd name="connsiteX109" fmla="*/ 2664507 w 3049659"/>
                <a:gd name="connsiteY109" fmla="*/ 1741068 h 3811186"/>
                <a:gd name="connsiteX110" fmla="*/ 2596803 w 3049659"/>
                <a:gd name="connsiteY110" fmla="*/ 1855857 h 3811186"/>
                <a:gd name="connsiteX111" fmla="*/ 2391672 w 3049659"/>
                <a:gd name="connsiteY111" fmla="*/ 2062835 h 3811186"/>
                <a:gd name="connsiteX112" fmla="*/ 2196067 w 3049659"/>
                <a:gd name="connsiteY112" fmla="*/ 2179415 h 3811186"/>
                <a:gd name="connsiteX113" fmla="*/ 1776808 w 3049659"/>
                <a:gd name="connsiteY113" fmla="*/ 2198675 h 3811186"/>
                <a:gd name="connsiteX114" fmla="*/ 1666928 w 3049659"/>
                <a:gd name="connsiteY114" fmla="*/ 2179854 h 3811186"/>
                <a:gd name="connsiteX115" fmla="*/ 1566534 w 3049659"/>
                <a:gd name="connsiteY115" fmla="*/ 2160816 h 3811186"/>
                <a:gd name="connsiteX116" fmla="*/ 1346050 w 3049659"/>
                <a:gd name="connsiteY116" fmla="*/ 2131473 h 3811186"/>
                <a:gd name="connsiteX117" fmla="*/ 1237471 w 3049659"/>
                <a:gd name="connsiteY117" fmla="*/ 2153311 h 3811186"/>
                <a:gd name="connsiteX118" fmla="*/ 1057404 w 3049659"/>
                <a:gd name="connsiteY118" fmla="*/ 2240826 h 3811186"/>
                <a:gd name="connsiteX119" fmla="*/ 893168 w 3049659"/>
                <a:gd name="connsiteY119" fmla="*/ 2389219 h 3811186"/>
                <a:gd name="connsiteX120" fmla="*/ 845822 w 3049659"/>
                <a:gd name="connsiteY120" fmla="*/ 2457108 h 3811186"/>
                <a:gd name="connsiteX121" fmla="*/ 867450 w 3049659"/>
                <a:gd name="connsiteY121" fmla="*/ 2449189 h 3811186"/>
                <a:gd name="connsiteX122" fmla="*/ 1131337 w 3049659"/>
                <a:gd name="connsiteY122" fmla="*/ 2344141 h 3811186"/>
                <a:gd name="connsiteX123" fmla="*/ 1515004 w 3049659"/>
                <a:gd name="connsiteY123" fmla="*/ 2364302 h 3811186"/>
                <a:gd name="connsiteX124" fmla="*/ 1877983 w 3049659"/>
                <a:gd name="connsiteY124" fmla="*/ 2446077 h 3811186"/>
                <a:gd name="connsiteX125" fmla="*/ 2261301 w 3049659"/>
                <a:gd name="connsiteY125" fmla="*/ 2399385 h 3811186"/>
                <a:gd name="connsiteX126" fmla="*/ 2287101 w 3049659"/>
                <a:gd name="connsiteY126" fmla="*/ 2387962 h 3811186"/>
                <a:gd name="connsiteX127" fmla="*/ 2270959 w 3049659"/>
                <a:gd name="connsiteY127" fmla="*/ 2415737 h 3811186"/>
                <a:gd name="connsiteX128" fmla="*/ 2051998 w 3049659"/>
                <a:gd name="connsiteY128" fmla="*/ 2563127 h 3811186"/>
                <a:gd name="connsiteX129" fmla="*/ 1801554 w 3049659"/>
                <a:gd name="connsiteY129" fmla="*/ 2663984 h 3811186"/>
                <a:gd name="connsiteX130" fmla="*/ 1600488 w 3049659"/>
                <a:gd name="connsiteY130" fmla="*/ 2697944 h 3811186"/>
                <a:gd name="connsiteX131" fmla="*/ 1488798 w 3049659"/>
                <a:gd name="connsiteY131" fmla="*/ 2699087 h 3811186"/>
                <a:gd name="connsiteX132" fmla="*/ 1203778 w 3049659"/>
                <a:gd name="connsiteY132" fmla="*/ 2642165 h 3811186"/>
                <a:gd name="connsiteX133" fmla="*/ 1027457 w 3049659"/>
                <a:gd name="connsiteY133" fmla="*/ 2602561 h 3811186"/>
                <a:gd name="connsiteX134" fmla="*/ 649988 w 3049659"/>
                <a:gd name="connsiteY134" fmla="*/ 2756706 h 3811186"/>
                <a:gd name="connsiteX135" fmla="*/ 558650 w 3049659"/>
                <a:gd name="connsiteY135" fmla="*/ 2877179 h 3811186"/>
                <a:gd name="connsiteX136" fmla="*/ 575795 w 3049659"/>
                <a:gd name="connsiteY136" fmla="*/ 2870747 h 3811186"/>
                <a:gd name="connsiteX137" fmla="*/ 768835 w 3049659"/>
                <a:gd name="connsiteY137" fmla="*/ 2810567 h 3811186"/>
                <a:gd name="connsiteX138" fmla="*/ 912827 w 3049659"/>
                <a:gd name="connsiteY138" fmla="*/ 2800420 h 3811186"/>
                <a:gd name="connsiteX139" fmla="*/ 1192875 w 3049659"/>
                <a:gd name="connsiteY139" fmla="*/ 2831020 h 3811186"/>
                <a:gd name="connsiteX140" fmla="*/ 1521189 w 3049659"/>
                <a:gd name="connsiteY140" fmla="*/ 2917539 h 3811186"/>
                <a:gd name="connsiteX141" fmla="*/ 1717309 w 3049659"/>
                <a:gd name="connsiteY141" fmla="*/ 2903817 h 3811186"/>
                <a:gd name="connsiteX142" fmla="*/ 1828548 w 3049659"/>
                <a:gd name="connsiteY142" fmla="*/ 2872861 h 3811186"/>
                <a:gd name="connsiteX143" fmla="*/ 1829297 w 3049659"/>
                <a:gd name="connsiteY143" fmla="*/ 2875769 h 381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Lst>
              <a:rect l="l" t="t" r="r" b="b"/>
              <a:pathLst>
                <a:path w="3049659" h="3811186">
                  <a:moveTo>
                    <a:pt x="1829297" y="2875769"/>
                  </a:moveTo>
                  <a:cubicBezTo>
                    <a:pt x="1788086" y="2923851"/>
                    <a:pt x="1734244" y="2955696"/>
                    <a:pt x="1679577" y="2984088"/>
                  </a:cubicBezTo>
                  <a:cubicBezTo>
                    <a:pt x="1595471" y="3027769"/>
                    <a:pt x="1514458" y="3076912"/>
                    <a:pt x="1430682" y="3120930"/>
                  </a:cubicBezTo>
                  <a:cubicBezTo>
                    <a:pt x="1280219" y="3199988"/>
                    <a:pt x="1120390" y="3226340"/>
                    <a:pt x="952178" y="3196590"/>
                  </a:cubicBezTo>
                  <a:cubicBezTo>
                    <a:pt x="875445" y="3183021"/>
                    <a:pt x="802661" y="3155741"/>
                    <a:pt x="728550" y="3132976"/>
                  </a:cubicBezTo>
                  <a:cubicBezTo>
                    <a:pt x="670225" y="3115063"/>
                    <a:pt x="611526" y="3101505"/>
                    <a:pt x="550534" y="3122765"/>
                  </a:cubicBezTo>
                  <a:cubicBezTo>
                    <a:pt x="526881" y="3131014"/>
                    <a:pt x="503652" y="3140170"/>
                    <a:pt x="483294" y="3154337"/>
                  </a:cubicBezTo>
                  <a:cubicBezTo>
                    <a:pt x="420029" y="3198361"/>
                    <a:pt x="376900" y="3267126"/>
                    <a:pt x="405418" y="3355772"/>
                  </a:cubicBezTo>
                  <a:cubicBezTo>
                    <a:pt x="425192" y="3417240"/>
                    <a:pt x="431872" y="3479826"/>
                    <a:pt x="437282" y="3543237"/>
                  </a:cubicBezTo>
                  <a:cubicBezTo>
                    <a:pt x="442635" y="3606019"/>
                    <a:pt x="434590" y="3667100"/>
                    <a:pt x="416835" y="3727177"/>
                  </a:cubicBezTo>
                  <a:cubicBezTo>
                    <a:pt x="409691" y="3751346"/>
                    <a:pt x="397290" y="3773075"/>
                    <a:pt x="381116" y="3792024"/>
                  </a:cubicBezTo>
                  <a:cubicBezTo>
                    <a:pt x="367127" y="3808419"/>
                    <a:pt x="348808" y="3817233"/>
                    <a:pt x="327160" y="3806445"/>
                  </a:cubicBezTo>
                  <a:cubicBezTo>
                    <a:pt x="304961" y="3795376"/>
                    <a:pt x="309609" y="3775869"/>
                    <a:pt x="314625" y="3757625"/>
                  </a:cubicBezTo>
                  <a:cubicBezTo>
                    <a:pt x="325338" y="3718687"/>
                    <a:pt x="334984" y="3679634"/>
                    <a:pt x="338844" y="3639262"/>
                  </a:cubicBezTo>
                  <a:cubicBezTo>
                    <a:pt x="353430" y="3486588"/>
                    <a:pt x="314048" y="3347073"/>
                    <a:pt x="237130" y="3216377"/>
                  </a:cubicBezTo>
                  <a:cubicBezTo>
                    <a:pt x="206453" y="3164250"/>
                    <a:pt x="171769" y="3114434"/>
                    <a:pt x="147982" y="3058306"/>
                  </a:cubicBezTo>
                  <a:cubicBezTo>
                    <a:pt x="107761" y="2963418"/>
                    <a:pt x="80349" y="2864860"/>
                    <a:pt x="63019" y="2763533"/>
                  </a:cubicBezTo>
                  <a:cubicBezTo>
                    <a:pt x="44446" y="2654897"/>
                    <a:pt x="24208" y="2546547"/>
                    <a:pt x="9692" y="2437206"/>
                  </a:cubicBezTo>
                  <a:cubicBezTo>
                    <a:pt x="-9517" y="2292483"/>
                    <a:pt x="2491" y="2148846"/>
                    <a:pt x="22538" y="2005591"/>
                  </a:cubicBezTo>
                  <a:cubicBezTo>
                    <a:pt x="36083" y="1908791"/>
                    <a:pt x="53329" y="1812506"/>
                    <a:pt x="69115" y="1716024"/>
                  </a:cubicBezTo>
                  <a:cubicBezTo>
                    <a:pt x="88032" y="1600416"/>
                    <a:pt x="129263" y="1491621"/>
                    <a:pt x="171274" y="1383087"/>
                  </a:cubicBezTo>
                  <a:cubicBezTo>
                    <a:pt x="174513" y="1374712"/>
                    <a:pt x="178018" y="1365955"/>
                    <a:pt x="187644" y="1360736"/>
                  </a:cubicBezTo>
                  <a:cubicBezTo>
                    <a:pt x="191181" y="1363993"/>
                    <a:pt x="196001" y="1366368"/>
                    <a:pt x="197436" y="1370057"/>
                  </a:cubicBezTo>
                  <a:cubicBezTo>
                    <a:pt x="227859" y="1448041"/>
                    <a:pt x="269566" y="1521530"/>
                    <a:pt x="289829" y="1603623"/>
                  </a:cubicBezTo>
                  <a:cubicBezTo>
                    <a:pt x="295385" y="1626127"/>
                    <a:pt x="304345" y="1647813"/>
                    <a:pt x="312149" y="1669726"/>
                  </a:cubicBezTo>
                  <a:cubicBezTo>
                    <a:pt x="325192" y="1706372"/>
                    <a:pt x="335352" y="1743488"/>
                    <a:pt x="340940" y="1782261"/>
                  </a:cubicBezTo>
                  <a:cubicBezTo>
                    <a:pt x="361400" y="1924177"/>
                    <a:pt x="358504" y="2066830"/>
                    <a:pt x="361685" y="2209635"/>
                  </a:cubicBezTo>
                  <a:cubicBezTo>
                    <a:pt x="365178" y="2366480"/>
                    <a:pt x="342712" y="2519388"/>
                    <a:pt x="314657" y="2671852"/>
                  </a:cubicBezTo>
                  <a:cubicBezTo>
                    <a:pt x="296490" y="2770588"/>
                    <a:pt x="288660" y="2871127"/>
                    <a:pt x="259584" y="2970879"/>
                  </a:cubicBezTo>
                  <a:cubicBezTo>
                    <a:pt x="454789" y="2695734"/>
                    <a:pt x="551931" y="2396293"/>
                    <a:pt x="517368" y="2060105"/>
                  </a:cubicBezTo>
                  <a:cubicBezTo>
                    <a:pt x="506389" y="1953298"/>
                    <a:pt x="502408" y="1846472"/>
                    <a:pt x="509221" y="1739221"/>
                  </a:cubicBezTo>
                  <a:cubicBezTo>
                    <a:pt x="513952" y="1664767"/>
                    <a:pt x="513031" y="1590122"/>
                    <a:pt x="509005" y="1515726"/>
                  </a:cubicBezTo>
                  <a:cubicBezTo>
                    <a:pt x="502814" y="1401140"/>
                    <a:pt x="519210" y="1290218"/>
                    <a:pt x="551214" y="1180300"/>
                  </a:cubicBezTo>
                  <a:cubicBezTo>
                    <a:pt x="592146" y="1039717"/>
                    <a:pt x="646216" y="904825"/>
                    <a:pt x="714510" y="775488"/>
                  </a:cubicBezTo>
                  <a:cubicBezTo>
                    <a:pt x="721337" y="762559"/>
                    <a:pt x="729065" y="750106"/>
                    <a:pt x="740355" y="738042"/>
                  </a:cubicBezTo>
                  <a:cubicBezTo>
                    <a:pt x="716796" y="827678"/>
                    <a:pt x="742933" y="910654"/>
                    <a:pt x="768377" y="993584"/>
                  </a:cubicBezTo>
                  <a:cubicBezTo>
                    <a:pt x="808128" y="1123169"/>
                    <a:pt x="831427" y="1256113"/>
                    <a:pt x="851575" y="1389837"/>
                  </a:cubicBezTo>
                  <a:cubicBezTo>
                    <a:pt x="858497" y="1435792"/>
                    <a:pt x="869444" y="1481169"/>
                    <a:pt x="879452" y="1526616"/>
                  </a:cubicBezTo>
                  <a:cubicBezTo>
                    <a:pt x="890361" y="1576121"/>
                    <a:pt x="888011" y="1625778"/>
                    <a:pt x="879534" y="1674844"/>
                  </a:cubicBezTo>
                  <a:cubicBezTo>
                    <a:pt x="848045" y="1857089"/>
                    <a:pt x="798946" y="2034896"/>
                    <a:pt x="741638" y="2210562"/>
                  </a:cubicBezTo>
                  <a:cubicBezTo>
                    <a:pt x="730417" y="2244960"/>
                    <a:pt x="710110" y="2274532"/>
                    <a:pt x="692857" y="2305711"/>
                  </a:cubicBezTo>
                  <a:cubicBezTo>
                    <a:pt x="668822" y="2349138"/>
                    <a:pt x="641568" y="2390896"/>
                    <a:pt x="626150" y="2438641"/>
                  </a:cubicBezTo>
                  <a:cubicBezTo>
                    <a:pt x="624245" y="2444535"/>
                    <a:pt x="620645" y="2450027"/>
                    <a:pt x="619578" y="2456015"/>
                  </a:cubicBezTo>
                  <a:cubicBezTo>
                    <a:pt x="617781" y="2466131"/>
                    <a:pt x="610523" y="2478697"/>
                    <a:pt x="621762" y="2485911"/>
                  </a:cubicBezTo>
                  <a:cubicBezTo>
                    <a:pt x="633535" y="2493467"/>
                    <a:pt x="641263" y="2481980"/>
                    <a:pt x="648420" y="2474252"/>
                  </a:cubicBezTo>
                  <a:cubicBezTo>
                    <a:pt x="654738" y="2467432"/>
                    <a:pt x="660688" y="2460206"/>
                    <a:pt x="666206" y="2452726"/>
                  </a:cubicBezTo>
                  <a:cubicBezTo>
                    <a:pt x="726893" y="2370462"/>
                    <a:pt x="796057" y="2294516"/>
                    <a:pt x="847067" y="2205000"/>
                  </a:cubicBezTo>
                  <a:cubicBezTo>
                    <a:pt x="878061" y="2150611"/>
                    <a:pt x="903080" y="2094306"/>
                    <a:pt x="916472" y="2033150"/>
                  </a:cubicBezTo>
                  <a:cubicBezTo>
                    <a:pt x="941675" y="1918036"/>
                    <a:pt x="979261" y="1805724"/>
                    <a:pt x="994984" y="1688471"/>
                  </a:cubicBezTo>
                  <a:cubicBezTo>
                    <a:pt x="1013811" y="1548099"/>
                    <a:pt x="1023273" y="1407357"/>
                    <a:pt x="1010331" y="1265803"/>
                  </a:cubicBezTo>
                  <a:cubicBezTo>
                    <a:pt x="1002502" y="1180109"/>
                    <a:pt x="1009855" y="1094886"/>
                    <a:pt x="1023501" y="1010539"/>
                  </a:cubicBezTo>
                  <a:cubicBezTo>
                    <a:pt x="1041599" y="898633"/>
                    <a:pt x="1066999" y="787927"/>
                    <a:pt x="1104369" y="680892"/>
                  </a:cubicBezTo>
                  <a:cubicBezTo>
                    <a:pt x="1147072" y="558578"/>
                    <a:pt x="1216719" y="449491"/>
                    <a:pt x="1283235" y="339173"/>
                  </a:cubicBezTo>
                  <a:cubicBezTo>
                    <a:pt x="1284601" y="336912"/>
                    <a:pt x="1288303" y="336061"/>
                    <a:pt x="1294316" y="332594"/>
                  </a:cubicBezTo>
                  <a:cubicBezTo>
                    <a:pt x="1299688" y="343205"/>
                    <a:pt x="1293554" y="352882"/>
                    <a:pt x="1292373" y="361779"/>
                  </a:cubicBezTo>
                  <a:cubicBezTo>
                    <a:pt x="1277616" y="472866"/>
                    <a:pt x="1277190" y="581399"/>
                    <a:pt x="1338150" y="682086"/>
                  </a:cubicBezTo>
                  <a:cubicBezTo>
                    <a:pt x="1382594" y="755491"/>
                    <a:pt x="1392201" y="835495"/>
                    <a:pt x="1380797" y="920166"/>
                  </a:cubicBezTo>
                  <a:cubicBezTo>
                    <a:pt x="1367957" y="1015562"/>
                    <a:pt x="1353085" y="1110596"/>
                    <a:pt x="1337115" y="1205478"/>
                  </a:cubicBezTo>
                  <a:cubicBezTo>
                    <a:pt x="1322345" y="1293254"/>
                    <a:pt x="1289192" y="1375328"/>
                    <a:pt x="1257569" y="1457910"/>
                  </a:cubicBezTo>
                  <a:cubicBezTo>
                    <a:pt x="1219266" y="1557941"/>
                    <a:pt x="1178797" y="1656550"/>
                    <a:pt x="1124606" y="1749692"/>
                  </a:cubicBezTo>
                  <a:cubicBezTo>
                    <a:pt x="1101454" y="1789494"/>
                    <a:pt x="1083661" y="1833125"/>
                    <a:pt x="1061208" y="1873910"/>
                  </a:cubicBezTo>
                  <a:cubicBezTo>
                    <a:pt x="1056007" y="1883366"/>
                    <a:pt x="1051346" y="1893081"/>
                    <a:pt x="1054674" y="1907146"/>
                  </a:cubicBezTo>
                  <a:cubicBezTo>
                    <a:pt x="1069831" y="1901952"/>
                    <a:pt x="1077826" y="1890623"/>
                    <a:pt x="1085998" y="1880877"/>
                  </a:cubicBezTo>
                  <a:cubicBezTo>
                    <a:pt x="1187071" y="1760360"/>
                    <a:pt x="1278829" y="1632744"/>
                    <a:pt x="1345999" y="1490504"/>
                  </a:cubicBezTo>
                  <a:cubicBezTo>
                    <a:pt x="1407568" y="1360113"/>
                    <a:pt x="1457822" y="1224718"/>
                    <a:pt x="1476758" y="1079900"/>
                  </a:cubicBezTo>
                  <a:cubicBezTo>
                    <a:pt x="1504203" y="869962"/>
                    <a:pt x="1552221" y="665023"/>
                    <a:pt x="1627456" y="466737"/>
                  </a:cubicBezTo>
                  <a:cubicBezTo>
                    <a:pt x="1677805" y="334042"/>
                    <a:pt x="1744239" y="209556"/>
                    <a:pt x="1820407" y="90329"/>
                  </a:cubicBezTo>
                  <a:cubicBezTo>
                    <a:pt x="1841750" y="56928"/>
                    <a:pt x="1871245" y="28734"/>
                    <a:pt x="1900398" y="0"/>
                  </a:cubicBezTo>
                  <a:cubicBezTo>
                    <a:pt x="1872039" y="52826"/>
                    <a:pt x="1850652" y="107359"/>
                    <a:pt x="1837330" y="165564"/>
                  </a:cubicBezTo>
                  <a:cubicBezTo>
                    <a:pt x="1822446" y="230600"/>
                    <a:pt x="1816343" y="296450"/>
                    <a:pt x="1839362" y="358610"/>
                  </a:cubicBezTo>
                  <a:cubicBezTo>
                    <a:pt x="1878764" y="464979"/>
                    <a:pt x="1866915" y="567551"/>
                    <a:pt x="1837819" y="673380"/>
                  </a:cubicBezTo>
                  <a:cubicBezTo>
                    <a:pt x="1783469" y="871030"/>
                    <a:pt x="1702691" y="1056221"/>
                    <a:pt x="1592728" y="1229017"/>
                  </a:cubicBezTo>
                  <a:cubicBezTo>
                    <a:pt x="1565747" y="1271416"/>
                    <a:pt x="1540131" y="1314730"/>
                    <a:pt x="1521081" y="1361974"/>
                  </a:cubicBezTo>
                  <a:cubicBezTo>
                    <a:pt x="1613086" y="1288574"/>
                    <a:pt x="1704190" y="1216851"/>
                    <a:pt x="1770001" y="1115714"/>
                  </a:cubicBezTo>
                  <a:cubicBezTo>
                    <a:pt x="1848754" y="994702"/>
                    <a:pt x="1926192" y="872998"/>
                    <a:pt x="2002068" y="750170"/>
                  </a:cubicBezTo>
                  <a:cubicBezTo>
                    <a:pt x="2111898" y="572377"/>
                    <a:pt x="2256144" y="426853"/>
                    <a:pt x="2423340" y="301904"/>
                  </a:cubicBezTo>
                  <a:cubicBezTo>
                    <a:pt x="2510792" y="236550"/>
                    <a:pt x="2600378" y="176359"/>
                    <a:pt x="2698828" y="129077"/>
                  </a:cubicBezTo>
                  <a:cubicBezTo>
                    <a:pt x="2767237" y="96228"/>
                    <a:pt x="2834471" y="60922"/>
                    <a:pt x="2902384" y="26644"/>
                  </a:cubicBezTo>
                  <a:cubicBezTo>
                    <a:pt x="2908289" y="40767"/>
                    <a:pt x="2897399" y="45555"/>
                    <a:pt x="2890992" y="52229"/>
                  </a:cubicBezTo>
                  <a:cubicBezTo>
                    <a:pt x="2836014" y="109493"/>
                    <a:pt x="2789170" y="173050"/>
                    <a:pt x="2744929" y="238766"/>
                  </a:cubicBezTo>
                  <a:cubicBezTo>
                    <a:pt x="2654626" y="372904"/>
                    <a:pt x="2579302" y="516027"/>
                    <a:pt x="2494981" y="653726"/>
                  </a:cubicBezTo>
                  <a:cubicBezTo>
                    <a:pt x="2385170" y="833050"/>
                    <a:pt x="2262590" y="1002081"/>
                    <a:pt x="2093445" y="1131919"/>
                  </a:cubicBezTo>
                  <a:cubicBezTo>
                    <a:pt x="2073849" y="1146963"/>
                    <a:pt x="2056234" y="1164793"/>
                    <a:pt x="2038816" y="1182433"/>
                  </a:cubicBezTo>
                  <a:cubicBezTo>
                    <a:pt x="1962679" y="1259536"/>
                    <a:pt x="1869969" y="1313567"/>
                    <a:pt x="1778656" y="1369403"/>
                  </a:cubicBezTo>
                  <a:cubicBezTo>
                    <a:pt x="1763054" y="1378947"/>
                    <a:pt x="1744182" y="1383094"/>
                    <a:pt x="1726916" y="1389977"/>
                  </a:cubicBezTo>
                  <a:cubicBezTo>
                    <a:pt x="1702602" y="1399674"/>
                    <a:pt x="1676415" y="1406119"/>
                    <a:pt x="1659143" y="1428312"/>
                  </a:cubicBezTo>
                  <a:cubicBezTo>
                    <a:pt x="1654907" y="1428515"/>
                    <a:pt x="1650418" y="1428668"/>
                    <a:pt x="1653288" y="1434827"/>
                  </a:cubicBezTo>
                  <a:cubicBezTo>
                    <a:pt x="1653517" y="1435309"/>
                    <a:pt x="1657955" y="1433830"/>
                    <a:pt x="1660444" y="1433258"/>
                  </a:cubicBezTo>
                  <a:cubicBezTo>
                    <a:pt x="1674522" y="1439850"/>
                    <a:pt x="1687965" y="1434141"/>
                    <a:pt x="1701167" y="1430439"/>
                  </a:cubicBezTo>
                  <a:cubicBezTo>
                    <a:pt x="1766883" y="1412012"/>
                    <a:pt x="1832930" y="1395413"/>
                    <a:pt x="1900347" y="1384046"/>
                  </a:cubicBezTo>
                  <a:cubicBezTo>
                    <a:pt x="2008831" y="1365758"/>
                    <a:pt x="2105916" y="1315885"/>
                    <a:pt x="2204532" y="1270832"/>
                  </a:cubicBezTo>
                  <a:cubicBezTo>
                    <a:pt x="2395635" y="1183525"/>
                    <a:pt x="2596263" y="1145787"/>
                    <a:pt x="2805781" y="1152379"/>
                  </a:cubicBezTo>
                  <a:cubicBezTo>
                    <a:pt x="2866208" y="1154278"/>
                    <a:pt x="2926692" y="1154697"/>
                    <a:pt x="2987087" y="1157224"/>
                  </a:cubicBezTo>
                  <a:cubicBezTo>
                    <a:pt x="3008130" y="1158101"/>
                    <a:pt x="3030908" y="1152589"/>
                    <a:pt x="3049660" y="1168064"/>
                  </a:cubicBezTo>
                  <a:lnTo>
                    <a:pt x="3049380" y="1167238"/>
                  </a:lnTo>
                  <a:cubicBezTo>
                    <a:pt x="2961007" y="1224661"/>
                    <a:pt x="2869846" y="1278154"/>
                    <a:pt x="2786211" y="1342365"/>
                  </a:cubicBezTo>
                  <a:cubicBezTo>
                    <a:pt x="2718482" y="1394365"/>
                    <a:pt x="2647990" y="1442434"/>
                    <a:pt x="2579696" y="1493355"/>
                  </a:cubicBezTo>
                  <a:cubicBezTo>
                    <a:pt x="2448480" y="1591196"/>
                    <a:pt x="2301693" y="1620292"/>
                    <a:pt x="2143768" y="1604797"/>
                  </a:cubicBezTo>
                  <a:cubicBezTo>
                    <a:pt x="2036796" y="1594301"/>
                    <a:pt x="1929958" y="1594256"/>
                    <a:pt x="1822877" y="1595939"/>
                  </a:cubicBezTo>
                  <a:cubicBezTo>
                    <a:pt x="1798062" y="1596327"/>
                    <a:pt x="1773163" y="1600092"/>
                    <a:pt x="1748475" y="1598885"/>
                  </a:cubicBezTo>
                  <a:cubicBezTo>
                    <a:pt x="1680053" y="1595539"/>
                    <a:pt x="1620998" y="1618774"/>
                    <a:pt x="1566293" y="1657585"/>
                  </a:cubicBezTo>
                  <a:cubicBezTo>
                    <a:pt x="1508076" y="1698892"/>
                    <a:pt x="1448659" y="1738522"/>
                    <a:pt x="1390722" y="1780210"/>
                  </a:cubicBezTo>
                  <a:cubicBezTo>
                    <a:pt x="1315659" y="1834211"/>
                    <a:pt x="1265062" y="1905571"/>
                    <a:pt x="1243008" y="1996396"/>
                  </a:cubicBezTo>
                  <a:cubicBezTo>
                    <a:pt x="1256864" y="1995062"/>
                    <a:pt x="1263214" y="1983651"/>
                    <a:pt x="1272218" y="1975612"/>
                  </a:cubicBezTo>
                  <a:cubicBezTo>
                    <a:pt x="1358496" y="1898555"/>
                    <a:pt x="1457486" y="1842377"/>
                    <a:pt x="1570998" y="1822177"/>
                  </a:cubicBezTo>
                  <a:cubicBezTo>
                    <a:pt x="1682803" y="1802276"/>
                    <a:pt x="1796468" y="1800784"/>
                    <a:pt x="1907821" y="1833715"/>
                  </a:cubicBezTo>
                  <a:cubicBezTo>
                    <a:pt x="1937501" y="1842497"/>
                    <a:pt x="1967810" y="1849272"/>
                    <a:pt x="1998023" y="1856124"/>
                  </a:cubicBezTo>
                  <a:cubicBezTo>
                    <a:pt x="2091419" y="1877314"/>
                    <a:pt x="2182935" y="1865732"/>
                    <a:pt x="2274058" y="1841094"/>
                  </a:cubicBezTo>
                  <a:cubicBezTo>
                    <a:pt x="2395476" y="1808264"/>
                    <a:pt x="2517250" y="1776768"/>
                    <a:pt x="2638903" y="1744821"/>
                  </a:cubicBezTo>
                  <a:cubicBezTo>
                    <a:pt x="2644561" y="1743336"/>
                    <a:pt x="2650537" y="1743075"/>
                    <a:pt x="2664507" y="1741068"/>
                  </a:cubicBezTo>
                  <a:cubicBezTo>
                    <a:pt x="2642764" y="1784490"/>
                    <a:pt x="2620907" y="1820990"/>
                    <a:pt x="2596803" y="1855857"/>
                  </a:cubicBezTo>
                  <a:cubicBezTo>
                    <a:pt x="2540777" y="1936896"/>
                    <a:pt x="2473899" y="2007781"/>
                    <a:pt x="2391672" y="2062835"/>
                  </a:cubicBezTo>
                  <a:cubicBezTo>
                    <a:pt x="2328553" y="2105095"/>
                    <a:pt x="2267511" y="2151050"/>
                    <a:pt x="2196067" y="2179415"/>
                  </a:cubicBezTo>
                  <a:cubicBezTo>
                    <a:pt x="2058526" y="2234019"/>
                    <a:pt x="1918693" y="2240921"/>
                    <a:pt x="1776808" y="2198675"/>
                  </a:cubicBezTo>
                  <a:cubicBezTo>
                    <a:pt x="1740823" y="2187963"/>
                    <a:pt x="1703980" y="2183029"/>
                    <a:pt x="1666928" y="2179854"/>
                  </a:cubicBezTo>
                  <a:cubicBezTo>
                    <a:pt x="1632689" y="2176920"/>
                    <a:pt x="1598697" y="2171878"/>
                    <a:pt x="1566534" y="2160816"/>
                  </a:cubicBezTo>
                  <a:cubicBezTo>
                    <a:pt x="1494773" y="2136134"/>
                    <a:pt x="1420649" y="2132572"/>
                    <a:pt x="1346050" y="2131473"/>
                  </a:cubicBezTo>
                  <a:cubicBezTo>
                    <a:pt x="1308420" y="2130920"/>
                    <a:pt x="1272587" y="2138096"/>
                    <a:pt x="1237471" y="2153311"/>
                  </a:cubicBezTo>
                  <a:cubicBezTo>
                    <a:pt x="1176124" y="2179892"/>
                    <a:pt x="1116865" y="2210562"/>
                    <a:pt x="1057404" y="2240826"/>
                  </a:cubicBezTo>
                  <a:cubicBezTo>
                    <a:pt x="989478" y="2275389"/>
                    <a:pt x="937167" y="2328266"/>
                    <a:pt x="893168" y="2389219"/>
                  </a:cubicBezTo>
                  <a:cubicBezTo>
                    <a:pt x="877204" y="2411337"/>
                    <a:pt x="856611" y="2430672"/>
                    <a:pt x="845822" y="2457108"/>
                  </a:cubicBezTo>
                  <a:cubicBezTo>
                    <a:pt x="856039" y="2460009"/>
                    <a:pt x="861983" y="2454122"/>
                    <a:pt x="867450" y="2449189"/>
                  </a:cubicBezTo>
                  <a:cubicBezTo>
                    <a:pt x="942475" y="2381574"/>
                    <a:pt x="1034328" y="2355641"/>
                    <a:pt x="1131337" y="2344141"/>
                  </a:cubicBezTo>
                  <a:cubicBezTo>
                    <a:pt x="1260236" y="2328856"/>
                    <a:pt x="1387623" y="2334444"/>
                    <a:pt x="1515004" y="2364302"/>
                  </a:cubicBezTo>
                  <a:cubicBezTo>
                    <a:pt x="1635711" y="2392591"/>
                    <a:pt x="1757828" y="2414702"/>
                    <a:pt x="1877983" y="2446077"/>
                  </a:cubicBezTo>
                  <a:cubicBezTo>
                    <a:pt x="2011250" y="2480869"/>
                    <a:pt x="2139698" y="2465813"/>
                    <a:pt x="2261301" y="2399385"/>
                  </a:cubicBezTo>
                  <a:cubicBezTo>
                    <a:pt x="2267943" y="2395760"/>
                    <a:pt x="2275169" y="2393201"/>
                    <a:pt x="2287101" y="2387962"/>
                  </a:cubicBezTo>
                  <a:cubicBezTo>
                    <a:pt x="2285297" y="2402815"/>
                    <a:pt x="2277785" y="2408872"/>
                    <a:pt x="2270959" y="2415737"/>
                  </a:cubicBezTo>
                  <a:cubicBezTo>
                    <a:pt x="2207681" y="2479326"/>
                    <a:pt x="2133304" y="2526811"/>
                    <a:pt x="2051998" y="2563127"/>
                  </a:cubicBezTo>
                  <a:cubicBezTo>
                    <a:pt x="1969823" y="2599830"/>
                    <a:pt x="1886657" y="2634431"/>
                    <a:pt x="1801554" y="2663984"/>
                  </a:cubicBezTo>
                  <a:cubicBezTo>
                    <a:pt x="1736486" y="2686583"/>
                    <a:pt x="1669550" y="2698452"/>
                    <a:pt x="1600488" y="2697944"/>
                  </a:cubicBezTo>
                  <a:cubicBezTo>
                    <a:pt x="1563245" y="2697670"/>
                    <a:pt x="1525742" y="2695619"/>
                    <a:pt x="1488798" y="2699087"/>
                  </a:cubicBezTo>
                  <a:cubicBezTo>
                    <a:pt x="1387782" y="2708567"/>
                    <a:pt x="1296151" y="2673820"/>
                    <a:pt x="1203778" y="2642165"/>
                  </a:cubicBezTo>
                  <a:cubicBezTo>
                    <a:pt x="1146374" y="2622493"/>
                    <a:pt x="1088595" y="2607736"/>
                    <a:pt x="1027457" y="2602561"/>
                  </a:cubicBezTo>
                  <a:cubicBezTo>
                    <a:pt x="874486" y="2589600"/>
                    <a:pt x="751829" y="2647900"/>
                    <a:pt x="649988" y="2756706"/>
                  </a:cubicBezTo>
                  <a:cubicBezTo>
                    <a:pt x="616778" y="2792190"/>
                    <a:pt x="586164" y="2830519"/>
                    <a:pt x="558650" y="2877179"/>
                  </a:cubicBezTo>
                  <a:cubicBezTo>
                    <a:pt x="567794" y="2873826"/>
                    <a:pt x="572410" y="2873153"/>
                    <a:pt x="575795" y="2870747"/>
                  </a:cubicBezTo>
                  <a:cubicBezTo>
                    <a:pt x="633630" y="2829687"/>
                    <a:pt x="699601" y="2815006"/>
                    <a:pt x="768835" y="2810567"/>
                  </a:cubicBezTo>
                  <a:cubicBezTo>
                    <a:pt x="816860" y="2807488"/>
                    <a:pt x="865158" y="2806421"/>
                    <a:pt x="912827" y="2800420"/>
                  </a:cubicBezTo>
                  <a:cubicBezTo>
                    <a:pt x="1008915" y="2788323"/>
                    <a:pt x="1101397" y="2803404"/>
                    <a:pt x="1192875" y="2831020"/>
                  </a:cubicBezTo>
                  <a:cubicBezTo>
                    <a:pt x="1301288" y="2863742"/>
                    <a:pt x="1411340" y="2890183"/>
                    <a:pt x="1521189" y="2917539"/>
                  </a:cubicBezTo>
                  <a:cubicBezTo>
                    <a:pt x="1588924" y="2934405"/>
                    <a:pt x="1653028" y="2927928"/>
                    <a:pt x="1717309" y="2903817"/>
                  </a:cubicBezTo>
                  <a:cubicBezTo>
                    <a:pt x="1753345" y="2890298"/>
                    <a:pt x="1788810" y="2873560"/>
                    <a:pt x="1828548" y="2872861"/>
                  </a:cubicBezTo>
                  <a:lnTo>
                    <a:pt x="1829297" y="2875769"/>
                  </a:lnTo>
                  <a:close/>
                </a:path>
              </a:pathLst>
            </a:custGeom>
            <a:solidFill>
              <a:srgbClr val="B3AC6E"/>
            </a:solidFill>
            <a:ln w="6350"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537EE6A7-2F96-6611-6E5D-6252F5F69648}"/>
                </a:ext>
              </a:extLst>
            </p:cNvPr>
            <p:cNvSpPr/>
            <p:nvPr/>
          </p:nvSpPr>
          <p:spPr>
            <a:xfrm>
              <a:off x="-655018" y="-1297043"/>
              <a:ext cx="2712896" cy="3149084"/>
            </a:xfrm>
            <a:custGeom>
              <a:avLst/>
              <a:gdLst>
                <a:gd name="connsiteX0" fmla="*/ 51362 w 2712896"/>
                <a:gd name="connsiteY0" fmla="*/ 1688286 h 3149084"/>
                <a:gd name="connsiteX1" fmla="*/ 236947 w 2712896"/>
                <a:gd name="connsiteY1" fmla="*/ 1644395 h 3149084"/>
                <a:gd name="connsiteX2" fmla="*/ 395215 w 2712896"/>
                <a:gd name="connsiteY2" fmla="*/ 1500866 h 3149084"/>
                <a:gd name="connsiteX3" fmla="*/ 617217 w 2712896"/>
                <a:gd name="connsiteY3" fmla="*/ 973841 h 3149084"/>
                <a:gd name="connsiteX4" fmla="*/ 609508 w 2712896"/>
                <a:gd name="connsiteY4" fmla="*/ 882147 h 3149084"/>
                <a:gd name="connsiteX5" fmla="*/ 601234 w 2712896"/>
                <a:gd name="connsiteY5" fmla="*/ 847146 h 3149084"/>
                <a:gd name="connsiteX6" fmla="*/ 601221 w 2712896"/>
                <a:gd name="connsiteY6" fmla="*/ 847095 h 3149084"/>
                <a:gd name="connsiteX7" fmla="*/ 599463 w 2712896"/>
                <a:gd name="connsiteY7" fmla="*/ 842796 h 3149084"/>
                <a:gd name="connsiteX8" fmla="*/ 582591 w 2712896"/>
                <a:gd name="connsiteY8" fmla="*/ 813173 h 3149084"/>
                <a:gd name="connsiteX9" fmla="*/ 577111 w 2712896"/>
                <a:gd name="connsiteY9" fmla="*/ 806557 h 3149084"/>
                <a:gd name="connsiteX10" fmla="*/ 621173 w 2712896"/>
                <a:gd name="connsiteY10" fmla="*/ 673213 h 3149084"/>
                <a:gd name="connsiteX11" fmla="*/ 637537 w 2712896"/>
                <a:gd name="connsiteY11" fmla="*/ 727245 h 3149084"/>
                <a:gd name="connsiteX12" fmla="*/ 713280 w 2712896"/>
                <a:gd name="connsiteY12" fmla="*/ 969320 h 3149084"/>
                <a:gd name="connsiteX13" fmla="*/ 709343 w 2712896"/>
                <a:gd name="connsiteY13" fmla="*/ 975651 h 3149084"/>
                <a:gd name="connsiteX14" fmla="*/ 451336 w 2712896"/>
                <a:gd name="connsiteY14" fmla="*/ 1516811 h 3149084"/>
                <a:gd name="connsiteX15" fmla="*/ 350435 w 2712896"/>
                <a:gd name="connsiteY15" fmla="*/ 1782634 h 3149084"/>
                <a:gd name="connsiteX16" fmla="*/ 345520 w 2712896"/>
                <a:gd name="connsiteY16" fmla="*/ 2034145 h 3149084"/>
                <a:gd name="connsiteX17" fmla="*/ 471066 w 2712896"/>
                <a:gd name="connsiteY17" fmla="*/ 2125439 h 3149084"/>
                <a:gd name="connsiteX18" fmla="*/ 652396 w 2712896"/>
                <a:gd name="connsiteY18" fmla="*/ 2030799 h 3149084"/>
                <a:gd name="connsiteX19" fmla="*/ 793531 w 2712896"/>
                <a:gd name="connsiteY19" fmla="*/ 1589683 h 3149084"/>
                <a:gd name="connsiteX20" fmla="*/ 806034 w 2712896"/>
                <a:gd name="connsiteY20" fmla="*/ 1483683 h 3149084"/>
                <a:gd name="connsiteX21" fmla="*/ 805622 w 2712896"/>
                <a:gd name="connsiteY21" fmla="*/ 1508454 h 3149084"/>
                <a:gd name="connsiteX22" fmla="*/ 822424 w 2712896"/>
                <a:gd name="connsiteY22" fmla="*/ 1729771 h 3149084"/>
                <a:gd name="connsiteX23" fmla="*/ 947754 w 2712896"/>
                <a:gd name="connsiteY23" fmla="*/ 2148261 h 3149084"/>
                <a:gd name="connsiteX24" fmla="*/ 1047296 w 2712896"/>
                <a:gd name="connsiteY24" fmla="*/ 2233688 h 3149084"/>
                <a:gd name="connsiteX25" fmla="*/ 1163387 w 2712896"/>
                <a:gd name="connsiteY25" fmla="*/ 2177935 h 3149084"/>
                <a:gd name="connsiteX26" fmla="*/ 1131396 w 2712896"/>
                <a:gd name="connsiteY26" fmla="*/ 1806618 h 3149084"/>
                <a:gd name="connsiteX27" fmla="*/ 995182 w 2712896"/>
                <a:gd name="connsiteY27" fmla="*/ 1522030 h 3149084"/>
                <a:gd name="connsiteX28" fmla="*/ 1339942 w 2712896"/>
                <a:gd name="connsiteY28" fmla="*/ 1793112 h 3149084"/>
                <a:gd name="connsiteX29" fmla="*/ 1408592 w 2712896"/>
                <a:gd name="connsiteY29" fmla="*/ 1981345 h 3149084"/>
                <a:gd name="connsiteX30" fmla="*/ 1361812 w 2712896"/>
                <a:gd name="connsiteY30" fmla="*/ 2010974 h 3149084"/>
                <a:gd name="connsiteX31" fmla="*/ 1319680 w 2712896"/>
                <a:gd name="connsiteY31" fmla="*/ 2145708 h 3149084"/>
                <a:gd name="connsiteX32" fmla="*/ 1315698 w 2712896"/>
                <a:gd name="connsiteY32" fmla="*/ 2345924 h 3149084"/>
                <a:gd name="connsiteX33" fmla="*/ 1358192 w 2712896"/>
                <a:gd name="connsiteY33" fmla="*/ 2718447 h 3149084"/>
                <a:gd name="connsiteX34" fmla="*/ 1507684 w 2712896"/>
                <a:gd name="connsiteY34" fmla="*/ 3006984 h 3149084"/>
                <a:gd name="connsiteX35" fmla="*/ 1645346 w 2712896"/>
                <a:gd name="connsiteY35" fmla="*/ 2870256 h 3149084"/>
                <a:gd name="connsiteX36" fmla="*/ 1695695 w 2712896"/>
                <a:gd name="connsiteY36" fmla="*/ 2655385 h 3149084"/>
                <a:gd name="connsiteX37" fmla="*/ 1579033 w 2712896"/>
                <a:gd name="connsiteY37" fmla="*/ 2099423 h 3149084"/>
                <a:gd name="connsiteX38" fmla="*/ 1518022 w 2712896"/>
                <a:gd name="connsiteY38" fmla="*/ 2025173 h 3149084"/>
                <a:gd name="connsiteX39" fmla="*/ 1494051 w 2712896"/>
                <a:gd name="connsiteY39" fmla="*/ 2003716 h 3149084"/>
                <a:gd name="connsiteX40" fmla="*/ 1493143 w 2712896"/>
                <a:gd name="connsiteY40" fmla="*/ 2002941 h 3149084"/>
                <a:gd name="connsiteX41" fmla="*/ 1488805 w 2712896"/>
                <a:gd name="connsiteY41" fmla="*/ 2000223 h 3149084"/>
                <a:gd name="connsiteX42" fmla="*/ 1481198 w 2712896"/>
                <a:gd name="connsiteY42" fmla="*/ 1995455 h 3149084"/>
                <a:gd name="connsiteX43" fmla="*/ 1449143 w 2712896"/>
                <a:gd name="connsiteY43" fmla="*/ 1982589 h 3149084"/>
                <a:gd name="connsiteX44" fmla="*/ 1408516 w 2712896"/>
                <a:gd name="connsiteY44" fmla="*/ 1847404 h 3149084"/>
                <a:gd name="connsiteX45" fmla="*/ 1452172 w 2712896"/>
                <a:gd name="connsiteY45" fmla="*/ 1881974 h 3149084"/>
                <a:gd name="connsiteX46" fmla="*/ 1654623 w 2712896"/>
                <a:gd name="connsiteY46" fmla="*/ 2039231 h 3149084"/>
                <a:gd name="connsiteX47" fmla="*/ 1655010 w 2712896"/>
                <a:gd name="connsiteY47" fmla="*/ 2049309 h 3149084"/>
                <a:gd name="connsiteX48" fmla="*/ 1689427 w 2712896"/>
                <a:gd name="connsiteY48" fmla="*/ 2254319 h 3149084"/>
                <a:gd name="connsiteX49" fmla="*/ 1737516 w 2712896"/>
                <a:gd name="connsiteY49" fmla="*/ 2571596 h 3149084"/>
                <a:gd name="connsiteX50" fmla="*/ 1812211 w 2712896"/>
                <a:gd name="connsiteY50" fmla="*/ 2884378 h 3149084"/>
                <a:gd name="connsiteX51" fmla="*/ 1929337 w 2712896"/>
                <a:gd name="connsiteY51" fmla="*/ 3101637 h 3149084"/>
                <a:gd name="connsiteX52" fmla="*/ 2217817 w 2712896"/>
                <a:gd name="connsiteY52" fmla="*/ 2996011 h 3149084"/>
                <a:gd name="connsiteX53" fmla="*/ 2187007 w 2712896"/>
                <a:gd name="connsiteY53" fmla="*/ 2763576 h 3149084"/>
                <a:gd name="connsiteX54" fmla="*/ 2062401 w 2712896"/>
                <a:gd name="connsiteY54" fmla="*/ 2495492 h 3149084"/>
                <a:gd name="connsiteX55" fmla="*/ 1878562 w 2712896"/>
                <a:gd name="connsiteY55" fmla="*/ 2227426 h 3149084"/>
                <a:gd name="connsiteX56" fmla="*/ 1817678 w 2712896"/>
                <a:gd name="connsiteY56" fmla="*/ 2156357 h 3149084"/>
                <a:gd name="connsiteX57" fmla="*/ 1972053 w 2712896"/>
                <a:gd name="connsiteY57" fmla="*/ 2298559 h 3149084"/>
                <a:gd name="connsiteX58" fmla="*/ 1972841 w 2712896"/>
                <a:gd name="connsiteY58" fmla="*/ 2301258 h 3149084"/>
                <a:gd name="connsiteX59" fmla="*/ 2034569 w 2712896"/>
                <a:gd name="connsiteY59" fmla="*/ 2425210 h 3149084"/>
                <a:gd name="connsiteX60" fmla="*/ 2171418 w 2712896"/>
                <a:gd name="connsiteY60" fmla="*/ 2594641 h 3149084"/>
                <a:gd name="connsiteX61" fmla="*/ 2507771 w 2712896"/>
                <a:gd name="connsiteY61" fmla="*/ 2868230 h 3149084"/>
                <a:gd name="connsiteX62" fmla="*/ 2641819 w 2712896"/>
                <a:gd name="connsiteY62" fmla="*/ 2889427 h 3149084"/>
                <a:gd name="connsiteX63" fmla="*/ 2712330 w 2712896"/>
                <a:gd name="connsiteY63" fmla="*/ 2787541 h 3149084"/>
                <a:gd name="connsiteX64" fmla="*/ 2482238 w 2712896"/>
                <a:gd name="connsiteY64" fmla="*/ 2492977 h 3149084"/>
                <a:gd name="connsiteX65" fmla="*/ 2096653 w 2712896"/>
                <a:gd name="connsiteY65" fmla="*/ 2291212 h 3149084"/>
                <a:gd name="connsiteX66" fmla="*/ 2002165 w 2712896"/>
                <a:gd name="connsiteY66" fmla="*/ 2273883 h 3149084"/>
                <a:gd name="connsiteX67" fmla="*/ 1778194 w 2712896"/>
                <a:gd name="connsiteY67" fmla="*/ 2079954 h 3149084"/>
                <a:gd name="connsiteX68" fmla="*/ 1906845 w 2712896"/>
                <a:gd name="connsiteY68" fmla="*/ 2108072 h 3149084"/>
                <a:gd name="connsiteX69" fmla="*/ 2142246 w 2712896"/>
                <a:gd name="connsiteY69" fmla="*/ 2107443 h 3149084"/>
                <a:gd name="connsiteX70" fmla="*/ 2464705 w 2712896"/>
                <a:gd name="connsiteY70" fmla="*/ 1970842 h 3149084"/>
                <a:gd name="connsiteX71" fmla="*/ 2509327 w 2712896"/>
                <a:gd name="connsiteY71" fmla="*/ 1850992 h 3149084"/>
                <a:gd name="connsiteX72" fmla="*/ 2391852 w 2712896"/>
                <a:gd name="connsiteY72" fmla="*/ 1744915 h 3149084"/>
                <a:gd name="connsiteX73" fmla="*/ 2041205 w 2712896"/>
                <a:gd name="connsiteY73" fmla="*/ 1800713 h 3149084"/>
                <a:gd name="connsiteX74" fmla="*/ 1677439 w 2712896"/>
                <a:gd name="connsiteY74" fmla="*/ 1995747 h 3149084"/>
                <a:gd name="connsiteX75" fmla="*/ 1669590 w 2712896"/>
                <a:gd name="connsiteY75" fmla="*/ 2001290 h 3149084"/>
                <a:gd name="connsiteX76" fmla="*/ 1488697 w 2712896"/>
                <a:gd name="connsiteY76" fmla="*/ 1861203 h 3149084"/>
                <a:gd name="connsiteX77" fmla="*/ 1368555 w 2712896"/>
                <a:gd name="connsiteY77" fmla="*/ 1766048 h 3149084"/>
                <a:gd name="connsiteX78" fmla="*/ 1362853 w 2712896"/>
                <a:gd name="connsiteY78" fmla="*/ 1761533 h 3149084"/>
                <a:gd name="connsiteX79" fmla="*/ 1305995 w 2712896"/>
                <a:gd name="connsiteY79" fmla="*/ 1716613 h 3149084"/>
                <a:gd name="connsiteX80" fmla="*/ 1326639 w 2712896"/>
                <a:gd name="connsiteY80" fmla="*/ 1718823 h 3149084"/>
                <a:gd name="connsiteX81" fmla="*/ 1479973 w 2712896"/>
                <a:gd name="connsiteY81" fmla="*/ 1730329 h 3149084"/>
                <a:gd name="connsiteX82" fmla="*/ 1571133 w 2712896"/>
                <a:gd name="connsiteY82" fmla="*/ 1716626 h 3149084"/>
                <a:gd name="connsiteX83" fmla="*/ 1847326 w 2712896"/>
                <a:gd name="connsiteY83" fmla="*/ 1695919 h 3149084"/>
                <a:gd name="connsiteX84" fmla="*/ 2140258 w 2712896"/>
                <a:gd name="connsiteY84" fmla="*/ 1687441 h 3149084"/>
                <a:gd name="connsiteX85" fmla="*/ 2362921 w 2712896"/>
                <a:gd name="connsiteY85" fmla="*/ 1621763 h 3149084"/>
                <a:gd name="connsiteX86" fmla="*/ 2450583 w 2712896"/>
                <a:gd name="connsiteY86" fmla="*/ 1457889 h 3149084"/>
                <a:gd name="connsiteX87" fmla="*/ 2292811 w 2712896"/>
                <a:gd name="connsiteY87" fmla="*/ 1354390 h 3149084"/>
                <a:gd name="connsiteX88" fmla="*/ 1841250 w 2712896"/>
                <a:gd name="connsiteY88" fmla="*/ 1443798 h 3149084"/>
                <a:gd name="connsiteX89" fmla="*/ 1598692 w 2712896"/>
                <a:gd name="connsiteY89" fmla="*/ 1545252 h 3149084"/>
                <a:gd name="connsiteX90" fmla="*/ 1327534 w 2712896"/>
                <a:gd name="connsiteY90" fmla="*/ 1679809 h 3149084"/>
                <a:gd name="connsiteX91" fmla="*/ 1252566 w 2712896"/>
                <a:gd name="connsiteY91" fmla="*/ 1669719 h 3149084"/>
                <a:gd name="connsiteX92" fmla="*/ 1246407 w 2712896"/>
                <a:gd name="connsiteY92" fmla="*/ 1669617 h 3149084"/>
                <a:gd name="connsiteX93" fmla="*/ 924017 w 2712896"/>
                <a:gd name="connsiteY93" fmla="*/ 1417300 h 3149084"/>
                <a:gd name="connsiteX94" fmla="*/ 865293 w 2712896"/>
                <a:gd name="connsiteY94" fmla="*/ 1361490 h 3149084"/>
                <a:gd name="connsiteX95" fmla="*/ 792039 w 2712896"/>
                <a:gd name="connsiteY95" fmla="*/ 1074609 h 3149084"/>
                <a:gd name="connsiteX96" fmla="*/ 878659 w 2712896"/>
                <a:gd name="connsiteY96" fmla="*/ 1168202 h 3149084"/>
                <a:gd name="connsiteX97" fmla="*/ 1076678 w 2712896"/>
                <a:gd name="connsiteY97" fmla="*/ 1305305 h 3149084"/>
                <a:gd name="connsiteX98" fmla="*/ 1242298 w 2712896"/>
                <a:gd name="connsiteY98" fmla="*/ 1360690 h 3149084"/>
                <a:gd name="connsiteX99" fmla="*/ 1435567 w 2712896"/>
                <a:gd name="connsiteY99" fmla="*/ 1373536 h 3149084"/>
                <a:gd name="connsiteX100" fmla="*/ 1525750 w 2712896"/>
                <a:gd name="connsiteY100" fmla="*/ 1284674 h 3149084"/>
                <a:gd name="connsiteX101" fmla="*/ 1474709 w 2712896"/>
                <a:gd name="connsiteY101" fmla="*/ 1132585 h 3149084"/>
                <a:gd name="connsiteX102" fmla="*/ 1153475 w 2712896"/>
                <a:gd name="connsiteY102" fmla="*/ 992739 h 3149084"/>
                <a:gd name="connsiteX103" fmla="*/ 755698 w 2712896"/>
                <a:gd name="connsiteY103" fmla="*/ 947425 h 3149084"/>
                <a:gd name="connsiteX104" fmla="*/ 747360 w 2712896"/>
                <a:gd name="connsiteY104" fmla="*/ 947165 h 3149084"/>
                <a:gd name="connsiteX105" fmla="*/ 678406 w 2712896"/>
                <a:gd name="connsiteY105" fmla="*/ 728122 h 3149084"/>
                <a:gd name="connsiteX106" fmla="*/ 611210 w 2712896"/>
                <a:gd name="connsiteY106" fmla="*/ 506462 h 3149084"/>
                <a:gd name="connsiteX107" fmla="*/ 627199 w 2712896"/>
                <a:gd name="connsiteY107" fmla="*/ 520350 h 3149084"/>
                <a:gd name="connsiteX108" fmla="*/ 749958 w 2712896"/>
                <a:gd name="connsiteY108" fmla="*/ 618971 h 3149084"/>
                <a:gd name="connsiteX109" fmla="*/ 831371 w 2712896"/>
                <a:gd name="connsiteY109" fmla="*/ 658926 h 3149084"/>
                <a:gd name="connsiteX110" fmla="*/ 1068474 w 2712896"/>
                <a:gd name="connsiteY110" fmla="*/ 799045 h 3149084"/>
                <a:gd name="connsiteX111" fmla="*/ 1291905 w 2712896"/>
                <a:gd name="connsiteY111" fmla="*/ 949140 h 3149084"/>
                <a:gd name="connsiteX112" fmla="*/ 1526925 w 2712896"/>
                <a:gd name="connsiteY112" fmla="*/ 1030934 h 3149084"/>
                <a:gd name="connsiteX113" fmla="*/ 1694545 w 2712896"/>
                <a:gd name="connsiteY113" fmla="*/ 957534 h 3149084"/>
                <a:gd name="connsiteX114" fmla="*/ 1646793 w 2712896"/>
                <a:gd name="connsiteY114" fmla="*/ 789774 h 3149084"/>
                <a:gd name="connsiteX115" fmla="*/ 1221928 w 2712896"/>
                <a:gd name="connsiteY115" fmla="*/ 591533 h 3149084"/>
                <a:gd name="connsiteX116" fmla="*/ 958199 w 2712896"/>
                <a:gd name="connsiteY116" fmla="*/ 534796 h 3149084"/>
                <a:gd name="connsiteX117" fmla="*/ 649958 w 2712896"/>
                <a:gd name="connsiteY117" fmla="*/ 488682 h 3149084"/>
                <a:gd name="connsiteX118" fmla="*/ 592801 w 2712896"/>
                <a:gd name="connsiteY118" fmla="*/ 436377 h 3149084"/>
                <a:gd name="connsiteX119" fmla="*/ 588934 w 2712896"/>
                <a:gd name="connsiteY119" fmla="*/ 433380 h 3149084"/>
                <a:gd name="connsiteX120" fmla="*/ 458740 w 2712896"/>
                <a:gd name="connsiteY120" fmla="*/ 12432 h 3149084"/>
                <a:gd name="connsiteX121" fmla="*/ 422323 w 2712896"/>
                <a:gd name="connsiteY121" fmla="*/ 26281 h 3149084"/>
                <a:gd name="connsiteX122" fmla="*/ 595595 w 2712896"/>
                <a:gd name="connsiteY122" fmla="*/ 588720 h 3149084"/>
                <a:gd name="connsiteX123" fmla="*/ 544592 w 2712896"/>
                <a:gd name="connsiteY123" fmla="*/ 782573 h 3149084"/>
                <a:gd name="connsiteX124" fmla="*/ 478349 w 2712896"/>
                <a:gd name="connsiteY124" fmla="*/ 784325 h 3149084"/>
                <a:gd name="connsiteX125" fmla="*/ 367815 w 2712896"/>
                <a:gd name="connsiteY125" fmla="*/ 878413 h 3149084"/>
                <a:gd name="connsiteX126" fmla="*/ 251470 w 2712896"/>
                <a:gd name="connsiteY126" fmla="*/ 1043501 h 3149084"/>
                <a:gd name="connsiteX127" fmla="*/ 81976 w 2712896"/>
                <a:gd name="connsiteY127" fmla="*/ 1360836 h 3149084"/>
                <a:gd name="connsiteX128" fmla="*/ 51362 w 2712896"/>
                <a:gd name="connsiteY128" fmla="*/ 1688286 h 3149084"/>
                <a:gd name="connsiteX129" fmla="*/ 1540450 w 2712896"/>
                <a:gd name="connsiteY129" fmla="*/ 2162447 h 3149084"/>
                <a:gd name="connsiteX130" fmla="*/ 1560687 w 2712896"/>
                <a:gd name="connsiteY130" fmla="*/ 2345206 h 3149084"/>
                <a:gd name="connsiteX131" fmla="*/ 1556865 w 2712896"/>
                <a:gd name="connsiteY131" fmla="*/ 2468784 h 3149084"/>
                <a:gd name="connsiteX132" fmla="*/ 1499556 w 2712896"/>
                <a:gd name="connsiteY132" fmla="*/ 2588202 h 3149084"/>
                <a:gd name="connsiteX133" fmla="*/ 1473642 w 2712896"/>
                <a:gd name="connsiteY133" fmla="*/ 2560630 h 3149084"/>
                <a:gd name="connsiteX134" fmla="*/ 1541364 w 2712896"/>
                <a:gd name="connsiteY134" fmla="*/ 2377972 h 3149084"/>
                <a:gd name="connsiteX135" fmla="*/ 1525439 w 2712896"/>
                <a:gd name="connsiteY135" fmla="*/ 2233745 h 3149084"/>
                <a:gd name="connsiteX136" fmla="*/ 1508414 w 2712896"/>
                <a:gd name="connsiteY136" fmla="*/ 2133916 h 3149084"/>
                <a:gd name="connsiteX137" fmla="*/ 1481484 w 2712896"/>
                <a:gd name="connsiteY137" fmla="*/ 2044343 h 3149084"/>
                <a:gd name="connsiteX138" fmla="*/ 1494413 w 2712896"/>
                <a:gd name="connsiteY138" fmla="*/ 2056599 h 3149084"/>
                <a:gd name="connsiteX139" fmla="*/ 1540450 w 2712896"/>
                <a:gd name="connsiteY139" fmla="*/ 2162447 h 3149084"/>
                <a:gd name="connsiteX140" fmla="*/ 1443212 w 2712896"/>
                <a:gd name="connsiteY140" fmla="*/ 2062136 h 3149084"/>
                <a:gd name="connsiteX141" fmla="*/ 1457214 w 2712896"/>
                <a:gd name="connsiteY141" fmla="*/ 2101087 h 3149084"/>
                <a:gd name="connsiteX142" fmla="*/ 1496184 w 2712896"/>
                <a:gd name="connsiteY142" fmla="*/ 2317635 h 3149084"/>
                <a:gd name="connsiteX143" fmla="*/ 1464485 w 2712896"/>
                <a:gd name="connsiteY143" fmla="*/ 2521406 h 3149084"/>
                <a:gd name="connsiteX144" fmla="*/ 1462891 w 2712896"/>
                <a:gd name="connsiteY144" fmla="*/ 2504890 h 3149084"/>
                <a:gd name="connsiteX145" fmla="*/ 1452896 w 2712896"/>
                <a:gd name="connsiteY145" fmla="*/ 2399480 h 3149084"/>
                <a:gd name="connsiteX146" fmla="*/ 1420892 w 2712896"/>
                <a:gd name="connsiteY146" fmla="*/ 2165076 h 3149084"/>
                <a:gd name="connsiteX147" fmla="*/ 1426887 w 2712896"/>
                <a:gd name="connsiteY147" fmla="*/ 2105989 h 3149084"/>
                <a:gd name="connsiteX148" fmla="*/ 1443212 w 2712896"/>
                <a:gd name="connsiteY148" fmla="*/ 2062136 h 3149084"/>
                <a:gd name="connsiteX149" fmla="*/ 1656668 w 2712896"/>
                <a:gd name="connsiteY149" fmla="*/ 2475038 h 3149084"/>
                <a:gd name="connsiteX150" fmla="*/ 1599010 w 2712896"/>
                <a:gd name="connsiteY150" fmla="*/ 2880334 h 3149084"/>
                <a:gd name="connsiteX151" fmla="*/ 1464320 w 2712896"/>
                <a:gd name="connsiteY151" fmla="*/ 2942437 h 3149084"/>
                <a:gd name="connsiteX152" fmla="*/ 1407100 w 2712896"/>
                <a:gd name="connsiteY152" fmla="*/ 2768281 h 3149084"/>
                <a:gd name="connsiteX153" fmla="*/ 1371902 w 2712896"/>
                <a:gd name="connsiteY153" fmla="*/ 2546952 h 3149084"/>
                <a:gd name="connsiteX154" fmla="*/ 1354122 w 2712896"/>
                <a:gd name="connsiteY154" fmla="*/ 2200522 h 3149084"/>
                <a:gd name="connsiteX155" fmla="*/ 1419267 w 2712896"/>
                <a:gd name="connsiteY155" fmla="*/ 2018784 h 3149084"/>
                <a:gd name="connsiteX156" fmla="*/ 1392686 w 2712896"/>
                <a:gd name="connsiteY156" fmla="*/ 2082329 h 3149084"/>
                <a:gd name="connsiteX157" fmla="*/ 1383161 w 2712896"/>
                <a:gd name="connsiteY157" fmla="*/ 2202465 h 3149084"/>
                <a:gd name="connsiteX158" fmla="*/ 1422404 w 2712896"/>
                <a:gd name="connsiteY158" fmla="*/ 2465767 h 3149084"/>
                <a:gd name="connsiteX159" fmla="*/ 1503925 w 2712896"/>
                <a:gd name="connsiteY159" fmla="*/ 2627115 h 3149084"/>
                <a:gd name="connsiteX160" fmla="*/ 1599353 w 2712896"/>
                <a:gd name="connsiteY160" fmla="*/ 2417869 h 3149084"/>
                <a:gd name="connsiteX161" fmla="*/ 1585503 w 2712896"/>
                <a:gd name="connsiteY161" fmla="*/ 2188755 h 3149084"/>
                <a:gd name="connsiteX162" fmla="*/ 1656668 w 2712896"/>
                <a:gd name="connsiteY162" fmla="*/ 2475038 h 3149084"/>
                <a:gd name="connsiteX163" fmla="*/ 1876302 w 2712896"/>
                <a:gd name="connsiteY163" fmla="*/ 2379636 h 3149084"/>
                <a:gd name="connsiteX164" fmla="*/ 1982137 w 2712896"/>
                <a:gd name="connsiteY164" fmla="*/ 2672822 h 3149084"/>
                <a:gd name="connsiteX165" fmla="*/ 1974739 w 2712896"/>
                <a:gd name="connsiteY165" fmla="*/ 2769863 h 3149084"/>
                <a:gd name="connsiteX166" fmla="*/ 1957778 w 2712896"/>
                <a:gd name="connsiteY166" fmla="*/ 2786620 h 3149084"/>
                <a:gd name="connsiteX167" fmla="*/ 1903892 w 2712896"/>
                <a:gd name="connsiteY167" fmla="*/ 2724422 h 3149084"/>
                <a:gd name="connsiteX168" fmla="*/ 1817475 w 2712896"/>
                <a:gd name="connsiteY168" fmla="*/ 2381897 h 3149084"/>
                <a:gd name="connsiteX169" fmla="*/ 1798012 w 2712896"/>
                <a:gd name="connsiteY169" fmla="*/ 2250801 h 3149084"/>
                <a:gd name="connsiteX170" fmla="*/ 1876302 w 2712896"/>
                <a:gd name="connsiteY170" fmla="*/ 2379636 h 3149084"/>
                <a:gd name="connsiteX171" fmla="*/ 1985306 w 2712896"/>
                <a:gd name="connsiteY171" fmla="*/ 2442996 h 3149084"/>
                <a:gd name="connsiteX172" fmla="*/ 2182473 w 2712896"/>
                <a:gd name="connsiteY172" fmla="*/ 2931673 h 3149084"/>
                <a:gd name="connsiteX173" fmla="*/ 2118332 w 2712896"/>
                <a:gd name="connsiteY173" fmla="*/ 3087959 h 3149084"/>
                <a:gd name="connsiteX174" fmla="*/ 1959163 w 2712896"/>
                <a:gd name="connsiteY174" fmla="*/ 3076491 h 3149084"/>
                <a:gd name="connsiteX175" fmla="*/ 1849809 w 2712896"/>
                <a:gd name="connsiteY175" fmla="*/ 2874091 h 3149084"/>
                <a:gd name="connsiteX176" fmla="*/ 1778556 w 2712896"/>
                <a:gd name="connsiteY176" fmla="*/ 2580379 h 3149084"/>
                <a:gd name="connsiteX177" fmla="*/ 1728226 w 2712896"/>
                <a:gd name="connsiteY177" fmla="*/ 2250668 h 3149084"/>
                <a:gd name="connsiteX178" fmla="*/ 1710967 w 2712896"/>
                <a:gd name="connsiteY178" fmla="*/ 2125903 h 3149084"/>
                <a:gd name="connsiteX179" fmla="*/ 1738405 w 2712896"/>
                <a:gd name="connsiteY179" fmla="*/ 2163971 h 3149084"/>
                <a:gd name="connsiteX180" fmla="*/ 1787554 w 2712896"/>
                <a:gd name="connsiteY180" fmla="*/ 2452585 h 3149084"/>
                <a:gd name="connsiteX181" fmla="*/ 1914255 w 2712896"/>
                <a:gd name="connsiteY181" fmla="*/ 2801454 h 3149084"/>
                <a:gd name="connsiteX182" fmla="*/ 1988589 w 2712896"/>
                <a:gd name="connsiteY182" fmla="*/ 2819373 h 3149084"/>
                <a:gd name="connsiteX183" fmla="*/ 2019742 w 2712896"/>
                <a:gd name="connsiteY183" fmla="*/ 2738233 h 3149084"/>
                <a:gd name="connsiteX184" fmla="*/ 1960496 w 2712896"/>
                <a:gd name="connsiteY184" fmla="*/ 2459329 h 3149084"/>
                <a:gd name="connsiteX185" fmla="*/ 1834519 w 2712896"/>
                <a:gd name="connsiteY185" fmla="*/ 2235396 h 3149084"/>
                <a:gd name="connsiteX186" fmla="*/ 1985306 w 2712896"/>
                <a:gd name="connsiteY186" fmla="*/ 2442996 h 3149084"/>
                <a:gd name="connsiteX187" fmla="*/ 2062141 w 2712896"/>
                <a:gd name="connsiteY187" fmla="*/ 2320752 h 3149084"/>
                <a:gd name="connsiteX188" fmla="*/ 2092462 w 2712896"/>
                <a:gd name="connsiteY188" fmla="*/ 2330824 h 3149084"/>
                <a:gd name="connsiteX189" fmla="*/ 2239801 w 2712896"/>
                <a:gd name="connsiteY189" fmla="*/ 2428626 h 3149084"/>
                <a:gd name="connsiteX190" fmla="*/ 2372833 w 2712896"/>
                <a:gd name="connsiteY190" fmla="*/ 2538342 h 3149084"/>
                <a:gd name="connsiteX191" fmla="*/ 2433209 w 2712896"/>
                <a:gd name="connsiteY191" fmla="*/ 2599238 h 3149084"/>
                <a:gd name="connsiteX192" fmla="*/ 2472973 w 2712896"/>
                <a:gd name="connsiteY192" fmla="*/ 2652997 h 3149084"/>
                <a:gd name="connsiteX193" fmla="*/ 2338321 w 2712896"/>
                <a:gd name="connsiteY193" fmla="*/ 2612313 h 3149084"/>
                <a:gd name="connsiteX194" fmla="*/ 2217976 w 2712896"/>
                <a:gd name="connsiteY194" fmla="*/ 2500578 h 3149084"/>
                <a:gd name="connsiteX195" fmla="*/ 2045942 w 2712896"/>
                <a:gd name="connsiteY195" fmla="*/ 2315895 h 3149084"/>
                <a:gd name="connsiteX196" fmla="*/ 2057416 w 2712896"/>
                <a:gd name="connsiteY196" fmla="*/ 2318555 h 3149084"/>
                <a:gd name="connsiteX197" fmla="*/ 2062141 w 2712896"/>
                <a:gd name="connsiteY197" fmla="*/ 2320752 h 3149084"/>
                <a:gd name="connsiteX198" fmla="*/ 2549738 w 2712896"/>
                <a:gd name="connsiteY198" fmla="*/ 2592774 h 3149084"/>
                <a:gd name="connsiteX199" fmla="*/ 2663803 w 2712896"/>
                <a:gd name="connsiteY199" fmla="*/ 2730175 h 3149084"/>
                <a:gd name="connsiteX200" fmla="*/ 2643051 w 2712896"/>
                <a:gd name="connsiteY200" fmla="*/ 2845186 h 3149084"/>
                <a:gd name="connsiteX201" fmla="*/ 2534441 w 2712896"/>
                <a:gd name="connsiteY201" fmla="*/ 2837592 h 3149084"/>
                <a:gd name="connsiteX202" fmla="*/ 2227755 w 2712896"/>
                <a:gd name="connsiteY202" fmla="*/ 2598006 h 3149084"/>
                <a:gd name="connsiteX203" fmla="*/ 2083229 w 2712896"/>
                <a:gd name="connsiteY203" fmla="*/ 2426855 h 3149084"/>
                <a:gd name="connsiteX204" fmla="*/ 2040493 w 2712896"/>
                <a:gd name="connsiteY204" fmla="*/ 2364440 h 3149084"/>
                <a:gd name="connsiteX205" fmla="*/ 2203111 w 2712896"/>
                <a:gd name="connsiteY205" fmla="*/ 2541428 h 3149084"/>
                <a:gd name="connsiteX206" fmla="*/ 2427431 w 2712896"/>
                <a:gd name="connsiteY206" fmla="*/ 2705728 h 3149084"/>
                <a:gd name="connsiteX207" fmla="*/ 2506469 w 2712896"/>
                <a:gd name="connsiteY207" fmla="*/ 2685668 h 3149084"/>
                <a:gd name="connsiteX208" fmla="*/ 2481444 w 2712896"/>
                <a:gd name="connsiteY208" fmla="*/ 2594558 h 3149084"/>
                <a:gd name="connsiteX209" fmla="*/ 2306781 w 2712896"/>
                <a:gd name="connsiteY209" fmla="*/ 2431071 h 3149084"/>
                <a:gd name="connsiteX210" fmla="*/ 2371868 w 2712896"/>
                <a:gd name="connsiteY210" fmla="*/ 2468695 h 3149084"/>
                <a:gd name="connsiteX211" fmla="*/ 2549738 w 2712896"/>
                <a:gd name="connsiteY211" fmla="*/ 2592774 h 3149084"/>
                <a:gd name="connsiteX212" fmla="*/ 2288226 w 2712896"/>
                <a:gd name="connsiteY212" fmla="*/ 1767648 h 3149084"/>
                <a:gd name="connsiteX213" fmla="*/ 2430390 w 2712896"/>
                <a:gd name="connsiteY213" fmla="*/ 1812676 h 3149084"/>
                <a:gd name="connsiteX214" fmla="*/ 2455942 w 2712896"/>
                <a:gd name="connsiteY214" fmla="*/ 1924595 h 3149084"/>
                <a:gd name="connsiteX215" fmla="*/ 2317277 w 2712896"/>
                <a:gd name="connsiteY215" fmla="*/ 2013628 h 3149084"/>
                <a:gd name="connsiteX216" fmla="*/ 2166039 w 2712896"/>
                <a:gd name="connsiteY216" fmla="*/ 2063692 h 3149084"/>
                <a:gd name="connsiteX217" fmla="*/ 1946113 w 2712896"/>
                <a:gd name="connsiteY217" fmla="*/ 2073172 h 3149084"/>
                <a:gd name="connsiteX218" fmla="*/ 1815456 w 2712896"/>
                <a:gd name="connsiteY218" fmla="*/ 2051487 h 3149084"/>
                <a:gd name="connsiteX219" fmla="*/ 1992348 w 2712896"/>
                <a:gd name="connsiteY219" fmla="*/ 2049163 h 3149084"/>
                <a:gd name="connsiteX220" fmla="*/ 2269805 w 2712896"/>
                <a:gd name="connsiteY220" fmla="*/ 1971420 h 3149084"/>
                <a:gd name="connsiteX221" fmla="*/ 2229812 w 2712896"/>
                <a:gd name="connsiteY221" fmla="*/ 1859514 h 3149084"/>
                <a:gd name="connsiteX222" fmla="*/ 1957620 w 2712896"/>
                <a:gd name="connsiteY222" fmla="*/ 1909025 h 3149084"/>
                <a:gd name="connsiteX223" fmla="*/ 1884360 w 2712896"/>
                <a:gd name="connsiteY223" fmla="*/ 1931269 h 3149084"/>
                <a:gd name="connsiteX224" fmla="*/ 2288226 w 2712896"/>
                <a:gd name="connsiteY224" fmla="*/ 1767648 h 3149084"/>
                <a:gd name="connsiteX225" fmla="*/ 1771654 w 2712896"/>
                <a:gd name="connsiteY225" fmla="*/ 2009761 h 3149084"/>
                <a:gd name="connsiteX226" fmla="*/ 2153193 w 2712896"/>
                <a:gd name="connsiteY226" fmla="*/ 1902859 h 3149084"/>
                <a:gd name="connsiteX227" fmla="*/ 2242925 w 2712896"/>
                <a:gd name="connsiteY227" fmla="*/ 1943359 h 3149084"/>
                <a:gd name="connsiteX228" fmla="*/ 2141998 w 2712896"/>
                <a:gd name="connsiteY228" fmla="*/ 1990076 h 3149084"/>
                <a:gd name="connsiteX229" fmla="*/ 1997288 w 2712896"/>
                <a:gd name="connsiteY229" fmla="*/ 2009831 h 3149084"/>
                <a:gd name="connsiteX230" fmla="*/ 1771654 w 2712896"/>
                <a:gd name="connsiteY230" fmla="*/ 2009761 h 3149084"/>
                <a:gd name="connsiteX231" fmla="*/ 1743917 w 2712896"/>
                <a:gd name="connsiteY231" fmla="*/ 1646306 h 3149084"/>
                <a:gd name="connsiteX232" fmla="*/ 1683725 w 2712896"/>
                <a:gd name="connsiteY232" fmla="*/ 1655101 h 3149084"/>
                <a:gd name="connsiteX233" fmla="*/ 1657766 w 2712896"/>
                <a:gd name="connsiteY233" fmla="*/ 1660238 h 3149084"/>
                <a:gd name="connsiteX234" fmla="*/ 1506179 w 2712896"/>
                <a:gd name="connsiteY234" fmla="*/ 1661800 h 3149084"/>
                <a:gd name="connsiteX235" fmla="*/ 1595695 w 2712896"/>
                <a:gd name="connsiteY235" fmla="*/ 1631053 h 3149084"/>
                <a:gd name="connsiteX236" fmla="*/ 1818631 w 2712896"/>
                <a:gd name="connsiteY236" fmla="*/ 1599557 h 3149084"/>
                <a:gd name="connsiteX237" fmla="*/ 1743917 w 2712896"/>
                <a:gd name="connsiteY237" fmla="*/ 1646306 h 3149084"/>
                <a:gd name="connsiteX238" fmla="*/ 1452693 w 2712896"/>
                <a:gd name="connsiteY238" fmla="*/ 1682793 h 3149084"/>
                <a:gd name="connsiteX239" fmla="*/ 1453576 w 2712896"/>
                <a:gd name="connsiteY239" fmla="*/ 1684184 h 3149084"/>
                <a:gd name="connsiteX240" fmla="*/ 1449073 w 2712896"/>
                <a:gd name="connsiteY240" fmla="*/ 1684305 h 3149084"/>
                <a:gd name="connsiteX241" fmla="*/ 1452693 w 2712896"/>
                <a:gd name="connsiteY241" fmla="*/ 1682793 h 3149084"/>
                <a:gd name="connsiteX242" fmla="*/ 1838113 w 2712896"/>
                <a:gd name="connsiteY242" fmla="*/ 1638356 h 3149084"/>
                <a:gd name="connsiteX243" fmla="*/ 1861658 w 2712896"/>
                <a:gd name="connsiteY243" fmla="*/ 1591169 h 3149084"/>
                <a:gd name="connsiteX244" fmla="*/ 1850419 w 2712896"/>
                <a:gd name="connsiteY244" fmla="*/ 1570189 h 3149084"/>
                <a:gd name="connsiteX245" fmla="*/ 1761678 w 2712896"/>
                <a:gd name="connsiteY245" fmla="*/ 1554530 h 3149084"/>
                <a:gd name="connsiteX246" fmla="*/ 1974219 w 2712896"/>
                <a:gd name="connsiteY246" fmla="*/ 1521808 h 3149084"/>
                <a:gd name="connsiteX247" fmla="*/ 2081775 w 2712896"/>
                <a:gd name="connsiteY247" fmla="*/ 1526939 h 3149084"/>
                <a:gd name="connsiteX248" fmla="*/ 2013817 w 2712896"/>
                <a:gd name="connsiteY248" fmla="*/ 1604218 h 3149084"/>
                <a:gd name="connsiteX249" fmla="*/ 1838113 w 2712896"/>
                <a:gd name="connsiteY249" fmla="*/ 1638356 h 3149084"/>
                <a:gd name="connsiteX250" fmla="*/ 2165804 w 2712896"/>
                <a:gd name="connsiteY250" fmla="*/ 1393563 h 3149084"/>
                <a:gd name="connsiteX251" fmla="*/ 2366433 w 2712896"/>
                <a:gd name="connsiteY251" fmla="*/ 1413763 h 3149084"/>
                <a:gd name="connsiteX252" fmla="*/ 2412140 w 2712896"/>
                <a:gd name="connsiteY252" fmla="*/ 1508924 h 3149084"/>
                <a:gd name="connsiteX253" fmla="*/ 2324662 w 2712896"/>
                <a:gd name="connsiteY253" fmla="*/ 1597735 h 3149084"/>
                <a:gd name="connsiteX254" fmla="*/ 1964630 w 2712896"/>
                <a:gd name="connsiteY254" fmla="*/ 1659781 h 3149084"/>
                <a:gd name="connsiteX255" fmla="*/ 2068707 w 2712896"/>
                <a:gd name="connsiteY255" fmla="*/ 1619770 h 3149084"/>
                <a:gd name="connsiteX256" fmla="*/ 2127044 w 2712896"/>
                <a:gd name="connsiteY256" fmla="*/ 1518417 h 3149084"/>
                <a:gd name="connsiteX257" fmla="*/ 2039077 w 2712896"/>
                <a:gd name="connsiteY257" fmla="*/ 1481028 h 3149084"/>
                <a:gd name="connsiteX258" fmla="*/ 1778899 w 2712896"/>
                <a:gd name="connsiteY258" fmla="*/ 1512175 h 3149084"/>
                <a:gd name="connsiteX259" fmla="*/ 1775603 w 2712896"/>
                <a:gd name="connsiteY259" fmla="*/ 1512740 h 3149084"/>
                <a:gd name="connsiteX260" fmla="*/ 2165804 w 2712896"/>
                <a:gd name="connsiteY260" fmla="*/ 1393563 h 3149084"/>
                <a:gd name="connsiteX261" fmla="*/ 963787 w 2712896"/>
                <a:gd name="connsiteY261" fmla="*/ 674540 h 3149084"/>
                <a:gd name="connsiteX262" fmla="*/ 930685 w 2712896"/>
                <a:gd name="connsiteY262" fmla="*/ 660069 h 3149084"/>
                <a:gd name="connsiteX263" fmla="*/ 806047 w 2712896"/>
                <a:gd name="connsiteY263" fmla="*/ 575366 h 3149084"/>
                <a:gd name="connsiteX264" fmla="*/ 903786 w 2712896"/>
                <a:gd name="connsiteY264" fmla="*/ 603255 h 3149084"/>
                <a:gd name="connsiteX265" fmla="*/ 1099271 w 2712896"/>
                <a:gd name="connsiteY265" fmla="*/ 703217 h 3149084"/>
                <a:gd name="connsiteX266" fmla="*/ 1013457 w 2712896"/>
                <a:gd name="connsiteY266" fmla="*/ 699394 h 3149084"/>
                <a:gd name="connsiteX267" fmla="*/ 963787 w 2712896"/>
                <a:gd name="connsiteY267" fmla="*/ 674540 h 3149084"/>
                <a:gd name="connsiteX268" fmla="*/ 751018 w 2712896"/>
                <a:gd name="connsiteY268" fmla="*/ 564196 h 3149084"/>
                <a:gd name="connsiteX269" fmla="*/ 746992 w 2712896"/>
                <a:gd name="connsiteY269" fmla="*/ 561542 h 3149084"/>
                <a:gd name="connsiteX270" fmla="*/ 751380 w 2712896"/>
                <a:gd name="connsiteY270" fmla="*/ 562463 h 3149084"/>
                <a:gd name="connsiteX271" fmla="*/ 751018 w 2712896"/>
                <a:gd name="connsiteY271" fmla="*/ 564196 h 3149084"/>
                <a:gd name="connsiteX272" fmla="*/ 1140489 w 2712896"/>
                <a:gd name="connsiteY272" fmla="*/ 719105 h 3149084"/>
                <a:gd name="connsiteX273" fmla="*/ 1141035 w 2712896"/>
                <a:gd name="connsiteY273" fmla="*/ 695356 h 3149084"/>
                <a:gd name="connsiteX274" fmla="*/ 1079491 w 2712896"/>
                <a:gd name="connsiteY274" fmla="*/ 634053 h 3149084"/>
                <a:gd name="connsiteX275" fmla="*/ 1269026 w 2712896"/>
                <a:gd name="connsiteY275" fmla="*/ 726286 h 3149084"/>
                <a:gd name="connsiteX276" fmla="*/ 1356992 w 2712896"/>
                <a:gd name="connsiteY276" fmla="*/ 793673 h 3149084"/>
                <a:gd name="connsiteX277" fmla="*/ 1263012 w 2712896"/>
                <a:gd name="connsiteY277" fmla="*/ 819269 h 3149084"/>
                <a:gd name="connsiteX278" fmla="*/ 1092870 w 2712896"/>
                <a:gd name="connsiteY278" fmla="*/ 745451 h 3149084"/>
                <a:gd name="connsiteX279" fmla="*/ 1140489 w 2712896"/>
                <a:gd name="connsiteY279" fmla="*/ 719105 h 3149084"/>
                <a:gd name="connsiteX280" fmla="*/ 1526004 w 2712896"/>
                <a:gd name="connsiteY280" fmla="*/ 745159 h 3149084"/>
                <a:gd name="connsiteX281" fmla="*/ 1666809 w 2712896"/>
                <a:gd name="connsiteY281" fmla="*/ 897546 h 3149084"/>
                <a:gd name="connsiteX282" fmla="*/ 1499016 w 2712896"/>
                <a:gd name="connsiteY282" fmla="*/ 986490 h 3149084"/>
                <a:gd name="connsiteX283" fmla="*/ 1285542 w 2712896"/>
                <a:gd name="connsiteY283" fmla="*/ 902397 h 3149084"/>
                <a:gd name="connsiteX284" fmla="*/ 1183561 w 2712896"/>
                <a:gd name="connsiteY284" fmla="*/ 836884 h 3149084"/>
                <a:gd name="connsiteX285" fmla="*/ 1290787 w 2712896"/>
                <a:gd name="connsiteY285" fmla="*/ 861859 h 3149084"/>
                <a:gd name="connsiteX286" fmla="*/ 1398369 w 2712896"/>
                <a:gd name="connsiteY286" fmla="*/ 813275 h 3149084"/>
                <a:gd name="connsiteX287" fmla="*/ 1349372 w 2712896"/>
                <a:gd name="connsiteY287" fmla="*/ 732179 h 3149084"/>
                <a:gd name="connsiteX288" fmla="*/ 1120550 w 2712896"/>
                <a:gd name="connsiteY288" fmla="*/ 610316 h 3149084"/>
                <a:gd name="connsiteX289" fmla="*/ 1113425 w 2712896"/>
                <a:gd name="connsiteY289" fmla="*/ 606989 h 3149084"/>
                <a:gd name="connsiteX290" fmla="*/ 1119686 w 2712896"/>
                <a:gd name="connsiteY290" fmla="*/ 608303 h 3149084"/>
                <a:gd name="connsiteX291" fmla="*/ 1526004 w 2712896"/>
                <a:gd name="connsiteY291" fmla="*/ 745159 h 3149084"/>
                <a:gd name="connsiteX292" fmla="*/ 763413 w 2712896"/>
                <a:gd name="connsiteY292" fmla="*/ 1513928 h 3149084"/>
                <a:gd name="connsiteX293" fmla="*/ 732057 w 2712896"/>
                <a:gd name="connsiteY293" fmla="*/ 1721630 h 3149084"/>
                <a:gd name="connsiteX294" fmla="*/ 674215 w 2712896"/>
                <a:gd name="connsiteY294" fmla="*/ 1925598 h 3149084"/>
                <a:gd name="connsiteX295" fmla="*/ 513306 w 2712896"/>
                <a:gd name="connsiteY295" fmla="*/ 2081218 h 3149084"/>
                <a:gd name="connsiteX296" fmla="*/ 375492 w 2712896"/>
                <a:gd name="connsiteY296" fmla="*/ 2002389 h 3149084"/>
                <a:gd name="connsiteX297" fmla="*/ 400790 w 2712896"/>
                <a:gd name="connsiteY297" fmla="*/ 1749824 h 3149084"/>
                <a:gd name="connsiteX298" fmla="*/ 492509 w 2712896"/>
                <a:gd name="connsiteY298" fmla="*/ 1520703 h 3149084"/>
                <a:gd name="connsiteX299" fmla="*/ 710702 w 2712896"/>
                <a:gd name="connsiteY299" fmla="*/ 1081486 h 3149084"/>
                <a:gd name="connsiteX300" fmla="*/ 711286 w 2712896"/>
                <a:gd name="connsiteY300" fmla="*/ 1119459 h 3149084"/>
                <a:gd name="connsiteX301" fmla="*/ 606822 w 2712896"/>
                <a:gd name="connsiteY301" fmla="*/ 1347259 h 3149084"/>
                <a:gd name="connsiteX302" fmla="*/ 488001 w 2712896"/>
                <a:gd name="connsiteY302" fmla="*/ 1705056 h 3149084"/>
                <a:gd name="connsiteX303" fmla="*/ 530870 w 2712896"/>
                <a:gd name="connsiteY303" fmla="*/ 1800287 h 3149084"/>
                <a:gd name="connsiteX304" fmla="*/ 606403 w 2712896"/>
                <a:gd name="connsiteY304" fmla="*/ 1762441 h 3149084"/>
                <a:gd name="connsiteX305" fmla="*/ 723910 w 2712896"/>
                <a:gd name="connsiteY305" fmla="*/ 1497824 h 3149084"/>
                <a:gd name="connsiteX306" fmla="*/ 750567 w 2712896"/>
                <a:gd name="connsiteY306" fmla="*/ 1159795 h 3149084"/>
                <a:gd name="connsiteX307" fmla="*/ 763413 w 2712896"/>
                <a:gd name="connsiteY307" fmla="*/ 1513928 h 3149084"/>
                <a:gd name="connsiteX308" fmla="*/ 710626 w 2712896"/>
                <a:gd name="connsiteY308" fmla="*/ 1226857 h 3149084"/>
                <a:gd name="connsiteX309" fmla="*/ 699437 w 2712896"/>
                <a:gd name="connsiteY309" fmla="*/ 1395354 h 3149084"/>
                <a:gd name="connsiteX310" fmla="*/ 615147 w 2712896"/>
                <a:gd name="connsiteY310" fmla="*/ 1687289 h 3149084"/>
                <a:gd name="connsiteX311" fmla="*/ 548586 w 2712896"/>
                <a:gd name="connsiteY311" fmla="*/ 1760555 h 3149084"/>
                <a:gd name="connsiteX312" fmla="*/ 532572 w 2712896"/>
                <a:gd name="connsiteY312" fmla="*/ 1639429 h 3149084"/>
                <a:gd name="connsiteX313" fmla="*/ 661521 w 2712896"/>
                <a:gd name="connsiteY313" fmla="*/ 1326311 h 3149084"/>
                <a:gd name="connsiteX314" fmla="*/ 710626 w 2712896"/>
                <a:gd name="connsiteY314" fmla="*/ 1226857 h 3149084"/>
                <a:gd name="connsiteX315" fmla="*/ 806580 w 2712896"/>
                <a:gd name="connsiteY315" fmla="*/ 1247228 h 3149084"/>
                <a:gd name="connsiteX316" fmla="*/ 826450 w 2712896"/>
                <a:gd name="connsiteY316" fmla="*/ 1364804 h 3149084"/>
                <a:gd name="connsiteX317" fmla="*/ 810664 w 2712896"/>
                <a:gd name="connsiteY317" fmla="*/ 1422666 h 3149084"/>
                <a:gd name="connsiteX318" fmla="*/ 806580 w 2712896"/>
                <a:gd name="connsiteY318" fmla="*/ 1247228 h 3149084"/>
                <a:gd name="connsiteX319" fmla="*/ 970214 w 2712896"/>
                <a:gd name="connsiteY319" fmla="*/ 1617763 h 3149084"/>
                <a:gd name="connsiteX320" fmla="*/ 1018207 w 2712896"/>
                <a:gd name="connsiteY320" fmla="*/ 1786381 h 3149084"/>
                <a:gd name="connsiteX321" fmla="*/ 1038006 w 2712896"/>
                <a:gd name="connsiteY321" fmla="*/ 1928329 h 3149084"/>
                <a:gd name="connsiteX322" fmla="*/ 969991 w 2712896"/>
                <a:gd name="connsiteY322" fmla="*/ 1884596 h 3149084"/>
                <a:gd name="connsiteX323" fmla="*/ 918734 w 2712896"/>
                <a:gd name="connsiteY323" fmla="*/ 1706942 h 3149084"/>
                <a:gd name="connsiteX324" fmla="*/ 879434 w 2712896"/>
                <a:gd name="connsiteY324" fmla="*/ 1431981 h 3149084"/>
                <a:gd name="connsiteX325" fmla="*/ 895715 w 2712896"/>
                <a:gd name="connsiteY325" fmla="*/ 1444649 h 3149084"/>
                <a:gd name="connsiteX326" fmla="*/ 908365 w 2712896"/>
                <a:gd name="connsiteY326" fmla="*/ 1461693 h 3149084"/>
                <a:gd name="connsiteX327" fmla="*/ 970214 w 2712896"/>
                <a:gd name="connsiteY327" fmla="*/ 1617763 h 3149084"/>
                <a:gd name="connsiteX328" fmla="*/ 1149957 w 2712896"/>
                <a:gd name="connsiteY328" fmla="*/ 2106053 h 3149084"/>
                <a:gd name="connsiteX329" fmla="*/ 1072360 w 2712896"/>
                <a:gd name="connsiteY329" fmla="*/ 2195499 h 3149084"/>
                <a:gd name="connsiteX330" fmla="*/ 985187 w 2712896"/>
                <a:gd name="connsiteY330" fmla="*/ 2134729 h 3149084"/>
                <a:gd name="connsiteX331" fmla="*/ 866798 w 2712896"/>
                <a:gd name="connsiteY331" fmla="*/ 1762200 h 3149084"/>
                <a:gd name="connsiteX332" fmla="*/ 844592 w 2712896"/>
                <a:gd name="connsiteY332" fmla="*/ 1534451 h 3149084"/>
                <a:gd name="connsiteX333" fmla="*/ 845208 w 2712896"/>
                <a:gd name="connsiteY333" fmla="*/ 1458073 h 3149084"/>
                <a:gd name="connsiteX334" fmla="*/ 884597 w 2712896"/>
                <a:gd name="connsiteY334" fmla="*/ 1737511 h 3149084"/>
                <a:gd name="connsiteX335" fmla="*/ 933574 w 2712896"/>
                <a:gd name="connsiteY335" fmla="*/ 1898452 h 3149084"/>
                <a:gd name="connsiteX336" fmla="*/ 986990 w 2712896"/>
                <a:gd name="connsiteY336" fmla="*/ 1978570 h 3149084"/>
                <a:gd name="connsiteX337" fmla="*/ 1057818 w 2712896"/>
                <a:gd name="connsiteY337" fmla="*/ 1977922 h 3149084"/>
                <a:gd name="connsiteX338" fmla="*/ 1074506 w 2712896"/>
                <a:gd name="connsiteY338" fmla="*/ 1884431 h 3149084"/>
                <a:gd name="connsiteX339" fmla="*/ 1025014 w 2712896"/>
                <a:gd name="connsiteY339" fmla="*/ 1662556 h 3149084"/>
                <a:gd name="connsiteX340" fmla="*/ 1057094 w 2712896"/>
                <a:gd name="connsiteY340" fmla="*/ 1730844 h 3149084"/>
                <a:gd name="connsiteX341" fmla="*/ 1149957 w 2712896"/>
                <a:gd name="connsiteY341" fmla="*/ 2106053 h 3149084"/>
                <a:gd name="connsiteX342" fmla="*/ 1377014 w 2712896"/>
                <a:gd name="connsiteY342" fmla="*/ 1101286 h 3149084"/>
                <a:gd name="connsiteX343" fmla="*/ 1473070 w 2712896"/>
                <a:gd name="connsiteY343" fmla="*/ 1205553 h 3149084"/>
                <a:gd name="connsiteX344" fmla="*/ 1451645 w 2712896"/>
                <a:gd name="connsiteY344" fmla="*/ 1328527 h 3149084"/>
                <a:gd name="connsiteX345" fmla="*/ 1283453 w 2712896"/>
                <a:gd name="connsiteY345" fmla="*/ 1329422 h 3149084"/>
                <a:gd name="connsiteX346" fmla="*/ 1119801 w 2712896"/>
                <a:gd name="connsiteY346" fmla="*/ 1282089 h 3149084"/>
                <a:gd name="connsiteX347" fmla="*/ 937136 w 2712896"/>
                <a:gd name="connsiteY347" fmla="*/ 1167307 h 3149084"/>
                <a:gd name="connsiteX348" fmla="*/ 838934 w 2712896"/>
                <a:gd name="connsiteY348" fmla="*/ 1072374 h 3149084"/>
                <a:gd name="connsiteX349" fmla="*/ 984844 w 2712896"/>
                <a:gd name="connsiteY349" fmla="*/ 1170704 h 3149084"/>
                <a:gd name="connsiteX350" fmla="*/ 1253989 w 2712896"/>
                <a:gd name="connsiteY350" fmla="*/ 1266303 h 3149084"/>
                <a:gd name="connsiteX351" fmla="*/ 1289390 w 2712896"/>
                <a:gd name="connsiteY351" fmla="*/ 1151419 h 3149084"/>
                <a:gd name="connsiteX352" fmla="*/ 1039054 w 2712896"/>
                <a:gd name="connsiteY352" fmla="*/ 1037087 h 3149084"/>
                <a:gd name="connsiteX353" fmla="*/ 965896 w 2712896"/>
                <a:gd name="connsiteY353" fmla="*/ 1013478 h 3149084"/>
                <a:gd name="connsiteX354" fmla="*/ 1377014 w 2712896"/>
                <a:gd name="connsiteY354" fmla="*/ 1101286 h 3149084"/>
                <a:gd name="connsiteX355" fmla="*/ 826551 w 2712896"/>
                <a:gd name="connsiteY355" fmla="*/ 1012875 h 3149084"/>
                <a:gd name="connsiteX356" fmla="*/ 1207564 w 2712896"/>
                <a:gd name="connsiteY356" fmla="*/ 1146079 h 3149084"/>
                <a:gd name="connsiteX357" fmla="*/ 1245258 w 2712896"/>
                <a:gd name="connsiteY357" fmla="*/ 1228254 h 3149084"/>
                <a:gd name="connsiteX358" fmla="*/ 1005069 w 2712896"/>
                <a:gd name="connsiteY358" fmla="*/ 1137741 h 3149084"/>
                <a:gd name="connsiteX359" fmla="*/ 826551 w 2712896"/>
                <a:gd name="connsiteY359" fmla="*/ 1012875 h 3149084"/>
                <a:gd name="connsiteX360" fmla="*/ 551888 w 2712896"/>
                <a:gd name="connsiteY360" fmla="*/ 1000054 h 3149084"/>
                <a:gd name="connsiteX361" fmla="*/ 471339 w 2712896"/>
                <a:gd name="connsiteY361" fmla="*/ 1154137 h 3149084"/>
                <a:gd name="connsiteX362" fmla="*/ 298199 w 2712896"/>
                <a:gd name="connsiteY362" fmla="*/ 1333137 h 3149084"/>
                <a:gd name="connsiteX363" fmla="*/ 270583 w 2712896"/>
                <a:gd name="connsiteY363" fmla="*/ 1296085 h 3149084"/>
                <a:gd name="connsiteX364" fmla="*/ 436388 w 2712896"/>
                <a:gd name="connsiteY364" fmla="*/ 1168843 h 3149084"/>
                <a:gd name="connsiteX365" fmla="*/ 543887 w 2712896"/>
                <a:gd name="connsiteY365" fmla="*/ 951057 h 3149084"/>
                <a:gd name="connsiteX366" fmla="*/ 568176 w 2712896"/>
                <a:gd name="connsiteY366" fmla="*/ 873752 h 3149084"/>
                <a:gd name="connsiteX367" fmla="*/ 571580 w 2712896"/>
                <a:gd name="connsiteY367" fmla="*/ 889386 h 3149084"/>
                <a:gd name="connsiteX368" fmla="*/ 551888 w 2712896"/>
                <a:gd name="connsiteY368" fmla="*/ 1000054 h 3149084"/>
                <a:gd name="connsiteX369" fmla="*/ 286058 w 2712896"/>
                <a:gd name="connsiteY369" fmla="*/ 1257464 h 3149084"/>
                <a:gd name="connsiteX370" fmla="*/ 315427 w 2712896"/>
                <a:gd name="connsiteY370" fmla="*/ 1204041 h 3149084"/>
                <a:gd name="connsiteX371" fmla="*/ 408461 w 2712896"/>
                <a:gd name="connsiteY371" fmla="*/ 1010176 h 3149084"/>
                <a:gd name="connsiteX372" fmla="*/ 466246 w 2712896"/>
                <a:gd name="connsiteY372" fmla="*/ 919257 h 3149084"/>
                <a:gd name="connsiteX373" fmla="*/ 528247 w 2712896"/>
                <a:gd name="connsiteY373" fmla="*/ 862570 h 3149084"/>
                <a:gd name="connsiteX374" fmla="*/ 524939 w 2712896"/>
                <a:gd name="connsiteY374" fmla="*/ 877302 h 3149084"/>
                <a:gd name="connsiteX375" fmla="*/ 508340 w 2712896"/>
                <a:gd name="connsiteY375" fmla="*/ 935112 h 3149084"/>
                <a:gd name="connsiteX376" fmla="*/ 468970 w 2712896"/>
                <a:gd name="connsiteY376" fmla="*/ 1026089 h 3149084"/>
                <a:gd name="connsiteX377" fmla="*/ 390617 w 2712896"/>
                <a:gd name="connsiteY377" fmla="*/ 1169643 h 3149084"/>
                <a:gd name="connsiteX378" fmla="*/ 286058 w 2712896"/>
                <a:gd name="connsiteY378" fmla="*/ 1257464 h 3149084"/>
                <a:gd name="connsiteX379" fmla="*/ 43882 w 2712896"/>
                <a:gd name="connsiteY379" fmla="*/ 1569306 h 3149084"/>
                <a:gd name="connsiteX380" fmla="*/ 126794 w 2712896"/>
                <a:gd name="connsiteY380" fmla="*/ 1356410 h 3149084"/>
                <a:gd name="connsiteX381" fmla="*/ 402536 w 2712896"/>
                <a:gd name="connsiteY381" fmla="*/ 897711 h 3149084"/>
                <a:gd name="connsiteX382" fmla="*/ 531708 w 2712896"/>
                <a:gd name="connsiteY382" fmla="*/ 819187 h 3149084"/>
                <a:gd name="connsiteX383" fmla="*/ 459096 w 2712896"/>
                <a:gd name="connsiteY383" fmla="*/ 869866 h 3149084"/>
                <a:gd name="connsiteX384" fmla="*/ 387931 w 2712896"/>
                <a:gd name="connsiteY384" fmla="*/ 966342 h 3149084"/>
                <a:gd name="connsiteX385" fmla="*/ 266335 w 2712896"/>
                <a:gd name="connsiteY385" fmla="*/ 1209871 h 3149084"/>
                <a:gd name="connsiteX386" fmla="*/ 255966 w 2712896"/>
                <a:gd name="connsiteY386" fmla="*/ 1368017 h 3149084"/>
                <a:gd name="connsiteX387" fmla="*/ 347329 w 2712896"/>
                <a:gd name="connsiteY387" fmla="*/ 1353552 h 3149084"/>
                <a:gd name="connsiteX388" fmla="*/ 460283 w 2712896"/>
                <a:gd name="connsiteY388" fmla="*/ 1239163 h 3149084"/>
                <a:gd name="connsiteX389" fmla="*/ 570799 w 2712896"/>
                <a:gd name="connsiteY389" fmla="*/ 1056201 h 3149084"/>
                <a:gd name="connsiteX390" fmla="*/ 496580 w 2712896"/>
                <a:gd name="connsiteY390" fmla="*/ 1272882 h 3149084"/>
                <a:gd name="connsiteX391" fmla="*/ 276927 w 2712896"/>
                <a:gd name="connsiteY391" fmla="*/ 1563489 h 3149084"/>
                <a:gd name="connsiteX392" fmla="*/ 140713 w 2712896"/>
                <a:gd name="connsiteY392" fmla="*/ 1652891 h 3149084"/>
                <a:gd name="connsiteX393" fmla="*/ 43882 w 2712896"/>
                <a:gd name="connsiteY393" fmla="*/ 1569306 h 3149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Lst>
              <a:rect l="l" t="t" r="r" b="b"/>
              <a:pathLst>
                <a:path w="2712896" h="3149084">
                  <a:moveTo>
                    <a:pt x="51362" y="1688286"/>
                  </a:moveTo>
                  <a:cubicBezTo>
                    <a:pt x="112468" y="1721890"/>
                    <a:pt x="186598" y="1679275"/>
                    <a:pt x="236947" y="1644395"/>
                  </a:cubicBezTo>
                  <a:cubicBezTo>
                    <a:pt x="294929" y="1604231"/>
                    <a:pt x="349317" y="1554434"/>
                    <a:pt x="395215" y="1500866"/>
                  </a:cubicBezTo>
                  <a:cubicBezTo>
                    <a:pt x="517059" y="1358638"/>
                    <a:pt x="612994" y="1163636"/>
                    <a:pt x="617217" y="973841"/>
                  </a:cubicBezTo>
                  <a:cubicBezTo>
                    <a:pt x="617909" y="942815"/>
                    <a:pt x="615344" y="912291"/>
                    <a:pt x="609508" y="882147"/>
                  </a:cubicBezTo>
                  <a:cubicBezTo>
                    <a:pt x="608099" y="870158"/>
                    <a:pt x="605444" y="858430"/>
                    <a:pt x="601234" y="847146"/>
                  </a:cubicBezTo>
                  <a:cubicBezTo>
                    <a:pt x="601228" y="847127"/>
                    <a:pt x="601228" y="847114"/>
                    <a:pt x="601221" y="847095"/>
                  </a:cubicBezTo>
                  <a:cubicBezTo>
                    <a:pt x="600764" y="845489"/>
                    <a:pt x="600161" y="844073"/>
                    <a:pt x="599463" y="842796"/>
                  </a:cubicBezTo>
                  <a:cubicBezTo>
                    <a:pt x="595202" y="832477"/>
                    <a:pt x="589760" y="822521"/>
                    <a:pt x="582591" y="813173"/>
                  </a:cubicBezTo>
                  <a:cubicBezTo>
                    <a:pt x="580813" y="810856"/>
                    <a:pt x="578977" y="808659"/>
                    <a:pt x="577111" y="806557"/>
                  </a:cubicBezTo>
                  <a:cubicBezTo>
                    <a:pt x="591836" y="761897"/>
                    <a:pt x="609362" y="718343"/>
                    <a:pt x="621173" y="673213"/>
                  </a:cubicBezTo>
                  <a:cubicBezTo>
                    <a:pt x="626621" y="691228"/>
                    <a:pt x="632095" y="709230"/>
                    <a:pt x="637537" y="727245"/>
                  </a:cubicBezTo>
                  <a:cubicBezTo>
                    <a:pt x="662042" y="808341"/>
                    <a:pt x="686331" y="889196"/>
                    <a:pt x="713280" y="969320"/>
                  </a:cubicBezTo>
                  <a:cubicBezTo>
                    <a:pt x="711604" y="970990"/>
                    <a:pt x="710226" y="973054"/>
                    <a:pt x="709343" y="975651"/>
                  </a:cubicBezTo>
                  <a:cubicBezTo>
                    <a:pt x="644992" y="1165954"/>
                    <a:pt x="535258" y="1335302"/>
                    <a:pt x="451336" y="1516811"/>
                  </a:cubicBezTo>
                  <a:cubicBezTo>
                    <a:pt x="411763" y="1602402"/>
                    <a:pt x="375631" y="1691677"/>
                    <a:pt x="350435" y="1782634"/>
                  </a:cubicBezTo>
                  <a:cubicBezTo>
                    <a:pt x="328711" y="1861050"/>
                    <a:pt x="312436" y="1956275"/>
                    <a:pt x="345520" y="2034145"/>
                  </a:cubicBezTo>
                  <a:cubicBezTo>
                    <a:pt x="367668" y="2086279"/>
                    <a:pt x="413338" y="2123401"/>
                    <a:pt x="471066" y="2125439"/>
                  </a:cubicBezTo>
                  <a:cubicBezTo>
                    <a:pt x="542401" y="2127960"/>
                    <a:pt x="607305" y="2082310"/>
                    <a:pt x="652396" y="2030799"/>
                  </a:cubicBezTo>
                  <a:cubicBezTo>
                    <a:pt x="753723" y="1915038"/>
                    <a:pt x="773465" y="1736451"/>
                    <a:pt x="793531" y="1589683"/>
                  </a:cubicBezTo>
                  <a:cubicBezTo>
                    <a:pt x="798230" y="1555317"/>
                    <a:pt x="802631" y="1519795"/>
                    <a:pt x="806034" y="1483683"/>
                  </a:cubicBezTo>
                  <a:cubicBezTo>
                    <a:pt x="805838" y="1492033"/>
                    <a:pt x="805704" y="1500332"/>
                    <a:pt x="805622" y="1508454"/>
                  </a:cubicBezTo>
                  <a:cubicBezTo>
                    <a:pt x="804879" y="1582444"/>
                    <a:pt x="811883" y="1656606"/>
                    <a:pt x="822424" y="1729771"/>
                  </a:cubicBezTo>
                  <a:cubicBezTo>
                    <a:pt x="842718" y="1870595"/>
                    <a:pt x="872570" y="2025166"/>
                    <a:pt x="947754" y="2148261"/>
                  </a:cubicBezTo>
                  <a:cubicBezTo>
                    <a:pt x="970118" y="2184875"/>
                    <a:pt x="1002516" y="2225375"/>
                    <a:pt x="1047296" y="2233688"/>
                  </a:cubicBezTo>
                  <a:cubicBezTo>
                    <a:pt x="1091778" y="2241949"/>
                    <a:pt x="1139086" y="2213965"/>
                    <a:pt x="1163387" y="2177935"/>
                  </a:cubicBezTo>
                  <a:cubicBezTo>
                    <a:pt x="1233485" y="2074017"/>
                    <a:pt x="1171369" y="1909812"/>
                    <a:pt x="1131396" y="1806618"/>
                  </a:cubicBezTo>
                  <a:cubicBezTo>
                    <a:pt x="1094426" y="1711197"/>
                    <a:pt x="1049773" y="1612397"/>
                    <a:pt x="995182" y="1522030"/>
                  </a:cubicBezTo>
                  <a:cubicBezTo>
                    <a:pt x="1110441" y="1611959"/>
                    <a:pt x="1225293" y="1702408"/>
                    <a:pt x="1339942" y="1793112"/>
                  </a:cubicBezTo>
                  <a:cubicBezTo>
                    <a:pt x="1376137" y="1850916"/>
                    <a:pt x="1390507" y="1916645"/>
                    <a:pt x="1408592" y="1981345"/>
                  </a:cubicBezTo>
                  <a:cubicBezTo>
                    <a:pt x="1391073" y="1984926"/>
                    <a:pt x="1374836" y="1994350"/>
                    <a:pt x="1361812" y="2010974"/>
                  </a:cubicBezTo>
                  <a:cubicBezTo>
                    <a:pt x="1332945" y="2047810"/>
                    <a:pt x="1324842" y="2100668"/>
                    <a:pt x="1319680" y="2145708"/>
                  </a:cubicBezTo>
                  <a:cubicBezTo>
                    <a:pt x="1312072" y="2212002"/>
                    <a:pt x="1312720" y="2279363"/>
                    <a:pt x="1315698" y="2345924"/>
                  </a:cubicBezTo>
                  <a:cubicBezTo>
                    <a:pt x="1321273" y="2470428"/>
                    <a:pt x="1334818" y="2595961"/>
                    <a:pt x="1358192" y="2718447"/>
                  </a:cubicBezTo>
                  <a:cubicBezTo>
                    <a:pt x="1375109" y="2807093"/>
                    <a:pt x="1385180" y="3002768"/>
                    <a:pt x="1507684" y="3006984"/>
                  </a:cubicBezTo>
                  <a:cubicBezTo>
                    <a:pt x="1581566" y="3009524"/>
                    <a:pt x="1622854" y="2929013"/>
                    <a:pt x="1645346" y="2870256"/>
                  </a:cubicBezTo>
                  <a:cubicBezTo>
                    <a:pt x="1671419" y="2802152"/>
                    <a:pt x="1688602" y="2727959"/>
                    <a:pt x="1695695" y="2655385"/>
                  </a:cubicBezTo>
                  <a:cubicBezTo>
                    <a:pt x="1713818" y="2470028"/>
                    <a:pt x="1682334" y="2257551"/>
                    <a:pt x="1579033" y="2099423"/>
                  </a:cubicBezTo>
                  <a:cubicBezTo>
                    <a:pt x="1561392" y="2072423"/>
                    <a:pt x="1541066" y="2047506"/>
                    <a:pt x="1518022" y="2025173"/>
                  </a:cubicBezTo>
                  <a:cubicBezTo>
                    <a:pt x="1510796" y="2017254"/>
                    <a:pt x="1502864" y="2010015"/>
                    <a:pt x="1494051" y="2003716"/>
                  </a:cubicBezTo>
                  <a:cubicBezTo>
                    <a:pt x="1493746" y="2003462"/>
                    <a:pt x="1493447" y="2003195"/>
                    <a:pt x="1493143" y="2002941"/>
                  </a:cubicBezTo>
                  <a:cubicBezTo>
                    <a:pt x="1491720" y="2001773"/>
                    <a:pt x="1490266" y="2000922"/>
                    <a:pt x="1488805" y="2000223"/>
                  </a:cubicBezTo>
                  <a:cubicBezTo>
                    <a:pt x="1486304" y="1998598"/>
                    <a:pt x="1483833" y="1996934"/>
                    <a:pt x="1481198" y="1995455"/>
                  </a:cubicBezTo>
                  <a:cubicBezTo>
                    <a:pt x="1470810" y="1989613"/>
                    <a:pt x="1459996" y="1985250"/>
                    <a:pt x="1449143" y="1982589"/>
                  </a:cubicBezTo>
                  <a:cubicBezTo>
                    <a:pt x="1435592" y="1937257"/>
                    <a:pt x="1424721" y="1891416"/>
                    <a:pt x="1408516" y="1847404"/>
                  </a:cubicBezTo>
                  <a:cubicBezTo>
                    <a:pt x="1423064" y="1858930"/>
                    <a:pt x="1437624" y="1870442"/>
                    <a:pt x="1452172" y="1881974"/>
                  </a:cubicBezTo>
                  <a:cubicBezTo>
                    <a:pt x="1519266" y="1935174"/>
                    <a:pt x="1586024" y="1988298"/>
                    <a:pt x="1654623" y="2039231"/>
                  </a:cubicBezTo>
                  <a:cubicBezTo>
                    <a:pt x="1653969" y="2042362"/>
                    <a:pt x="1653988" y="2045759"/>
                    <a:pt x="1655010" y="2049309"/>
                  </a:cubicBezTo>
                  <a:cubicBezTo>
                    <a:pt x="1674041" y="2115444"/>
                    <a:pt x="1679998" y="2186386"/>
                    <a:pt x="1689427" y="2254319"/>
                  </a:cubicBezTo>
                  <a:cubicBezTo>
                    <a:pt x="1704134" y="2360275"/>
                    <a:pt x="1718720" y="2466269"/>
                    <a:pt x="1737516" y="2571596"/>
                  </a:cubicBezTo>
                  <a:cubicBezTo>
                    <a:pt x="1756331" y="2676994"/>
                    <a:pt x="1778391" y="2782651"/>
                    <a:pt x="1812211" y="2884378"/>
                  </a:cubicBezTo>
                  <a:cubicBezTo>
                    <a:pt x="1837725" y="2961118"/>
                    <a:pt x="1870390" y="3043973"/>
                    <a:pt x="1929337" y="3101637"/>
                  </a:cubicBezTo>
                  <a:cubicBezTo>
                    <a:pt x="2032581" y="3202640"/>
                    <a:pt x="2194589" y="3130644"/>
                    <a:pt x="2217817" y="2996011"/>
                  </a:cubicBezTo>
                  <a:cubicBezTo>
                    <a:pt x="2231178" y="2918580"/>
                    <a:pt x="2211270" y="2836811"/>
                    <a:pt x="2187007" y="2763576"/>
                  </a:cubicBezTo>
                  <a:cubicBezTo>
                    <a:pt x="2155975" y="2669933"/>
                    <a:pt x="2111499" y="2580855"/>
                    <a:pt x="2062401" y="2495492"/>
                  </a:cubicBezTo>
                  <a:cubicBezTo>
                    <a:pt x="2008401" y="2401613"/>
                    <a:pt x="1947396" y="2311107"/>
                    <a:pt x="1878562" y="2227426"/>
                  </a:cubicBezTo>
                  <a:cubicBezTo>
                    <a:pt x="1859658" y="2204446"/>
                    <a:pt x="1839560" y="2179573"/>
                    <a:pt x="1817678" y="2156357"/>
                  </a:cubicBezTo>
                  <a:cubicBezTo>
                    <a:pt x="1873996" y="2198420"/>
                    <a:pt x="1927629" y="2243917"/>
                    <a:pt x="1972053" y="2298559"/>
                  </a:cubicBezTo>
                  <a:cubicBezTo>
                    <a:pt x="1972225" y="2299467"/>
                    <a:pt x="1972510" y="2300363"/>
                    <a:pt x="1972841" y="2301258"/>
                  </a:cubicBezTo>
                  <a:cubicBezTo>
                    <a:pt x="1982689" y="2346286"/>
                    <a:pt x="2009182" y="2387567"/>
                    <a:pt x="2034569" y="2425210"/>
                  </a:cubicBezTo>
                  <a:cubicBezTo>
                    <a:pt x="2075164" y="2485395"/>
                    <a:pt x="2122174" y="2541390"/>
                    <a:pt x="2171418" y="2594641"/>
                  </a:cubicBezTo>
                  <a:cubicBezTo>
                    <a:pt x="2267620" y="2698679"/>
                    <a:pt x="2378091" y="2806934"/>
                    <a:pt x="2507771" y="2868230"/>
                  </a:cubicBezTo>
                  <a:cubicBezTo>
                    <a:pt x="2547585" y="2887052"/>
                    <a:pt x="2597947" y="2904933"/>
                    <a:pt x="2641819" y="2889427"/>
                  </a:cubicBezTo>
                  <a:cubicBezTo>
                    <a:pt x="2683260" y="2874777"/>
                    <a:pt x="2708698" y="2829724"/>
                    <a:pt x="2712330" y="2787541"/>
                  </a:cubicBezTo>
                  <a:cubicBezTo>
                    <a:pt x="2723296" y="2660211"/>
                    <a:pt x="2572700" y="2554801"/>
                    <a:pt x="2482238" y="2492977"/>
                  </a:cubicBezTo>
                  <a:cubicBezTo>
                    <a:pt x="2365163" y="2412967"/>
                    <a:pt x="2232651" y="2336272"/>
                    <a:pt x="2096653" y="2291212"/>
                  </a:cubicBezTo>
                  <a:cubicBezTo>
                    <a:pt x="2066173" y="2279008"/>
                    <a:pt x="2034505" y="2272035"/>
                    <a:pt x="2002165" y="2273883"/>
                  </a:cubicBezTo>
                  <a:cubicBezTo>
                    <a:pt x="1939179" y="2196820"/>
                    <a:pt x="1859144" y="2137022"/>
                    <a:pt x="1778194" y="2079954"/>
                  </a:cubicBezTo>
                  <a:cubicBezTo>
                    <a:pt x="1819837" y="2094718"/>
                    <a:pt x="1864478" y="2102712"/>
                    <a:pt x="1906845" y="2108072"/>
                  </a:cubicBezTo>
                  <a:cubicBezTo>
                    <a:pt x="1984283" y="2117876"/>
                    <a:pt x="2064947" y="2119559"/>
                    <a:pt x="2142246" y="2107443"/>
                  </a:cubicBezTo>
                  <a:cubicBezTo>
                    <a:pt x="2252291" y="2090197"/>
                    <a:pt x="2380581" y="2046140"/>
                    <a:pt x="2464705" y="1970842"/>
                  </a:cubicBezTo>
                  <a:cubicBezTo>
                    <a:pt x="2498430" y="1940654"/>
                    <a:pt x="2526637" y="1897531"/>
                    <a:pt x="2509327" y="1850992"/>
                  </a:cubicBezTo>
                  <a:cubicBezTo>
                    <a:pt x="2491375" y="1802726"/>
                    <a:pt x="2438435" y="1762752"/>
                    <a:pt x="2391852" y="1744915"/>
                  </a:cubicBezTo>
                  <a:cubicBezTo>
                    <a:pt x="2276834" y="1700872"/>
                    <a:pt x="2145694" y="1751068"/>
                    <a:pt x="2041205" y="1800713"/>
                  </a:cubicBezTo>
                  <a:cubicBezTo>
                    <a:pt x="1917462" y="1859501"/>
                    <a:pt x="1805112" y="1946033"/>
                    <a:pt x="1677439" y="1995747"/>
                  </a:cubicBezTo>
                  <a:cubicBezTo>
                    <a:pt x="1674035" y="1997074"/>
                    <a:pt x="1671501" y="1999023"/>
                    <a:pt x="1669590" y="2001290"/>
                  </a:cubicBezTo>
                  <a:cubicBezTo>
                    <a:pt x="1608547" y="1955665"/>
                    <a:pt x="1548629" y="1908733"/>
                    <a:pt x="1488697" y="1861203"/>
                  </a:cubicBezTo>
                  <a:cubicBezTo>
                    <a:pt x="1448673" y="1829459"/>
                    <a:pt x="1408618" y="1797747"/>
                    <a:pt x="1368555" y="1766048"/>
                  </a:cubicBezTo>
                  <a:cubicBezTo>
                    <a:pt x="1366828" y="1763991"/>
                    <a:pt x="1364904" y="1762505"/>
                    <a:pt x="1362853" y="1761533"/>
                  </a:cubicBezTo>
                  <a:cubicBezTo>
                    <a:pt x="1343911" y="1746547"/>
                    <a:pt x="1324950" y="1731587"/>
                    <a:pt x="1305995" y="1716613"/>
                  </a:cubicBezTo>
                  <a:cubicBezTo>
                    <a:pt x="1312872" y="1717388"/>
                    <a:pt x="1319749" y="1718195"/>
                    <a:pt x="1326639" y="1718823"/>
                  </a:cubicBezTo>
                  <a:cubicBezTo>
                    <a:pt x="1372823" y="1741067"/>
                    <a:pt x="1430754" y="1735733"/>
                    <a:pt x="1479973" y="1730329"/>
                  </a:cubicBezTo>
                  <a:cubicBezTo>
                    <a:pt x="1510535" y="1726977"/>
                    <a:pt x="1540882" y="1722119"/>
                    <a:pt x="1571133" y="1716626"/>
                  </a:cubicBezTo>
                  <a:cubicBezTo>
                    <a:pt x="1663526" y="1708181"/>
                    <a:pt x="1754007" y="1693309"/>
                    <a:pt x="1847326" y="1695919"/>
                  </a:cubicBezTo>
                  <a:cubicBezTo>
                    <a:pt x="1945377" y="1698662"/>
                    <a:pt x="2043319" y="1707203"/>
                    <a:pt x="2140258" y="1687441"/>
                  </a:cubicBezTo>
                  <a:cubicBezTo>
                    <a:pt x="2215296" y="1672144"/>
                    <a:pt x="2295363" y="1659819"/>
                    <a:pt x="2362921" y="1621763"/>
                  </a:cubicBezTo>
                  <a:cubicBezTo>
                    <a:pt x="2420160" y="1589518"/>
                    <a:pt x="2467874" y="1526844"/>
                    <a:pt x="2450583" y="1457889"/>
                  </a:cubicBezTo>
                  <a:cubicBezTo>
                    <a:pt x="2432739" y="1386725"/>
                    <a:pt x="2357606" y="1362728"/>
                    <a:pt x="2292811" y="1354390"/>
                  </a:cubicBezTo>
                  <a:cubicBezTo>
                    <a:pt x="2139750" y="1334693"/>
                    <a:pt x="1981661" y="1388674"/>
                    <a:pt x="1841250" y="1443798"/>
                  </a:cubicBezTo>
                  <a:cubicBezTo>
                    <a:pt x="1759646" y="1475834"/>
                    <a:pt x="1679991" y="1512505"/>
                    <a:pt x="1598692" y="1545252"/>
                  </a:cubicBezTo>
                  <a:cubicBezTo>
                    <a:pt x="1505417" y="1582825"/>
                    <a:pt x="1408808" y="1619255"/>
                    <a:pt x="1327534" y="1679809"/>
                  </a:cubicBezTo>
                  <a:cubicBezTo>
                    <a:pt x="1302484" y="1677453"/>
                    <a:pt x="1277484" y="1674164"/>
                    <a:pt x="1252566" y="1669719"/>
                  </a:cubicBezTo>
                  <a:cubicBezTo>
                    <a:pt x="1250344" y="1669319"/>
                    <a:pt x="1248325" y="1669376"/>
                    <a:pt x="1246407" y="1669617"/>
                  </a:cubicBezTo>
                  <a:cubicBezTo>
                    <a:pt x="1139244" y="1585130"/>
                    <a:pt x="1031840" y="1500948"/>
                    <a:pt x="924017" y="1417300"/>
                  </a:cubicBezTo>
                  <a:cubicBezTo>
                    <a:pt x="907749" y="1395240"/>
                    <a:pt x="888540" y="1375961"/>
                    <a:pt x="865293" y="1361490"/>
                  </a:cubicBezTo>
                  <a:cubicBezTo>
                    <a:pt x="857736" y="1262417"/>
                    <a:pt x="825910" y="1167491"/>
                    <a:pt x="792039" y="1074609"/>
                  </a:cubicBezTo>
                  <a:cubicBezTo>
                    <a:pt x="817077" y="1109261"/>
                    <a:pt x="848071" y="1140287"/>
                    <a:pt x="878659" y="1168202"/>
                  </a:cubicBezTo>
                  <a:cubicBezTo>
                    <a:pt x="937683" y="1222069"/>
                    <a:pt x="1004618" y="1270342"/>
                    <a:pt x="1076678" y="1305305"/>
                  </a:cubicBezTo>
                  <a:cubicBezTo>
                    <a:pt x="1129002" y="1330692"/>
                    <a:pt x="1185701" y="1347799"/>
                    <a:pt x="1242298" y="1360690"/>
                  </a:cubicBezTo>
                  <a:cubicBezTo>
                    <a:pt x="1304008" y="1374748"/>
                    <a:pt x="1372575" y="1386324"/>
                    <a:pt x="1435567" y="1373536"/>
                  </a:cubicBezTo>
                  <a:cubicBezTo>
                    <a:pt x="1482817" y="1363941"/>
                    <a:pt x="1522238" y="1335728"/>
                    <a:pt x="1525750" y="1284674"/>
                  </a:cubicBezTo>
                  <a:cubicBezTo>
                    <a:pt x="1529426" y="1231219"/>
                    <a:pt x="1508484" y="1173568"/>
                    <a:pt x="1474709" y="1132585"/>
                  </a:cubicBezTo>
                  <a:cubicBezTo>
                    <a:pt x="1398381" y="1039964"/>
                    <a:pt x="1266321" y="1010316"/>
                    <a:pt x="1153475" y="992739"/>
                  </a:cubicBezTo>
                  <a:cubicBezTo>
                    <a:pt x="1022309" y="972311"/>
                    <a:pt x="884908" y="978451"/>
                    <a:pt x="755698" y="947425"/>
                  </a:cubicBezTo>
                  <a:cubicBezTo>
                    <a:pt x="752625" y="946689"/>
                    <a:pt x="749837" y="946657"/>
                    <a:pt x="747360" y="947165"/>
                  </a:cubicBezTo>
                  <a:cubicBezTo>
                    <a:pt x="723141" y="874610"/>
                    <a:pt x="700605" y="801616"/>
                    <a:pt x="678406" y="728122"/>
                  </a:cubicBezTo>
                  <a:cubicBezTo>
                    <a:pt x="656079" y="654214"/>
                    <a:pt x="633676" y="580332"/>
                    <a:pt x="611210" y="506462"/>
                  </a:cubicBezTo>
                  <a:cubicBezTo>
                    <a:pt x="616519" y="511117"/>
                    <a:pt x="621795" y="515816"/>
                    <a:pt x="627199" y="520350"/>
                  </a:cubicBezTo>
                  <a:cubicBezTo>
                    <a:pt x="652580" y="566279"/>
                    <a:pt x="705387" y="594924"/>
                    <a:pt x="749958" y="618971"/>
                  </a:cubicBezTo>
                  <a:cubicBezTo>
                    <a:pt x="776583" y="633329"/>
                    <a:pt x="803844" y="646403"/>
                    <a:pt x="831371" y="658926"/>
                  </a:cubicBezTo>
                  <a:cubicBezTo>
                    <a:pt x="911641" y="704417"/>
                    <a:pt x="993810" y="743806"/>
                    <a:pt x="1068474" y="799045"/>
                  </a:cubicBezTo>
                  <a:cubicBezTo>
                    <a:pt x="1140495" y="852328"/>
                    <a:pt x="1210326" y="910659"/>
                    <a:pt x="1291905" y="949140"/>
                  </a:cubicBezTo>
                  <a:cubicBezTo>
                    <a:pt x="1364847" y="983544"/>
                    <a:pt x="1446000" y="1021841"/>
                    <a:pt x="1526925" y="1030934"/>
                  </a:cubicBezTo>
                  <a:cubicBezTo>
                    <a:pt x="1590374" y="1038065"/>
                    <a:pt x="1664040" y="1019364"/>
                    <a:pt x="1694545" y="957534"/>
                  </a:cubicBezTo>
                  <a:cubicBezTo>
                    <a:pt x="1725248" y="895298"/>
                    <a:pt x="1690374" y="834687"/>
                    <a:pt x="1646793" y="789774"/>
                  </a:cubicBezTo>
                  <a:cubicBezTo>
                    <a:pt x="1536919" y="676534"/>
                    <a:pt x="1370822" y="627925"/>
                    <a:pt x="1221928" y="591533"/>
                  </a:cubicBezTo>
                  <a:cubicBezTo>
                    <a:pt x="1134539" y="570172"/>
                    <a:pt x="1045912" y="554671"/>
                    <a:pt x="958199" y="534796"/>
                  </a:cubicBezTo>
                  <a:cubicBezTo>
                    <a:pt x="857025" y="511872"/>
                    <a:pt x="754434" y="485463"/>
                    <a:pt x="649958" y="488682"/>
                  </a:cubicBezTo>
                  <a:cubicBezTo>
                    <a:pt x="630247" y="472058"/>
                    <a:pt x="611153" y="454659"/>
                    <a:pt x="592801" y="436377"/>
                  </a:cubicBezTo>
                  <a:cubicBezTo>
                    <a:pt x="591538" y="435120"/>
                    <a:pt x="590242" y="434167"/>
                    <a:pt x="588934" y="433380"/>
                  </a:cubicBezTo>
                  <a:cubicBezTo>
                    <a:pt x="546059" y="292905"/>
                    <a:pt x="502816" y="152538"/>
                    <a:pt x="458740" y="12432"/>
                  </a:cubicBezTo>
                  <a:cubicBezTo>
                    <a:pt x="451209" y="-11501"/>
                    <a:pt x="414817" y="2431"/>
                    <a:pt x="422323" y="26281"/>
                  </a:cubicBezTo>
                  <a:cubicBezTo>
                    <a:pt x="481200" y="213416"/>
                    <a:pt x="538649" y="400995"/>
                    <a:pt x="595595" y="588720"/>
                  </a:cubicBezTo>
                  <a:cubicBezTo>
                    <a:pt x="591804" y="656786"/>
                    <a:pt x="566493" y="719028"/>
                    <a:pt x="544592" y="782573"/>
                  </a:cubicBezTo>
                  <a:cubicBezTo>
                    <a:pt x="524571" y="774108"/>
                    <a:pt x="501984" y="774330"/>
                    <a:pt x="478349" y="784325"/>
                  </a:cubicBezTo>
                  <a:cubicBezTo>
                    <a:pt x="433975" y="803083"/>
                    <a:pt x="398269" y="842434"/>
                    <a:pt x="367815" y="878413"/>
                  </a:cubicBezTo>
                  <a:cubicBezTo>
                    <a:pt x="324304" y="929810"/>
                    <a:pt x="286827" y="986293"/>
                    <a:pt x="251470" y="1043501"/>
                  </a:cubicBezTo>
                  <a:cubicBezTo>
                    <a:pt x="188573" y="1145285"/>
                    <a:pt x="130623" y="1251438"/>
                    <a:pt x="81976" y="1360836"/>
                  </a:cubicBezTo>
                  <a:cubicBezTo>
                    <a:pt x="45527" y="1442782"/>
                    <a:pt x="-63808" y="1624957"/>
                    <a:pt x="51362" y="1688286"/>
                  </a:cubicBezTo>
                  <a:close/>
                  <a:moveTo>
                    <a:pt x="1540450" y="2162447"/>
                  </a:moveTo>
                  <a:cubicBezTo>
                    <a:pt x="1555284" y="2221972"/>
                    <a:pt x="1559557" y="2284049"/>
                    <a:pt x="1560687" y="2345206"/>
                  </a:cubicBezTo>
                  <a:cubicBezTo>
                    <a:pt x="1561449" y="2386405"/>
                    <a:pt x="1561894" y="2427813"/>
                    <a:pt x="1556865" y="2468784"/>
                  </a:cubicBezTo>
                  <a:cubicBezTo>
                    <a:pt x="1554007" y="2492063"/>
                    <a:pt x="1538304" y="2592520"/>
                    <a:pt x="1499556" y="2588202"/>
                  </a:cubicBezTo>
                  <a:cubicBezTo>
                    <a:pt x="1487396" y="2586849"/>
                    <a:pt x="1479185" y="2575133"/>
                    <a:pt x="1473642" y="2560630"/>
                  </a:cubicBezTo>
                  <a:cubicBezTo>
                    <a:pt x="1538939" y="2526575"/>
                    <a:pt x="1544749" y="2444304"/>
                    <a:pt x="1541364" y="2377972"/>
                  </a:cubicBezTo>
                  <a:cubicBezTo>
                    <a:pt x="1538901" y="2329700"/>
                    <a:pt x="1530436" y="2281782"/>
                    <a:pt x="1525439" y="2233745"/>
                  </a:cubicBezTo>
                  <a:cubicBezTo>
                    <a:pt x="1521832" y="2199048"/>
                    <a:pt x="1518333" y="2167184"/>
                    <a:pt x="1508414" y="2133916"/>
                  </a:cubicBezTo>
                  <a:cubicBezTo>
                    <a:pt x="1504306" y="2120131"/>
                    <a:pt x="1495575" y="2077306"/>
                    <a:pt x="1481484" y="2044343"/>
                  </a:cubicBezTo>
                  <a:cubicBezTo>
                    <a:pt x="1485904" y="2048325"/>
                    <a:pt x="1490202" y="2052427"/>
                    <a:pt x="1494413" y="2056599"/>
                  </a:cubicBezTo>
                  <a:cubicBezTo>
                    <a:pt x="1518454" y="2087079"/>
                    <a:pt x="1532303" y="2129770"/>
                    <a:pt x="1540450" y="2162447"/>
                  </a:cubicBezTo>
                  <a:close/>
                  <a:moveTo>
                    <a:pt x="1443212" y="2062136"/>
                  </a:moveTo>
                  <a:cubicBezTo>
                    <a:pt x="1448273" y="2074969"/>
                    <a:pt x="1452833" y="2088019"/>
                    <a:pt x="1457214" y="2101087"/>
                  </a:cubicBezTo>
                  <a:cubicBezTo>
                    <a:pt x="1481281" y="2172829"/>
                    <a:pt x="1486329" y="2242584"/>
                    <a:pt x="1496184" y="2317635"/>
                  </a:cubicBezTo>
                  <a:cubicBezTo>
                    <a:pt x="1503620" y="2374270"/>
                    <a:pt x="1521768" y="2483459"/>
                    <a:pt x="1464485" y="2521406"/>
                  </a:cubicBezTo>
                  <a:cubicBezTo>
                    <a:pt x="1463628" y="2514764"/>
                    <a:pt x="1463126" y="2508947"/>
                    <a:pt x="1462891" y="2504890"/>
                  </a:cubicBezTo>
                  <a:cubicBezTo>
                    <a:pt x="1460840" y="2469234"/>
                    <a:pt x="1458757" y="2434830"/>
                    <a:pt x="1452896" y="2399480"/>
                  </a:cubicBezTo>
                  <a:cubicBezTo>
                    <a:pt x="1440037" y="2321959"/>
                    <a:pt x="1420124" y="2244146"/>
                    <a:pt x="1420892" y="2165076"/>
                  </a:cubicBezTo>
                  <a:cubicBezTo>
                    <a:pt x="1421083" y="2145277"/>
                    <a:pt x="1422797" y="2125388"/>
                    <a:pt x="1426887" y="2105989"/>
                  </a:cubicBezTo>
                  <a:cubicBezTo>
                    <a:pt x="1430176" y="2090393"/>
                    <a:pt x="1437999" y="2076620"/>
                    <a:pt x="1443212" y="2062136"/>
                  </a:cubicBezTo>
                  <a:close/>
                  <a:moveTo>
                    <a:pt x="1656668" y="2475038"/>
                  </a:moveTo>
                  <a:cubicBezTo>
                    <a:pt x="1669095" y="2610008"/>
                    <a:pt x="1655531" y="2755480"/>
                    <a:pt x="1599010" y="2880334"/>
                  </a:cubicBezTo>
                  <a:cubicBezTo>
                    <a:pt x="1575832" y="2931527"/>
                    <a:pt x="1519000" y="3008127"/>
                    <a:pt x="1464320" y="2942437"/>
                  </a:cubicBezTo>
                  <a:cubicBezTo>
                    <a:pt x="1425991" y="2896393"/>
                    <a:pt x="1415038" y="2825787"/>
                    <a:pt x="1407100" y="2768281"/>
                  </a:cubicBezTo>
                  <a:cubicBezTo>
                    <a:pt x="1396921" y="2694520"/>
                    <a:pt x="1380824" y="2621311"/>
                    <a:pt x="1371902" y="2546952"/>
                  </a:cubicBezTo>
                  <a:cubicBezTo>
                    <a:pt x="1358180" y="2432538"/>
                    <a:pt x="1347804" y="2315812"/>
                    <a:pt x="1354122" y="2200522"/>
                  </a:cubicBezTo>
                  <a:cubicBezTo>
                    <a:pt x="1356427" y="2158491"/>
                    <a:pt x="1358643" y="2027478"/>
                    <a:pt x="1419267" y="2018784"/>
                  </a:cubicBezTo>
                  <a:cubicBezTo>
                    <a:pt x="1405563" y="2037358"/>
                    <a:pt x="1396857" y="2067489"/>
                    <a:pt x="1392686" y="2082329"/>
                  </a:cubicBezTo>
                  <a:cubicBezTo>
                    <a:pt x="1381751" y="2121210"/>
                    <a:pt x="1380652" y="2162371"/>
                    <a:pt x="1383161" y="2202465"/>
                  </a:cubicBezTo>
                  <a:cubicBezTo>
                    <a:pt x="1388717" y="2291307"/>
                    <a:pt x="1415050" y="2377217"/>
                    <a:pt x="1422404" y="2465767"/>
                  </a:cubicBezTo>
                  <a:cubicBezTo>
                    <a:pt x="1426474" y="2514732"/>
                    <a:pt x="1427071" y="2631744"/>
                    <a:pt x="1503925" y="2627115"/>
                  </a:cubicBezTo>
                  <a:cubicBezTo>
                    <a:pt x="1587218" y="2622098"/>
                    <a:pt x="1597530" y="2475775"/>
                    <a:pt x="1599353" y="2417869"/>
                  </a:cubicBezTo>
                  <a:cubicBezTo>
                    <a:pt x="1601747" y="2341796"/>
                    <a:pt x="1599632" y="2263818"/>
                    <a:pt x="1585503" y="2188755"/>
                  </a:cubicBezTo>
                  <a:cubicBezTo>
                    <a:pt x="1627718" y="2278366"/>
                    <a:pt x="1648013" y="2381039"/>
                    <a:pt x="1656668" y="2475038"/>
                  </a:cubicBezTo>
                  <a:close/>
                  <a:moveTo>
                    <a:pt x="1876302" y="2379636"/>
                  </a:moveTo>
                  <a:cubicBezTo>
                    <a:pt x="1925882" y="2469323"/>
                    <a:pt x="1977216" y="2568542"/>
                    <a:pt x="1982137" y="2672822"/>
                  </a:cubicBezTo>
                  <a:cubicBezTo>
                    <a:pt x="1983610" y="2704115"/>
                    <a:pt x="1984791" y="2739662"/>
                    <a:pt x="1974739" y="2769863"/>
                  </a:cubicBezTo>
                  <a:cubicBezTo>
                    <a:pt x="1970764" y="2781807"/>
                    <a:pt x="1969666" y="2788925"/>
                    <a:pt x="1957778" y="2786620"/>
                  </a:cubicBezTo>
                  <a:cubicBezTo>
                    <a:pt x="1936779" y="2782550"/>
                    <a:pt x="1913360" y="2740449"/>
                    <a:pt x="1903892" y="2724422"/>
                  </a:cubicBezTo>
                  <a:cubicBezTo>
                    <a:pt x="1844367" y="2623578"/>
                    <a:pt x="1832163" y="2495695"/>
                    <a:pt x="1817475" y="2381897"/>
                  </a:cubicBezTo>
                  <a:cubicBezTo>
                    <a:pt x="1811836" y="2338215"/>
                    <a:pt x="1805994" y="2294229"/>
                    <a:pt x="1798012" y="2250801"/>
                  </a:cubicBezTo>
                  <a:cubicBezTo>
                    <a:pt x="1825635" y="2292793"/>
                    <a:pt x="1851962" y="2335618"/>
                    <a:pt x="1876302" y="2379636"/>
                  </a:cubicBezTo>
                  <a:close/>
                  <a:moveTo>
                    <a:pt x="1985306" y="2442996"/>
                  </a:moveTo>
                  <a:cubicBezTo>
                    <a:pt x="2075787" y="2585884"/>
                    <a:pt x="2174434" y="2758401"/>
                    <a:pt x="2182473" y="2931673"/>
                  </a:cubicBezTo>
                  <a:cubicBezTo>
                    <a:pt x="2185223" y="2990900"/>
                    <a:pt x="2171462" y="3054101"/>
                    <a:pt x="2118332" y="3087959"/>
                  </a:cubicBezTo>
                  <a:cubicBezTo>
                    <a:pt x="2065512" y="3121621"/>
                    <a:pt x="2005245" y="3119297"/>
                    <a:pt x="1959163" y="3076491"/>
                  </a:cubicBezTo>
                  <a:cubicBezTo>
                    <a:pt x="1903187" y="3024498"/>
                    <a:pt x="1873520" y="2944716"/>
                    <a:pt x="1849809" y="2874091"/>
                  </a:cubicBezTo>
                  <a:cubicBezTo>
                    <a:pt x="1817723" y="2778511"/>
                    <a:pt x="1796558" y="2679451"/>
                    <a:pt x="1778556" y="2580379"/>
                  </a:cubicBezTo>
                  <a:cubicBezTo>
                    <a:pt x="1758674" y="2470968"/>
                    <a:pt x="1743510" y="2360796"/>
                    <a:pt x="1728226" y="2250668"/>
                  </a:cubicBezTo>
                  <a:cubicBezTo>
                    <a:pt x="1722511" y="2209475"/>
                    <a:pt x="1717748" y="2167451"/>
                    <a:pt x="1710967" y="2125903"/>
                  </a:cubicBezTo>
                  <a:cubicBezTo>
                    <a:pt x="1720193" y="2138539"/>
                    <a:pt x="1729337" y="2151226"/>
                    <a:pt x="1738405" y="2163971"/>
                  </a:cubicBezTo>
                  <a:cubicBezTo>
                    <a:pt x="1766231" y="2257043"/>
                    <a:pt x="1774009" y="2357043"/>
                    <a:pt x="1787554" y="2452585"/>
                  </a:cubicBezTo>
                  <a:cubicBezTo>
                    <a:pt x="1804077" y="2569158"/>
                    <a:pt x="1825787" y="2715367"/>
                    <a:pt x="1914255" y="2801454"/>
                  </a:cubicBezTo>
                  <a:cubicBezTo>
                    <a:pt x="1933883" y="2820555"/>
                    <a:pt x="1962700" y="2838144"/>
                    <a:pt x="1988589" y="2819373"/>
                  </a:cubicBezTo>
                  <a:cubicBezTo>
                    <a:pt x="2012401" y="2802108"/>
                    <a:pt x="2017195" y="2765113"/>
                    <a:pt x="2019742" y="2738233"/>
                  </a:cubicBezTo>
                  <a:cubicBezTo>
                    <a:pt x="2029095" y="2639402"/>
                    <a:pt x="2001784" y="2548730"/>
                    <a:pt x="1960496" y="2459329"/>
                  </a:cubicBezTo>
                  <a:cubicBezTo>
                    <a:pt x="1924504" y="2381401"/>
                    <a:pt x="1881445" y="2307195"/>
                    <a:pt x="1834519" y="2235396"/>
                  </a:cubicBezTo>
                  <a:cubicBezTo>
                    <a:pt x="1889789" y="2300686"/>
                    <a:pt x="1939567" y="2370765"/>
                    <a:pt x="1985306" y="2442996"/>
                  </a:cubicBezTo>
                  <a:close/>
                  <a:moveTo>
                    <a:pt x="2062141" y="2320752"/>
                  </a:moveTo>
                  <a:cubicBezTo>
                    <a:pt x="2072288" y="2323889"/>
                    <a:pt x="2082384" y="2327293"/>
                    <a:pt x="2092462" y="2330824"/>
                  </a:cubicBezTo>
                  <a:cubicBezTo>
                    <a:pt x="2146761" y="2354414"/>
                    <a:pt x="2197237" y="2396184"/>
                    <a:pt x="2239801" y="2428626"/>
                  </a:cubicBezTo>
                  <a:cubicBezTo>
                    <a:pt x="2285585" y="2463520"/>
                    <a:pt x="2330784" y="2498933"/>
                    <a:pt x="2372833" y="2538342"/>
                  </a:cubicBezTo>
                  <a:cubicBezTo>
                    <a:pt x="2393700" y="2557900"/>
                    <a:pt x="2413639" y="2578385"/>
                    <a:pt x="2433209" y="2599238"/>
                  </a:cubicBezTo>
                  <a:cubicBezTo>
                    <a:pt x="2442741" y="2609392"/>
                    <a:pt x="2474014" y="2636887"/>
                    <a:pt x="2472973" y="2652997"/>
                  </a:cubicBezTo>
                  <a:cubicBezTo>
                    <a:pt x="2469563" y="2705937"/>
                    <a:pt x="2351650" y="2622174"/>
                    <a:pt x="2338321" y="2612313"/>
                  </a:cubicBezTo>
                  <a:cubicBezTo>
                    <a:pt x="2294195" y="2579661"/>
                    <a:pt x="2255028" y="2540939"/>
                    <a:pt x="2217976" y="2500578"/>
                  </a:cubicBezTo>
                  <a:cubicBezTo>
                    <a:pt x="2161029" y="2438551"/>
                    <a:pt x="2107727" y="2373013"/>
                    <a:pt x="2045942" y="2315895"/>
                  </a:cubicBezTo>
                  <a:cubicBezTo>
                    <a:pt x="2049777" y="2316663"/>
                    <a:pt x="2053606" y="2317558"/>
                    <a:pt x="2057416" y="2318555"/>
                  </a:cubicBezTo>
                  <a:cubicBezTo>
                    <a:pt x="2058794" y="2319419"/>
                    <a:pt x="2060312" y="2320187"/>
                    <a:pt x="2062141" y="2320752"/>
                  </a:cubicBezTo>
                  <a:close/>
                  <a:moveTo>
                    <a:pt x="2549738" y="2592774"/>
                  </a:moveTo>
                  <a:cubicBezTo>
                    <a:pt x="2594188" y="2630442"/>
                    <a:pt x="2641432" y="2675082"/>
                    <a:pt x="2663803" y="2730175"/>
                  </a:cubicBezTo>
                  <a:cubicBezTo>
                    <a:pt x="2678948" y="2767475"/>
                    <a:pt x="2678281" y="2818472"/>
                    <a:pt x="2643051" y="2845186"/>
                  </a:cubicBezTo>
                  <a:cubicBezTo>
                    <a:pt x="2612286" y="2868516"/>
                    <a:pt x="2565410" y="2851104"/>
                    <a:pt x="2534441" y="2837592"/>
                  </a:cubicBezTo>
                  <a:cubicBezTo>
                    <a:pt x="2416890" y="2786315"/>
                    <a:pt x="2315601" y="2689065"/>
                    <a:pt x="2227755" y="2598006"/>
                  </a:cubicBezTo>
                  <a:cubicBezTo>
                    <a:pt x="2175945" y="2544298"/>
                    <a:pt x="2126847" y="2487453"/>
                    <a:pt x="2083229" y="2426855"/>
                  </a:cubicBezTo>
                  <a:cubicBezTo>
                    <a:pt x="2069373" y="2407608"/>
                    <a:pt x="2053828" y="2386596"/>
                    <a:pt x="2040493" y="2364440"/>
                  </a:cubicBezTo>
                  <a:cubicBezTo>
                    <a:pt x="2097625" y="2420492"/>
                    <a:pt x="2148101" y="2483097"/>
                    <a:pt x="2203111" y="2541428"/>
                  </a:cubicBezTo>
                  <a:cubicBezTo>
                    <a:pt x="2264458" y="2606477"/>
                    <a:pt x="2339553" y="2678937"/>
                    <a:pt x="2427431" y="2705728"/>
                  </a:cubicBezTo>
                  <a:cubicBezTo>
                    <a:pt x="2455860" y="2714395"/>
                    <a:pt x="2490112" y="2715164"/>
                    <a:pt x="2506469" y="2685668"/>
                  </a:cubicBezTo>
                  <a:cubicBezTo>
                    <a:pt x="2524332" y="2653467"/>
                    <a:pt x="2502094" y="2619088"/>
                    <a:pt x="2481444" y="2594558"/>
                  </a:cubicBezTo>
                  <a:cubicBezTo>
                    <a:pt x="2429983" y="2533439"/>
                    <a:pt x="2369532" y="2480557"/>
                    <a:pt x="2306781" y="2431071"/>
                  </a:cubicBezTo>
                  <a:cubicBezTo>
                    <a:pt x="2328803" y="2443428"/>
                    <a:pt x="2350526" y="2456039"/>
                    <a:pt x="2371868" y="2468695"/>
                  </a:cubicBezTo>
                  <a:cubicBezTo>
                    <a:pt x="2434009" y="2505550"/>
                    <a:pt x="2494569" y="2546025"/>
                    <a:pt x="2549738" y="2592774"/>
                  </a:cubicBezTo>
                  <a:close/>
                  <a:moveTo>
                    <a:pt x="2288226" y="1767648"/>
                  </a:moveTo>
                  <a:cubicBezTo>
                    <a:pt x="2339718" y="1765712"/>
                    <a:pt x="2390626" y="1778862"/>
                    <a:pt x="2430390" y="1812676"/>
                  </a:cubicBezTo>
                  <a:cubicBezTo>
                    <a:pt x="2468204" y="1844826"/>
                    <a:pt x="2491629" y="1881936"/>
                    <a:pt x="2455942" y="1924595"/>
                  </a:cubicBezTo>
                  <a:cubicBezTo>
                    <a:pt x="2421049" y="1966308"/>
                    <a:pt x="2366096" y="1992438"/>
                    <a:pt x="2317277" y="2013628"/>
                  </a:cubicBezTo>
                  <a:cubicBezTo>
                    <a:pt x="2268814" y="2034666"/>
                    <a:pt x="2217817" y="2052782"/>
                    <a:pt x="2166039" y="2063692"/>
                  </a:cubicBezTo>
                  <a:cubicBezTo>
                    <a:pt x="2094265" y="2078817"/>
                    <a:pt x="2018916" y="2079611"/>
                    <a:pt x="1946113" y="2073172"/>
                  </a:cubicBezTo>
                  <a:cubicBezTo>
                    <a:pt x="1904019" y="2069445"/>
                    <a:pt x="1858426" y="2063800"/>
                    <a:pt x="1815456" y="2051487"/>
                  </a:cubicBezTo>
                  <a:cubicBezTo>
                    <a:pt x="1874543" y="2054027"/>
                    <a:pt x="1934086" y="2052636"/>
                    <a:pt x="1992348" y="2049163"/>
                  </a:cubicBezTo>
                  <a:cubicBezTo>
                    <a:pt x="2078530" y="2044032"/>
                    <a:pt x="2205384" y="2038800"/>
                    <a:pt x="2269805" y="1971420"/>
                  </a:cubicBezTo>
                  <a:cubicBezTo>
                    <a:pt x="2316242" y="1922849"/>
                    <a:pt x="2295243" y="1865032"/>
                    <a:pt x="2229812" y="1859514"/>
                  </a:cubicBezTo>
                  <a:cubicBezTo>
                    <a:pt x="2139922" y="1851932"/>
                    <a:pt x="2042729" y="1884298"/>
                    <a:pt x="1957620" y="1909025"/>
                  </a:cubicBezTo>
                  <a:cubicBezTo>
                    <a:pt x="1933128" y="1916143"/>
                    <a:pt x="1908712" y="1923598"/>
                    <a:pt x="1884360" y="1931269"/>
                  </a:cubicBezTo>
                  <a:cubicBezTo>
                    <a:pt x="2011588" y="1854650"/>
                    <a:pt x="2138366" y="1773287"/>
                    <a:pt x="2288226" y="1767648"/>
                  </a:cubicBezTo>
                  <a:close/>
                  <a:moveTo>
                    <a:pt x="1771654" y="2009761"/>
                  </a:moveTo>
                  <a:cubicBezTo>
                    <a:pt x="1895383" y="1964092"/>
                    <a:pt x="2023717" y="1921890"/>
                    <a:pt x="2153193" y="1902859"/>
                  </a:cubicBezTo>
                  <a:cubicBezTo>
                    <a:pt x="2181235" y="1898738"/>
                    <a:pt x="2297192" y="1883536"/>
                    <a:pt x="2242925" y="1943359"/>
                  </a:cubicBezTo>
                  <a:cubicBezTo>
                    <a:pt x="2218382" y="1970410"/>
                    <a:pt x="2176136" y="1981815"/>
                    <a:pt x="2141998" y="1990076"/>
                  </a:cubicBezTo>
                  <a:cubicBezTo>
                    <a:pt x="2094697" y="2001519"/>
                    <a:pt x="2045764" y="2006643"/>
                    <a:pt x="1997288" y="2009831"/>
                  </a:cubicBezTo>
                  <a:cubicBezTo>
                    <a:pt x="1922930" y="2014720"/>
                    <a:pt x="1846545" y="2015997"/>
                    <a:pt x="1771654" y="2009761"/>
                  </a:cubicBezTo>
                  <a:close/>
                  <a:moveTo>
                    <a:pt x="1743917" y="1646306"/>
                  </a:moveTo>
                  <a:cubicBezTo>
                    <a:pt x="1723609" y="1648491"/>
                    <a:pt x="1703486" y="1651240"/>
                    <a:pt x="1683725" y="1655101"/>
                  </a:cubicBezTo>
                  <a:cubicBezTo>
                    <a:pt x="1675070" y="1656790"/>
                    <a:pt x="1666421" y="1658511"/>
                    <a:pt x="1657766" y="1660238"/>
                  </a:cubicBezTo>
                  <a:cubicBezTo>
                    <a:pt x="1608916" y="1665636"/>
                    <a:pt x="1555969" y="1668899"/>
                    <a:pt x="1506179" y="1661800"/>
                  </a:cubicBezTo>
                  <a:cubicBezTo>
                    <a:pt x="1535764" y="1650738"/>
                    <a:pt x="1565628" y="1640458"/>
                    <a:pt x="1595695" y="1631053"/>
                  </a:cubicBezTo>
                  <a:cubicBezTo>
                    <a:pt x="1657709" y="1611642"/>
                    <a:pt x="1750813" y="1577948"/>
                    <a:pt x="1818631" y="1599557"/>
                  </a:cubicBezTo>
                  <a:cubicBezTo>
                    <a:pt x="1806883" y="1623662"/>
                    <a:pt x="1776416" y="1637715"/>
                    <a:pt x="1743917" y="1646306"/>
                  </a:cubicBezTo>
                  <a:close/>
                  <a:moveTo>
                    <a:pt x="1452693" y="1682793"/>
                  </a:moveTo>
                  <a:cubicBezTo>
                    <a:pt x="1452941" y="1683282"/>
                    <a:pt x="1453284" y="1683720"/>
                    <a:pt x="1453576" y="1684184"/>
                  </a:cubicBezTo>
                  <a:cubicBezTo>
                    <a:pt x="1452077" y="1684209"/>
                    <a:pt x="1450572" y="1684279"/>
                    <a:pt x="1449073" y="1684305"/>
                  </a:cubicBezTo>
                  <a:cubicBezTo>
                    <a:pt x="1450280" y="1683803"/>
                    <a:pt x="1451480" y="1683289"/>
                    <a:pt x="1452693" y="1682793"/>
                  </a:cubicBezTo>
                  <a:close/>
                  <a:moveTo>
                    <a:pt x="1838113" y="1638356"/>
                  </a:moveTo>
                  <a:cubicBezTo>
                    <a:pt x="1850311" y="1625719"/>
                    <a:pt x="1858909" y="1610264"/>
                    <a:pt x="1861658" y="1591169"/>
                  </a:cubicBezTo>
                  <a:cubicBezTo>
                    <a:pt x="1862928" y="1582349"/>
                    <a:pt x="1858350" y="1574056"/>
                    <a:pt x="1850419" y="1570189"/>
                  </a:cubicBezTo>
                  <a:cubicBezTo>
                    <a:pt x="1823647" y="1557127"/>
                    <a:pt x="1793129" y="1553222"/>
                    <a:pt x="1761678" y="1554530"/>
                  </a:cubicBezTo>
                  <a:cubicBezTo>
                    <a:pt x="1832220" y="1542198"/>
                    <a:pt x="1902768" y="1527707"/>
                    <a:pt x="1974219" y="1521808"/>
                  </a:cubicBezTo>
                  <a:cubicBezTo>
                    <a:pt x="2002489" y="1519471"/>
                    <a:pt x="2056140" y="1510124"/>
                    <a:pt x="2081775" y="1526939"/>
                  </a:cubicBezTo>
                  <a:cubicBezTo>
                    <a:pt x="2116719" y="1549862"/>
                    <a:pt x="2031661" y="1597030"/>
                    <a:pt x="2013817" y="1604218"/>
                  </a:cubicBezTo>
                  <a:cubicBezTo>
                    <a:pt x="1958407" y="1626558"/>
                    <a:pt x="1898476" y="1633454"/>
                    <a:pt x="1838113" y="1638356"/>
                  </a:cubicBezTo>
                  <a:close/>
                  <a:moveTo>
                    <a:pt x="2165804" y="1393563"/>
                  </a:moveTo>
                  <a:cubicBezTo>
                    <a:pt x="2229914" y="1386267"/>
                    <a:pt x="2307073" y="1383975"/>
                    <a:pt x="2366433" y="1413763"/>
                  </a:cubicBezTo>
                  <a:cubicBezTo>
                    <a:pt x="2402971" y="1432095"/>
                    <a:pt x="2422916" y="1468601"/>
                    <a:pt x="2412140" y="1508924"/>
                  </a:cubicBezTo>
                  <a:cubicBezTo>
                    <a:pt x="2400621" y="1552021"/>
                    <a:pt x="2363143" y="1579930"/>
                    <a:pt x="2324662" y="1597735"/>
                  </a:cubicBezTo>
                  <a:cubicBezTo>
                    <a:pt x="2212388" y="1649697"/>
                    <a:pt x="2087471" y="1660086"/>
                    <a:pt x="1964630" y="1659781"/>
                  </a:cubicBezTo>
                  <a:cubicBezTo>
                    <a:pt x="2001638" y="1652015"/>
                    <a:pt x="2037471" y="1639969"/>
                    <a:pt x="2068707" y="1619770"/>
                  </a:cubicBezTo>
                  <a:cubicBezTo>
                    <a:pt x="2097771" y="1600967"/>
                    <a:pt x="2143249" y="1558276"/>
                    <a:pt x="2127044" y="1518417"/>
                  </a:cubicBezTo>
                  <a:cubicBezTo>
                    <a:pt x="2113823" y="1485912"/>
                    <a:pt x="2068814" y="1482267"/>
                    <a:pt x="2039077" y="1481028"/>
                  </a:cubicBezTo>
                  <a:cubicBezTo>
                    <a:pt x="1951524" y="1477377"/>
                    <a:pt x="1864694" y="1497596"/>
                    <a:pt x="1778899" y="1512175"/>
                  </a:cubicBezTo>
                  <a:cubicBezTo>
                    <a:pt x="1777800" y="1512359"/>
                    <a:pt x="1776702" y="1512550"/>
                    <a:pt x="1775603" y="1512740"/>
                  </a:cubicBezTo>
                  <a:cubicBezTo>
                    <a:pt x="1900412" y="1459927"/>
                    <a:pt x="2030352" y="1408975"/>
                    <a:pt x="2165804" y="1393563"/>
                  </a:cubicBezTo>
                  <a:close/>
                  <a:moveTo>
                    <a:pt x="963787" y="674540"/>
                  </a:moveTo>
                  <a:cubicBezTo>
                    <a:pt x="952777" y="669663"/>
                    <a:pt x="941734" y="664869"/>
                    <a:pt x="930685" y="660069"/>
                  </a:cubicBezTo>
                  <a:cubicBezTo>
                    <a:pt x="887981" y="637088"/>
                    <a:pt x="842204" y="609440"/>
                    <a:pt x="806047" y="575366"/>
                  </a:cubicBezTo>
                  <a:cubicBezTo>
                    <a:pt x="838946" y="583678"/>
                    <a:pt x="871585" y="592930"/>
                    <a:pt x="903786" y="603255"/>
                  </a:cubicBezTo>
                  <a:cubicBezTo>
                    <a:pt x="965197" y="622947"/>
                    <a:pt x="1056193" y="648029"/>
                    <a:pt x="1099271" y="703217"/>
                  </a:cubicBezTo>
                  <a:cubicBezTo>
                    <a:pt x="1076900" y="716101"/>
                    <a:pt x="1044534" y="710507"/>
                    <a:pt x="1013457" y="699394"/>
                  </a:cubicBezTo>
                  <a:cubicBezTo>
                    <a:pt x="997080" y="690441"/>
                    <a:pt x="980577" y="681976"/>
                    <a:pt x="963787" y="674540"/>
                  </a:cubicBezTo>
                  <a:close/>
                  <a:moveTo>
                    <a:pt x="751018" y="564196"/>
                  </a:moveTo>
                  <a:cubicBezTo>
                    <a:pt x="749684" y="563301"/>
                    <a:pt x="748326" y="562444"/>
                    <a:pt x="746992" y="561542"/>
                  </a:cubicBezTo>
                  <a:cubicBezTo>
                    <a:pt x="748453" y="561859"/>
                    <a:pt x="749919" y="562145"/>
                    <a:pt x="751380" y="562463"/>
                  </a:cubicBezTo>
                  <a:cubicBezTo>
                    <a:pt x="751228" y="563041"/>
                    <a:pt x="751113" y="563612"/>
                    <a:pt x="751018" y="564196"/>
                  </a:cubicBezTo>
                  <a:close/>
                  <a:moveTo>
                    <a:pt x="1140489" y="719105"/>
                  </a:moveTo>
                  <a:cubicBezTo>
                    <a:pt x="1146858" y="712266"/>
                    <a:pt x="1145093" y="702588"/>
                    <a:pt x="1141035" y="695356"/>
                  </a:cubicBezTo>
                  <a:cubicBezTo>
                    <a:pt x="1127084" y="670483"/>
                    <a:pt x="1105107" y="650550"/>
                    <a:pt x="1079491" y="634053"/>
                  </a:cubicBezTo>
                  <a:cubicBezTo>
                    <a:pt x="1143264" y="663345"/>
                    <a:pt x="1208085" y="691406"/>
                    <a:pt x="1269026" y="726286"/>
                  </a:cubicBezTo>
                  <a:cubicBezTo>
                    <a:pt x="1293149" y="740091"/>
                    <a:pt x="1346851" y="764983"/>
                    <a:pt x="1356992" y="793673"/>
                  </a:cubicBezTo>
                  <a:cubicBezTo>
                    <a:pt x="1369978" y="830414"/>
                    <a:pt x="1282710" y="823149"/>
                    <a:pt x="1263012" y="819269"/>
                  </a:cubicBezTo>
                  <a:cubicBezTo>
                    <a:pt x="1202135" y="807268"/>
                    <a:pt x="1147074" y="777290"/>
                    <a:pt x="1092870" y="745451"/>
                  </a:cubicBezTo>
                  <a:cubicBezTo>
                    <a:pt x="1110517" y="741863"/>
                    <a:pt x="1126843" y="733741"/>
                    <a:pt x="1140489" y="719105"/>
                  </a:cubicBezTo>
                  <a:close/>
                  <a:moveTo>
                    <a:pt x="1526004" y="745159"/>
                  </a:moveTo>
                  <a:cubicBezTo>
                    <a:pt x="1578956" y="776540"/>
                    <a:pt x="1659062" y="830712"/>
                    <a:pt x="1666809" y="897546"/>
                  </a:cubicBezTo>
                  <a:cubicBezTo>
                    <a:pt x="1677483" y="989653"/>
                    <a:pt x="1562954" y="1000918"/>
                    <a:pt x="1499016" y="986490"/>
                  </a:cubicBezTo>
                  <a:cubicBezTo>
                    <a:pt x="1426664" y="970164"/>
                    <a:pt x="1351106" y="937005"/>
                    <a:pt x="1285542" y="902397"/>
                  </a:cubicBezTo>
                  <a:cubicBezTo>
                    <a:pt x="1249709" y="883481"/>
                    <a:pt x="1216232" y="860792"/>
                    <a:pt x="1183561" y="836884"/>
                  </a:cubicBezTo>
                  <a:cubicBezTo>
                    <a:pt x="1218080" y="850804"/>
                    <a:pt x="1253627" y="860322"/>
                    <a:pt x="1290787" y="861859"/>
                  </a:cubicBezTo>
                  <a:cubicBezTo>
                    <a:pt x="1325668" y="863300"/>
                    <a:pt x="1387859" y="855261"/>
                    <a:pt x="1398369" y="813275"/>
                  </a:cubicBezTo>
                  <a:cubicBezTo>
                    <a:pt x="1406884" y="779258"/>
                    <a:pt x="1373083" y="750385"/>
                    <a:pt x="1349372" y="732179"/>
                  </a:cubicBezTo>
                  <a:cubicBezTo>
                    <a:pt x="1280678" y="679449"/>
                    <a:pt x="1198369" y="646822"/>
                    <a:pt x="1120550" y="610316"/>
                  </a:cubicBezTo>
                  <a:cubicBezTo>
                    <a:pt x="1118181" y="609205"/>
                    <a:pt x="1115800" y="608100"/>
                    <a:pt x="1113425" y="606989"/>
                  </a:cubicBezTo>
                  <a:cubicBezTo>
                    <a:pt x="1115514" y="607427"/>
                    <a:pt x="1117597" y="607859"/>
                    <a:pt x="1119686" y="608303"/>
                  </a:cubicBezTo>
                  <a:cubicBezTo>
                    <a:pt x="1258618" y="637679"/>
                    <a:pt x="1402674" y="672057"/>
                    <a:pt x="1526004" y="745159"/>
                  </a:cubicBezTo>
                  <a:close/>
                  <a:moveTo>
                    <a:pt x="763413" y="1513928"/>
                  </a:moveTo>
                  <a:cubicBezTo>
                    <a:pt x="756288" y="1583606"/>
                    <a:pt x="745398" y="1652885"/>
                    <a:pt x="732057" y="1721630"/>
                  </a:cubicBezTo>
                  <a:cubicBezTo>
                    <a:pt x="718601" y="1790934"/>
                    <a:pt x="704511" y="1861362"/>
                    <a:pt x="674215" y="1925598"/>
                  </a:cubicBezTo>
                  <a:cubicBezTo>
                    <a:pt x="642668" y="1992476"/>
                    <a:pt x="586985" y="2059958"/>
                    <a:pt x="513306" y="2081218"/>
                  </a:cubicBezTo>
                  <a:cubicBezTo>
                    <a:pt x="448853" y="2099817"/>
                    <a:pt x="394396" y="2065336"/>
                    <a:pt x="375492" y="2002389"/>
                  </a:cubicBezTo>
                  <a:cubicBezTo>
                    <a:pt x="351127" y="1921274"/>
                    <a:pt x="375422" y="1827719"/>
                    <a:pt x="400790" y="1749824"/>
                  </a:cubicBezTo>
                  <a:cubicBezTo>
                    <a:pt x="426196" y="1671814"/>
                    <a:pt x="457629" y="1594922"/>
                    <a:pt x="492509" y="1520703"/>
                  </a:cubicBezTo>
                  <a:cubicBezTo>
                    <a:pt x="562061" y="1372735"/>
                    <a:pt x="647697" y="1232312"/>
                    <a:pt x="710702" y="1081486"/>
                  </a:cubicBezTo>
                  <a:cubicBezTo>
                    <a:pt x="710975" y="1094142"/>
                    <a:pt x="711140" y="1106804"/>
                    <a:pt x="711286" y="1119459"/>
                  </a:cubicBezTo>
                  <a:cubicBezTo>
                    <a:pt x="685492" y="1198561"/>
                    <a:pt x="645024" y="1273434"/>
                    <a:pt x="606822" y="1347259"/>
                  </a:cubicBezTo>
                  <a:cubicBezTo>
                    <a:pt x="550733" y="1455647"/>
                    <a:pt x="485029" y="1579612"/>
                    <a:pt x="488001" y="1705056"/>
                  </a:cubicBezTo>
                  <a:cubicBezTo>
                    <a:pt x="488744" y="1736457"/>
                    <a:pt x="493144" y="1790153"/>
                    <a:pt x="530870" y="1800287"/>
                  </a:cubicBezTo>
                  <a:cubicBezTo>
                    <a:pt x="560613" y="1808276"/>
                    <a:pt x="587963" y="1782215"/>
                    <a:pt x="606403" y="1762441"/>
                  </a:cubicBezTo>
                  <a:cubicBezTo>
                    <a:pt x="674786" y="1689099"/>
                    <a:pt x="706035" y="1594770"/>
                    <a:pt x="723910" y="1497824"/>
                  </a:cubicBezTo>
                  <a:cubicBezTo>
                    <a:pt x="744427" y="1386496"/>
                    <a:pt x="750612" y="1273110"/>
                    <a:pt x="750567" y="1159795"/>
                  </a:cubicBezTo>
                  <a:cubicBezTo>
                    <a:pt x="782393" y="1273079"/>
                    <a:pt x="774919" y="1401444"/>
                    <a:pt x="763413" y="1513928"/>
                  </a:cubicBezTo>
                  <a:close/>
                  <a:moveTo>
                    <a:pt x="710626" y="1226857"/>
                  </a:moveTo>
                  <a:cubicBezTo>
                    <a:pt x="709165" y="1283131"/>
                    <a:pt x="705831" y="1339341"/>
                    <a:pt x="699437" y="1395354"/>
                  </a:cubicBezTo>
                  <a:cubicBezTo>
                    <a:pt x="688001" y="1495570"/>
                    <a:pt x="671954" y="1601691"/>
                    <a:pt x="615147" y="1687289"/>
                  </a:cubicBezTo>
                  <a:cubicBezTo>
                    <a:pt x="602758" y="1705958"/>
                    <a:pt x="573516" y="1757349"/>
                    <a:pt x="548586" y="1760555"/>
                  </a:cubicBezTo>
                  <a:cubicBezTo>
                    <a:pt x="513909" y="1765013"/>
                    <a:pt x="528851" y="1659654"/>
                    <a:pt x="532572" y="1639429"/>
                  </a:cubicBezTo>
                  <a:cubicBezTo>
                    <a:pt x="553044" y="1528241"/>
                    <a:pt x="610137" y="1425618"/>
                    <a:pt x="661521" y="1326311"/>
                  </a:cubicBezTo>
                  <a:cubicBezTo>
                    <a:pt x="678412" y="1293659"/>
                    <a:pt x="695240" y="1260563"/>
                    <a:pt x="710626" y="1226857"/>
                  </a:cubicBezTo>
                  <a:close/>
                  <a:moveTo>
                    <a:pt x="806580" y="1247228"/>
                  </a:moveTo>
                  <a:cubicBezTo>
                    <a:pt x="816252" y="1285779"/>
                    <a:pt x="823364" y="1324907"/>
                    <a:pt x="826450" y="1364804"/>
                  </a:cubicBezTo>
                  <a:cubicBezTo>
                    <a:pt x="818430" y="1383010"/>
                    <a:pt x="813642" y="1402606"/>
                    <a:pt x="810664" y="1422666"/>
                  </a:cubicBezTo>
                  <a:cubicBezTo>
                    <a:pt x="813940" y="1364138"/>
                    <a:pt x="813565" y="1304905"/>
                    <a:pt x="806580" y="1247228"/>
                  </a:cubicBezTo>
                  <a:close/>
                  <a:moveTo>
                    <a:pt x="970214" y="1617763"/>
                  </a:moveTo>
                  <a:cubicBezTo>
                    <a:pt x="988267" y="1673421"/>
                    <a:pt x="1005907" y="1729104"/>
                    <a:pt x="1018207" y="1786381"/>
                  </a:cubicBezTo>
                  <a:cubicBezTo>
                    <a:pt x="1027281" y="1828640"/>
                    <a:pt x="1043810" y="1884399"/>
                    <a:pt x="1038006" y="1928329"/>
                  </a:cubicBezTo>
                  <a:cubicBezTo>
                    <a:pt x="1029580" y="1992045"/>
                    <a:pt x="979523" y="1904859"/>
                    <a:pt x="969991" y="1884596"/>
                  </a:cubicBezTo>
                  <a:cubicBezTo>
                    <a:pt x="943544" y="1828399"/>
                    <a:pt x="928647" y="1768036"/>
                    <a:pt x="918734" y="1706942"/>
                  </a:cubicBezTo>
                  <a:cubicBezTo>
                    <a:pt x="903875" y="1615382"/>
                    <a:pt x="898186" y="1522627"/>
                    <a:pt x="879434" y="1431981"/>
                  </a:cubicBezTo>
                  <a:cubicBezTo>
                    <a:pt x="884870" y="1436191"/>
                    <a:pt x="890286" y="1440439"/>
                    <a:pt x="895715" y="1444649"/>
                  </a:cubicBezTo>
                  <a:cubicBezTo>
                    <a:pt x="899995" y="1450269"/>
                    <a:pt x="904212" y="1455952"/>
                    <a:pt x="908365" y="1461693"/>
                  </a:cubicBezTo>
                  <a:cubicBezTo>
                    <a:pt x="937517" y="1510092"/>
                    <a:pt x="954675" y="1569839"/>
                    <a:pt x="970214" y="1617763"/>
                  </a:cubicBezTo>
                  <a:close/>
                  <a:moveTo>
                    <a:pt x="1149957" y="2106053"/>
                  </a:moveTo>
                  <a:cubicBezTo>
                    <a:pt x="1142762" y="2147010"/>
                    <a:pt x="1116873" y="2188495"/>
                    <a:pt x="1072360" y="2195499"/>
                  </a:cubicBezTo>
                  <a:cubicBezTo>
                    <a:pt x="1033295" y="2201652"/>
                    <a:pt x="1004015" y="2163438"/>
                    <a:pt x="985187" y="2134729"/>
                  </a:cubicBezTo>
                  <a:cubicBezTo>
                    <a:pt x="914810" y="2027408"/>
                    <a:pt x="887206" y="1886698"/>
                    <a:pt x="866798" y="1762200"/>
                  </a:cubicBezTo>
                  <a:cubicBezTo>
                    <a:pt x="854459" y="1686953"/>
                    <a:pt x="846058" y="1610727"/>
                    <a:pt x="844592" y="1534451"/>
                  </a:cubicBezTo>
                  <a:cubicBezTo>
                    <a:pt x="844128" y="1510321"/>
                    <a:pt x="843430" y="1484045"/>
                    <a:pt x="845208" y="1458073"/>
                  </a:cubicBezTo>
                  <a:cubicBezTo>
                    <a:pt x="862657" y="1550415"/>
                    <a:pt x="867280" y="1644973"/>
                    <a:pt x="884597" y="1737511"/>
                  </a:cubicBezTo>
                  <a:cubicBezTo>
                    <a:pt x="894928" y="1792731"/>
                    <a:pt x="909577" y="1847487"/>
                    <a:pt x="933574" y="1898452"/>
                  </a:cubicBezTo>
                  <a:cubicBezTo>
                    <a:pt x="946833" y="1926614"/>
                    <a:pt x="962086" y="1958752"/>
                    <a:pt x="986990" y="1978570"/>
                  </a:cubicBezTo>
                  <a:cubicBezTo>
                    <a:pt x="1008453" y="1995645"/>
                    <a:pt x="1037282" y="1997702"/>
                    <a:pt x="1057818" y="1977922"/>
                  </a:cubicBezTo>
                  <a:cubicBezTo>
                    <a:pt x="1082094" y="1954535"/>
                    <a:pt x="1078500" y="1914886"/>
                    <a:pt x="1074506" y="1884431"/>
                  </a:cubicBezTo>
                  <a:cubicBezTo>
                    <a:pt x="1064575" y="1808803"/>
                    <a:pt x="1046744" y="1735238"/>
                    <a:pt x="1025014" y="1662556"/>
                  </a:cubicBezTo>
                  <a:cubicBezTo>
                    <a:pt x="1036089" y="1685346"/>
                    <a:pt x="1046763" y="1708181"/>
                    <a:pt x="1057094" y="1730844"/>
                  </a:cubicBezTo>
                  <a:cubicBezTo>
                    <a:pt x="1107120" y="1840610"/>
                    <a:pt x="1171744" y="1982031"/>
                    <a:pt x="1149957" y="2106053"/>
                  </a:cubicBezTo>
                  <a:close/>
                  <a:moveTo>
                    <a:pt x="1377014" y="1101286"/>
                  </a:moveTo>
                  <a:cubicBezTo>
                    <a:pt x="1418746" y="1125574"/>
                    <a:pt x="1455036" y="1160017"/>
                    <a:pt x="1473070" y="1205553"/>
                  </a:cubicBezTo>
                  <a:cubicBezTo>
                    <a:pt x="1489548" y="1247177"/>
                    <a:pt x="1501207" y="1306937"/>
                    <a:pt x="1451645" y="1328527"/>
                  </a:cubicBezTo>
                  <a:cubicBezTo>
                    <a:pt x="1401315" y="1350447"/>
                    <a:pt x="1335282" y="1338960"/>
                    <a:pt x="1283453" y="1329422"/>
                  </a:cubicBezTo>
                  <a:cubicBezTo>
                    <a:pt x="1227757" y="1319180"/>
                    <a:pt x="1172087" y="1304022"/>
                    <a:pt x="1119801" y="1282089"/>
                  </a:cubicBezTo>
                  <a:cubicBezTo>
                    <a:pt x="1053329" y="1254213"/>
                    <a:pt x="992642" y="1212912"/>
                    <a:pt x="937136" y="1167307"/>
                  </a:cubicBezTo>
                  <a:cubicBezTo>
                    <a:pt x="903380" y="1139570"/>
                    <a:pt x="868004" y="1108080"/>
                    <a:pt x="838934" y="1072374"/>
                  </a:cubicBezTo>
                  <a:cubicBezTo>
                    <a:pt x="885771" y="1107915"/>
                    <a:pt x="935238" y="1140446"/>
                    <a:pt x="984844" y="1170704"/>
                  </a:cubicBezTo>
                  <a:cubicBezTo>
                    <a:pt x="1058834" y="1215833"/>
                    <a:pt x="1162415" y="1281537"/>
                    <a:pt x="1253989" y="1266303"/>
                  </a:cubicBezTo>
                  <a:cubicBezTo>
                    <a:pt x="1320950" y="1255165"/>
                    <a:pt x="1340628" y="1194935"/>
                    <a:pt x="1289390" y="1151419"/>
                  </a:cubicBezTo>
                  <a:cubicBezTo>
                    <a:pt x="1221274" y="1093564"/>
                    <a:pt x="1122112" y="1064957"/>
                    <a:pt x="1039054" y="1037087"/>
                  </a:cubicBezTo>
                  <a:cubicBezTo>
                    <a:pt x="1014772" y="1028940"/>
                    <a:pt x="990369" y="1021104"/>
                    <a:pt x="965896" y="1013478"/>
                  </a:cubicBezTo>
                  <a:cubicBezTo>
                    <a:pt x="1108186" y="1022952"/>
                    <a:pt x="1252046" y="1028553"/>
                    <a:pt x="1377014" y="1101286"/>
                  </a:cubicBezTo>
                  <a:close/>
                  <a:moveTo>
                    <a:pt x="826551" y="1012875"/>
                  </a:moveTo>
                  <a:cubicBezTo>
                    <a:pt x="956567" y="1046472"/>
                    <a:pt x="1088768" y="1085722"/>
                    <a:pt x="1207564" y="1146079"/>
                  </a:cubicBezTo>
                  <a:cubicBezTo>
                    <a:pt x="1236768" y="1160919"/>
                    <a:pt x="1330246" y="1215630"/>
                    <a:pt x="1245258" y="1228254"/>
                  </a:cubicBezTo>
                  <a:cubicBezTo>
                    <a:pt x="1165229" y="1240141"/>
                    <a:pt x="1069642" y="1177067"/>
                    <a:pt x="1005069" y="1137741"/>
                  </a:cubicBezTo>
                  <a:cubicBezTo>
                    <a:pt x="943639" y="1100327"/>
                    <a:pt x="882558" y="1059014"/>
                    <a:pt x="826551" y="1012875"/>
                  </a:cubicBezTo>
                  <a:close/>
                  <a:moveTo>
                    <a:pt x="551888" y="1000054"/>
                  </a:moveTo>
                  <a:cubicBezTo>
                    <a:pt x="531956" y="1054518"/>
                    <a:pt x="503031" y="1105731"/>
                    <a:pt x="471339" y="1154137"/>
                  </a:cubicBezTo>
                  <a:cubicBezTo>
                    <a:pt x="430457" y="1216583"/>
                    <a:pt x="376247" y="1313871"/>
                    <a:pt x="298199" y="1333137"/>
                  </a:cubicBezTo>
                  <a:cubicBezTo>
                    <a:pt x="266621" y="1340928"/>
                    <a:pt x="263262" y="1321910"/>
                    <a:pt x="270583" y="1296085"/>
                  </a:cubicBezTo>
                  <a:cubicBezTo>
                    <a:pt x="348206" y="1304435"/>
                    <a:pt x="401571" y="1228489"/>
                    <a:pt x="436388" y="1168843"/>
                  </a:cubicBezTo>
                  <a:cubicBezTo>
                    <a:pt x="476850" y="1099533"/>
                    <a:pt x="519732" y="1027803"/>
                    <a:pt x="543887" y="951057"/>
                  </a:cubicBezTo>
                  <a:cubicBezTo>
                    <a:pt x="547621" y="939196"/>
                    <a:pt x="561915" y="904791"/>
                    <a:pt x="568176" y="873752"/>
                  </a:cubicBezTo>
                  <a:cubicBezTo>
                    <a:pt x="569440" y="878947"/>
                    <a:pt x="570551" y="884160"/>
                    <a:pt x="571580" y="889386"/>
                  </a:cubicBezTo>
                  <a:cubicBezTo>
                    <a:pt x="575148" y="926705"/>
                    <a:pt x="563598" y="968050"/>
                    <a:pt x="551888" y="1000054"/>
                  </a:cubicBezTo>
                  <a:close/>
                  <a:moveTo>
                    <a:pt x="286058" y="1257464"/>
                  </a:moveTo>
                  <a:cubicBezTo>
                    <a:pt x="297641" y="1233626"/>
                    <a:pt x="311084" y="1211630"/>
                    <a:pt x="315427" y="1204041"/>
                  </a:cubicBezTo>
                  <a:cubicBezTo>
                    <a:pt x="351063" y="1141805"/>
                    <a:pt x="375644" y="1073860"/>
                    <a:pt x="408461" y="1010176"/>
                  </a:cubicBezTo>
                  <a:cubicBezTo>
                    <a:pt x="424920" y="978223"/>
                    <a:pt x="443208" y="946974"/>
                    <a:pt x="466246" y="919257"/>
                  </a:cubicBezTo>
                  <a:cubicBezTo>
                    <a:pt x="478755" y="904207"/>
                    <a:pt x="504009" y="875746"/>
                    <a:pt x="528247" y="862570"/>
                  </a:cubicBezTo>
                  <a:cubicBezTo>
                    <a:pt x="527136" y="867491"/>
                    <a:pt x="526158" y="872470"/>
                    <a:pt x="524939" y="877302"/>
                  </a:cubicBezTo>
                  <a:cubicBezTo>
                    <a:pt x="520043" y="896739"/>
                    <a:pt x="514341" y="915986"/>
                    <a:pt x="508340" y="935112"/>
                  </a:cubicBezTo>
                  <a:cubicBezTo>
                    <a:pt x="497926" y="968279"/>
                    <a:pt x="485855" y="995469"/>
                    <a:pt x="468970" y="1026089"/>
                  </a:cubicBezTo>
                  <a:cubicBezTo>
                    <a:pt x="442732" y="1073676"/>
                    <a:pt x="419999" y="1123873"/>
                    <a:pt x="390617" y="1169643"/>
                  </a:cubicBezTo>
                  <a:cubicBezTo>
                    <a:pt x="367338" y="1205902"/>
                    <a:pt x="332636" y="1254791"/>
                    <a:pt x="286058" y="1257464"/>
                  </a:cubicBezTo>
                  <a:close/>
                  <a:moveTo>
                    <a:pt x="43882" y="1569306"/>
                  </a:moveTo>
                  <a:cubicBezTo>
                    <a:pt x="54760" y="1494859"/>
                    <a:pt x="95311" y="1424329"/>
                    <a:pt x="126794" y="1356410"/>
                  </a:cubicBezTo>
                  <a:cubicBezTo>
                    <a:pt x="200778" y="1196790"/>
                    <a:pt x="287093" y="1031486"/>
                    <a:pt x="402536" y="897711"/>
                  </a:cubicBezTo>
                  <a:cubicBezTo>
                    <a:pt x="427066" y="869288"/>
                    <a:pt x="486706" y="797184"/>
                    <a:pt x="531708" y="819187"/>
                  </a:cubicBezTo>
                  <a:cubicBezTo>
                    <a:pt x="504879" y="827696"/>
                    <a:pt x="474164" y="855268"/>
                    <a:pt x="459096" y="869866"/>
                  </a:cubicBezTo>
                  <a:cubicBezTo>
                    <a:pt x="430172" y="897902"/>
                    <a:pt x="407756" y="931461"/>
                    <a:pt x="387931" y="966342"/>
                  </a:cubicBezTo>
                  <a:cubicBezTo>
                    <a:pt x="343100" y="1045234"/>
                    <a:pt x="315967" y="1133715"/>
                    <a:pt x="266335" y="1209871"/>
                  </a:cubicBezTo>
                  <a:cubicBezTo>
                    <a:pt x="241157" y="1248504"/>
                    <a:pt x="198409" y="1335385"/>
                    <a:pt x="255966" y="1368017"/>
                  </a:cubicBezTo>
                  <a:cubicBezTo>
                    <a:pt x="284826" y="1384381"/>
                    <a:pt x="321529" y="1368449"/>
                    <a:pt x="347329" y="1353552"/>
                  </a:cubicBezTo>
                  <a:cubicBezTo>
                    <a:pt x="393913" y="1326654"/>
                    <a:pt x="429321" y="1282191"/>
                    <a:pt x="460283" y="1239163"/>
                  </a:cubicBezTo>
                  <a:cubicBezTo>
                    <a:pt x="501641" y="1181689"/>
                    <a:pt x="541436" y="1121047"/>
                    <a:pt x="570799" y="1056201"/>
                  </a:cubicBezTo>
                  <a:cubicBezTo>
                    <a:pt x="557375" y="1132020"/>
                    <a:pt x="528908" y="1206353"/>
                    <a:pt x="496580" y="1272882"/>
                  </a:cubicBezTo>
                  <a:cubicBezTo>
                    <a:pt x="442732" y="1383696"/>
                    <a:pt x="370075" y="1482756"/>
                    <a:pt x="276927" y="1563489"/>
                  </a:cubicBezTo>
                  <a:cubicBezTo>
                    <a:pt x="236395" y="1598624"/>
                    <a:pt x="191678" y="1634432"/>
                    <a:pt x="140713" y="1652891"/>
                  </a:cubicBezTo>
                  <a:cubicBezTo>
                    <a:pt x="74184" y="1677002"/>
                    <a:pt x="33951" y="1637308"/>
                    <a:pt x="43882" y="1569306"/>
                  </a:cubicBezTo>
                  <a:close/>
                </a:path>
              </a:pathLst>
            </a:custGeom>
            <a:solidFill>
              <a:srgbClr val="B3AC6E"/>
            </a:solidFill>
            <a:ln w="6350"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60E872E9-E539-A5A0-200E-84436CD3F939}"/>
                </a:ext>
              </a:extLst>
            </p:cNvPr>
            <p:cNvSpPr/>
            <p:nvPr/>
          </p:nvSpPr>
          <p:spPr>
            <a:xfrm>
              <a:off x="311899" y="3978393"/>
              <a:ext cx="634309" cy="601505"/>
            </a:xfrm>
            <a:custGeom>
              <a:avLst/>
              <a:gdLst>
                <a:gd name="connsiteX0" fmla="*/ 364699 w 634309"/>
                <a:gd name="connsiteY0" fmla="*/ 221160 h 601505"/>
                <a:gd name="connsiteX1" fmla="*/ 373849 w 634309"/>
                <a:gd name="connsiteY1" fmla="*/ 204358 h 601505"/>
                <a:gd name="connsiteX2" fmla="*/ 452005 w 634309"/>
                <a:gd name="connsiteY2" fmla="*/ 91220 h 601505"/>
                <a:gd name="connsiteX3" fmla="*/ 480936 w 634309"/>
                <a:gd name="connsiteY3" fmla="*/ 58409 h 601505"/>
                <a:gd name="connsiteX4" fmla="*/ 523138 w 634309"/>
                <a:gd name="connsiteY4" fmla="*/ 52974 h 601505"/>
                <a:gd name="connsiteX5" fmla="*/ 559511 w 634309"/>
                <a:gd name="connsiteY5" fmla="*/ 89423 h 601505"/>
                <a:gd name="connsiteX6" fmla="*/ 560393 w 634309"/>
                <a:gd name="connsiteY6" fmla="*/ 112569 h 601505"/>
                <a:gd name="connsiteX7" fmla="*/ 555282 w 634309"/>
                <a:gd name="connsiteY7" fmla="*/ 120811 h 601505"/>
                <a:gd name="connsiteX8" fmla="*/ 504913 w 634309"/>
                <a:gd name="connsiteY8" fmla="*/ 180082 h 601505"/>
                <a:gd name="connsiteX9" fmla="*/ 446252 w 634309"/>
                <a:gd name="connsiteY9" fmla="*/ 228520 h 601505"/>
                <a:gd name="connsiteX10" fmla="*/ 398894 w 634309"/>
                <a:gd name="connsiteY10" fmla="*/ 259679 h 601505"/>
                <a:gd name="connsiteX11" fmla="*/ 380739 w 634309"/>
                <a:gd name="connsiteY11" fmla="*/ 269204 h 601505"/>
                <a:gd name="connsiteX12" fmla="*/ 387248 w 634309"/>
                <a:gd name="connsiteY12" fmla="*/ 274335 h 601505"/>
                <a:gd name="connsiteX13" fmla="*/ 425195 w 634309"/>
                <a:gd name="connsiteY13" fmla="*/ 282723 h 601505"/>
                <a:gd name="connsiteX14" fmla="*/ 471531 w 634309"/>
                <a:gd name="connsiteY14" fmla="*/ 290559 h 601505"/>
                <a:gd name="connsiteX15" fmla="*/ 556660 w 634309"/>
                <a:gd name="connsiteY15" fmla="*/ 335365 h 601505"/>
                <a:gd name="connsiteX16" fmla="*/ 617715 w 634309"/>
                <a:gd name="connsiteY16" fmla="*/ 400141 h 601505"/>
                <a:gd name="connsiteX17" fmla="*/ 631526 w 634309"/>
                <a:gd name="connsiteY17" fmla="*/ 423871 h 601505"/>
                <a:gd name="connsiteX18" fmla="*/ 607561 w 634309"/>
                <a:gd name="connsiteY18" fmla="*/ 470499 h 601505"/>
                <a:gd name="connsiteX19" fmla="*/ 583437 w 634309"/>
                <a:gd name="connsiteY19" fmla="*/ 471159 h 601505"/>
                <a:gd name="connsiteX20" fmla="*/ 503224 w 634309"/>
                <a:gd name="connsiteY20" fmla="*/ 451405 h 601505"/>
                <a:gd name="connsiteX21" fmla="*/ 464959 w 634309"/>
                <a:gd name="connsiteY21" fmla="*/ 433898 h 601505"/>
                <a:gd name="connsiteX22" fmla="*/ 455123 w 634309"/>
                <a:gd name="connsiteY22" fmla="*/ 428240 h 601505"/>
                <a:gd name="connsiteX23" fmla="*/ 450640 w 634309"/>
                <a:gd name="connsiteY23" fmla="*/ 427491 h 601505"/>
                <a:gd name="connsiteX24" fmla="*/ 449827 w 634309"/>
                <a:gd name="connsiteY24" fmla="*/ 433225 h 601505"/>
                <a:gd name="connsiteX25" fmla="*/ 451218 w 634309"/>
                <a:gd name="connsiteY25" fmla="*/ 437886 h 601505"/>
                <a:gd name="connsiteX26" fmla="*/ 462298 w 634309"/>
                <a:gd name="connsiteY26" fmla="*/ 527611 h 601505"/>
                <a:gd name="connsiteX27" fmla="*/ 453085 w 634309"/>
                <a:gd name="connsiteY27" fmla="*/ 580170 h 601505"/>
                <a:gd name="connsiteX28" fmla="*/ 452043 w 634309"/>
                <a:gd name="connsiteY28" fmla="*/ 583237 h 601505"/>
                <a:gd name="connsiteX29" fmla="*/ 409644 w 634309"/>
                <a:gd name="connsiteY29" fmla="*/ 592057 h 601505"/>
                <a:gd name="connsiteX30" fmla="*/ 387673 w 634309"/>
                <a:gd name="connsiteY30" fmla="*/ 564060 h 601505"/>
                <a:gd name="connsiteX31" fmla="*/ 341350 w 634309"/>
                <a:gd name="connsiteY31" fmla="*/ 484120 h 601505"/>
                <a:gd name="connsiteX32" fmla="*/ 321551 w 634309"/>
                <a:gd name="connsiteY32" fmla="*/ 422849 h 601505"/>
                <a:gd name="connsiteX33" fmla="*/ 320109 w 634309"/>
                <a:gd name="connsiteY33" fmla="*/ 418321 h 601505"/>
                <a:gd name="connsiteX34" fmla="*/ 315309 w 634309"/>
                <a:gd name="connsiteY34" fmla="*/ 423789 h 601505"/>
                <a:gd name="connsiteX35" fmla="*/ 239769 w 634309"/>
                <a:gd name="connsiteY35" fmla="*/ 549525 h 601505"/>
                <a:gd name="connsiteX36" fmla="*/ 169214 w 634309"/>
                <a:gd name="connsiteY36" fmla="*/ 590229 h 601505"/>
                <a:gd name="connsiteX37" fmla="*/ 110807 w 634309"/>
                <a:gd name="connsiteY37" fmla="*/ 556656 h 601505"/>
                <a:gd name="connsiteX38" fmla="*/ 108642 w 634309"/>
                <a:gd name="connsiteY38" fmla="*/ 490965 h 601505"/>
                <a:gd name="connsiteX39" fmla="*/ 124091 w 634309"/>
                <a:gd name="connsiteY39" fmla="*/ 461044 h 601505"/>
                <a:gd name="connsiteX40" fmla="*/ 133934 w 634309"/>
                <a:gd name="connsiteY40" fmla="*/ 450287 h 601505"/>
                <a:gd name="connsiteX41" fmla="*/ 188423 w 634309"/>
                <a:gd name="connsiteY41" fmla="*/ 390388 h 601505"/>
                <a:gd name="connsiteX42" fmla="*/ 255676 w 634309"/>
                <a:gd name="connsiteY42" fmla="*/ 317960 h 601505"/>
                <a:gd name="connsiteX43" fmla="*/ 257981 w 634309"/>
                <a:gd name="connsiteY43" fmla="*/ 315680 h 601505"/>
                <a:gd name="connsiteX44" fmla="*/ 267550 w 634309"/>
                <a:gd name="connsiteY44" fmla="*/ 302955 h 601505"/>
                <a:gd name="connsiteX45" fmla="*/ 250869 w 634309"/>
                <a:gd name="connsiteY45" fmla="*/ 303380 h 601505"/>
                <a:gd name="connsiteX46" fmla="*/ 154609 w 634309"/>
                <a:gd name="connsiteY46" fmla="*/ 317001 h 601505"/>
                <a:gd name="connsiteX47" fmla="*/ 75984 w 634309"/>
                <a:gd name="connsiteY47" fmla="*/ 308384 h 601505"/>
                <a:gd name="connsiteX48" fmla="*/ 28454 w 634309"/>
                <a:gd name="connsiteY48" fmla="*/ 292121 h 601505"/>
                <a:gd name="connsiteX49" fmla="*/ 12490 w 634309"/>
                <a:gd name="connsiteY49" fmla="*/ 284266 h 601505"/>
                <a:gd name="connsiteX50" fmla="*/ 6832 w 634309"/>
                <a:gd name="connsiteY50" fmla="*/ 246738 h 601505"/>
                <a:gd name="connsiteX51" fmla="*/ 15246 w 634309"/>
                <a:gd name="connsiteY51" fmla="*/ 239264 h 601505"/>
                <a:gd name="connsiteX52" fmla="*/ 144506 w 634309"/>
                <a:gd name="connsiteY52" fmla="*/ 206987 h 601505"/>
                <a:gd name="connsiteX53" fmla="*/ 258584 w 634309"/>
                <a:gd name="connsiteY53" fmla="*/ 222341 h 601505"/>
                <a:gd name="connsiteX54" fmla="*/ 276066 w 634309"/>
                <a:gd name="connsiteY54" fmla="*/ 222754 h 601505"/>
                <a:gd name="connsiteX55" fmla="*/ 267042 w 634309"/>
                <a:gd name="connsiteY55" fmla="*/ 206784 h 601505"/>
                <a:gd name="connsiteX56" fmla="*/ 195878 w 634309"/>
                <a:gd name="connsiteY56" fmla="*/ 122646 h 601505"/>
                <a:gd name="connsiteX57" fmla="*/ 171653 w 634309"/>
                <a:gd name="connsiteY57" fmla="*/ 92185 h 601505"/>
                <a:gd name="connsiteX58" fmla="*/ 170129 w 634309"/>
                <a:gd name="connsiteY58" fmla="*/ 20100 h 601505"/>
                <a:gd name="connsiteX59" fmla="*/ 213359 w 634309"/>
                <a:gd name="connsiteY59" fmla="*/ 402 h 601505"/>
                <a:gd name="connsiteX60" fmla="*/ 253536 w 634309"/>
                <a:gd name="connsiteY60" fmla="*/ 12664 h 601505"/>
                <a:gd name="connsiteX61" fmla="*/ 309403 w 634309"/>
                <a:gd name="connsiteY61" fmla="*/ 51113 h 601505"/>
                <a:gd name="connsiteX62" fmla="*/ 334282 w 634309"/>
                <a:gd name="connsiteY62" fmla="*/ 76628 h 601505"/>
                <a:gd name="connsiteX63" fmla="*/ 368331 w 634309"/>
                <a:gd name="connsiteY63" fmla="*/ 172303 h 601505"/>
                <a:gd name="connsiteX64" fmla="*/ 365258 w 634309"/>
                <a:gd name="connsiteY64" fmla="*/ 196363 h 601505"/>
                <a:gd name="connsiteX65" fmla="*/ 362273 w 634309"/>
                <a:gd name="connsiteY65" fmla="*/ 213927 h 601505"/>
                <a:gd name="connsiteX66" fmla="*/ 362140 w 634309"/>
                <a:gd name="connsiteY66" fmla="*/ 220208 h 601505"/>
                <a:gd name="connsiteX67" fmla="*/ 364699 w 634309"/>
                <a:gd name="connsiteY67" fmla="*/ 221160 h 601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634309" h="601505">
                  <a:moveTo>
                    <a:pt x="364699" y="221160"/>
                  </a:moveTo>
                  <a:cubicBezTo>
                    <a:pt x="367753" y="215560"/>
                    <a:pt x="370890" y="210003"/>
                    <a:pt x="373849" y="204358"/>
                  </a:cubicBezTo>
                  <a:cubicBezTo>
                    <a:pt x="395300" y="163464"/>
                    <a:pt x="421887" y="126120"/>
                    <a:pt x="452005" y="91220"/>
                  </a:cubicBezTo>
                  <a:cubicBezTo>
                    <a:pt x="461530" y="80178"/>
                    <a:pt x="470884" y="68957"/>
                    <a:pt x="480936" y="58409"/>
                  </a:cubicBezTo>
                  <a:cubicBezTo>
                    <a:pt x="493902" y="44808"/>
                    <a:pt x="507295" y="42871"/>
                    <a:pt x="523138" y="52974"/>
                  </a:cubicBezTo>
                  <a:cubicBezTo>
                    <a:pt x="537825" y="62334"/>
                    <a:pt x="550030" y="74685"/>
                    <a:pt x="559511" y="89423"/>
                  </a:cubicBezTo>
                  <a:cubicBezTo>
                    <a:pt x="564267" y="96814"/>
                    <a:pt x="564464" y="104726"/>
                    <a:pt x="560393" y="112569"/>
                  </a:cubicBezTo>
                  <a:cubicBezTo>
                    <a:pt x="558907" y="115433"/>
                    <a:pt x="557402" y="118430"/>
                    <a:pt x="555282" y="120811"/>
                  </a:cubicBezTo>
                  <a:cubicBezTo>
                    <a:pt x="538079" y="140216"/>
                    <a:pt x="523043" y="161419"/>
                    <a:pt x="504913" y="180082"/>
                  </a:cubicBezTo>
                  <a:cubicBezTo>
                    <a:pt x="487095" y="198427"/>
                    <a:pt x="467169" y="214181"/>
                    <a:pt x="446252" y="228520"/>
                  </a:cubicBezTo>
                  <a:cubicBezTo>
                    <a:pt x="430688" y="239188"/>
                    <a:pt x="415905" y="251164"/>
                    <a:pt x="398894" y="259679"/>
                  </a:cubicBezTo>
                  <a:cubicBezTo>
                    <a:pt x="392715" y="262772"/>
                    <a:pt x="386651" y="266093"/>
                    <a:pt x="380739" y="269204"/>
                  </a:cubicBezTo>
                  <a:cubicBezTo>
                    <a:pt x="381863" y="273351"/>
                    <a:pt x="384822" y="273605"/>
                    <a:pt x="387248" y="274335"/>
                  </a:cubicBezTo>
                  <a:cubicBezTo>
                    <a:pt x="399687" y="278050"/>
                    <a:pt x="412305" y="280895"/>
                    <a:pt x="425195" y="282723"/>
                  </a:cubicBezTo>
                  <a:cubicBezTo>
                    <a:pt x="440702" y="284920"/>
                    <a:pt x="456177" y="287486"/>
                    <a:pt x="471531" y="290559"/>
                  </a:cubicBezTo>
                  <a:cubicBezTo>
                    <a:pt x="504253" y="297112"/>
                    <a:pt x="531914" y="313769"/>
                    <a:pt x="556660" y="335365"/>
                  </a:cubicBezTo>
                  <a:cubicBezTo>
                    <a:pt x="579081" y="354929"/>
                    <a:pt x="599535" y="376487"/>
                    <a:pt x="617715" y="400141"/>
                  </a:cubicBezTo>
                  <a:cubicBezTo>
                    <a:pt x="623360" y="407488"/>
                    <a:pt x="628218" y="415235"/>
                    <a:pt x="631526" y="423871"/>
                  </a:cubicBezTo>
                  <a:cubicBezTo>
                    <a:pt x="639648" y="445042"/>
                    <a:pt x="629500" y="464638"/>
                    <a:pt x="607561" y="470499"/>
                  </a:cubicBezTo>
                  <a:cubicBezTo>
                    <a:pt x="599560" y="472639"/>
                    <a:pt x="591426" y="472823"/>
                    <a:pt x="583437" y="471159"/>
                  </a:cubicBezTo>
                  <a:cubicBezTo>
                    <a:pt x="556469" y="465540"/>
                    <a:pt x="529361" y="460396"/>
                    <a:pt x="503224" y="451405"/>
                  </a:cubicBezTo>
                  <a:cubicBezTo>
                    <a:pt x="489896" y="446820"/>
                    <a:pt x="477069" y="441137"/>
                    <a:pt x="464959" y="433898"/>
                  </a:cubicBezTo>
                  <a:cubicBezTo>
                    <a:pt x="461714" y="431961"/>
                    <a:pt x="458495" y="429948"/>
                    <a:pt x="455123" y="428240"/>
                  </a:cubicBezTo>
                  <a:cubicBezTo>
                    <a:pt x="453789" y="427567"/>
                    <a:pt x="451688" y="426900"/>
                    <a:pt x="450640" y="427491"/>
                  </a:cubicBezTo>
                  <a:cubicBezTo>
                    <a:pt x="448405" y="428748"/>
                    <a:pt x="449325" y="431193"/>
                    <a:pt x="449827" y="433225"/>
                  </a:cubicBezTo>
                  <a:cubicBezTo>
                    <a:pt x="450214" y="434800"/>
                    <a:pt x="450811" y="436317"/>
                    <a:pt x="451218" y="437886"/>
                  </a:cubicBezTo>
                  <a:cubicBezTo>
                    <a:pt x="458901" y="467299"/>
                    <a:pt x="463918" y="496979"/>
                    <a:pt x="462298" y="527611"/>
                  </a:cubicBezTo>
                  <a:cubicBezTo>
                    <a:pt x="461352" y="545582"/>
                    <a:pt x="457301" y="562854"/>
                    <a:pt x="453085" y="580170"/>
                  </a:cubicBezTo>
                  <a:cubicBezTo>
                    <a:pt x="452831" y="581218"/>
                    <a:pt x="452431" y="582234"/>
                    <a:pt x="452043" y="583237"/>
                  </a:cubicBezTo>
                  <a:cubicBezTo>
                    <a:pt x="444258" y="603322"/>
                    <a:pt x="424808" y="607716"/>
                    <a:pt x="409644" y="592057"/>
                  </a:cubicBezTo>
                  <a:cubicBezTo>
                    <a:pt x="401421" y="583567"/>
                    <a:pt x="393795" y="574144"/>
                    <a:pt x="387673" y="564060"/>
                  </a:cubicBezTo>
                  <a:cubicBezTo>
                    <a:pt x="371690" y="537740"/>
                    <a:pt x="356552" y="510911"/>
                    <a:pt x="341350" y="484120"/>
                  </a:cubicBezTo>
                  <a:cubicBezTo>
                    <a:pt x="330555" y="465102"/>
                    <a:pt x="323589" y="444756"/>
                    <a:pt x="321551" y="422849"/>
                  </a:cubicBezTo>
                  <a:cubicBezTo>
                    <a:pt x="321405" y="421306"/>
                    <a:pt x="320605" y="419826"/>
                    <a:pt x="320109" y="418321"/>
                  </a:cubicBezTo>
                  <a:cubicBezTo>
                    <a:pt x="315893" y="418093"/>
                    <a:pt x="316090" y="421579"/>
                    <a:pt x="315309" y="423789"/>
                  </a:cubicBezTo>
                  <a:cubicBezTo>
                    <a:pt x="298659" y="470836"/>
                    <a:pt x="272078" y="511990"/>
                    <a:pt x="239769" y="549525"/>
                  </a:cubicBezTo>
                  <a:cubicBezTo>
                    <a:pt x="221183" y="571121"/>
                    <a:pt x="196297" y="583339"/>
                    <a:pt x="169214" y="590229"/>
                  </a:cubicBezTo>
                  <a:cubicBezTo>
                    <a:pt x="142957" y="596909"/>
                    <a:pt x="118363" y="582532"/>
                    <a:pt x="110807" y="556656"/>
                  </a:cubicBezTo>
                  <a:cubicBezTo>
                    <a:pt x="104520" y="535142"/>
                    <a:pt x="103308" y="513120"/>
                    <a:pt x="108642" y="490965"/>
                  </a:cubicBezTo>
                  <a:cubicBezTo>
                    <a:pt x="111372" y="479637"/>
                    <a:pt x="116446" y="469725"/>
                    <a:pt x="124091" y="461044"/>
                  </a:cubicBezTo>
                  <a:cubicBezTo>
                    <a:pt x="127304" y="457393"/>
                    <a:pt x="130270" y="453424"/>
                    <a:pt x="133934" y="450287"/>
                  </a:cubicBezTo>
                  <a:cubicBezTo>
                    <a:pt x="154622" y="432603"/>
                    <a:pt x="170726" y="410752"/>
                    <a:pt x="188423" y="390388"/>
                  </a:cubicBezTo>
                  <a:cubicBezTo>
                    <a:pt x="210051" y="365496"/>
                    <a:pt x="231819" y="340769"/>
                    <a:pt x="255676" y="317960"/>
                  </a:cubicBezTo>
                  <a:cubicBezTo>
                    <a:pt x="256457" y="317210"/>
                    <a:pt x="257301" y="316512"/>
                    <a:pt x="257981" y="315680"/>
                  </a:cubicBezTo>
                  <a:cubicBezTo>
                    <a:pt x="261359" y="311578"/>
                    <a:pt x="265925" y="308371"/>
                    <a:pt x="267550" y="302955"/>
                  </a:cubicBezTo>
                  <a:cubicBezTo>
                    <a:pt x="261899" y="298020"/>
                    <a:pt x="256254" y="302459"/>
                    <a:pt x="250869" y="303380"/>
                  </a:cubicBezTo>
                  <a:cubicBezTo>
                    <a:pt x="218903" y="308822"/>
                    <a:pt x="187083" y="315312"/>
                    <a:pt x="154609" y="317001"/>
                  </a:cubicBezTo>
                  <a:cubicBezTo>
                    <a:pt x="127971" y="318385"/>
                    <a:pt x="101631" y="315546"/>
                    <a:pt x="75984" y="308384"/>
                  </a:cubicBezTo>
                  <a:cubicBezTo>
                    <a:pt x="59880" y="303888"/>
                    <a:pt x="44189" y="297843"/>
                    <a:pt x="28454" y="292121"/>
                  </a:cubicBezTo>
                  <a:cubicBezTo>
                    <a:pt x="22904" y="290102"/>
                    <a:pt x="17430" y="287486"/>
                    <a:pt x="12490" y="284266"/>
                  </a:cubicBezTo>
                  <a:cubicBezTo>
                    <a:pt x="-1823" y="274938"/>
                    <a:pt x="-4007" y="259997"/>
                    <a:pt x="6832" y="246738"/>
                  </a:cubicBezTo>
                  <a:cubicBezTo>
                    <a:pt x="9182" y="243861"/>
                    <a:pt x="12109" y="241251"/>
                    <a:pt x="15246" y="239264"/>
                  </a:cubicBezTo>
                  <a:cubicBezTo>
                    <a:pt x="54755" y="214264"/>
                    <a:pt x="97072" y="200434"/>
                    <a:pt x="144506" y="206987"/>
                  </a:cubicBezTo>
                  <a:cubicBezTo>
                    <a:pt x="182511" y="212238"/>
                    <a:pt x="220535" y="217369"/>
                    <a:pt x="258584" y="222341"/>
                  </a:cubicBezTo>
                  <a:cubicBezTo>
                    <a:pt x="264331" y="223091"/>
                    <a:pt x="270179" y="225472"/>
                    <a:pt x="276066" y="222754"/>
                  </a:cubicBezTo>
                  <a:cubicBezTo>
                    <a:pt x="277355" y="215039"/>
                    <a:pt x="270878" y="211426"/>
                    <a:pt x="267042" y="206784"/>
                  </a:cubicBezTo>
                  <a:cubicBezTo>
                    <a:pt x="243643" y="178469"/>
                    <a:pt x="218185" y="151901"/>
                    <a:pt x="195878" y="122646"/>
                  </a:cubicBezTo>
                  <a:cubicBezTo>
                    <a:pt x="188010" y="112334"/>
                    <a:pt x="179774" y="102307"/>
                    <a:pt x="171653" y="92185"/>
                  </a:cubicBezTo>
                  <a:cubicBezTo>
                    <a:pt x="152692" y="68570"/>
                    <a:pt x="154628" y="44363"/>
                    <a:pt x="170129" y="20100"/>
                  </a:cubicBezTo>
                  <a:cubicBezTo>
                    <a:pt x="180066" y="4549"/>
                    <a:pt x="195084" y="-1725"/>
                    <a:pt x="213359" y="402"/>
                  </a:cubicBezTo>
                  <a:cubicBezTo>
                    <a:pt x="227456" y="2041"/>
                    <a:pt x="240683" y="6905"/>
                    <a:pt x="253536" y="12664"/>
                  </a:cubicBezTo>
                  <a:cubicBezTo>
                    <a:pt x="274485" y="22050"/>
                    <a:pt x="292595" y="35759"/>
                    <a:pt x="309403" y="51113"/>
                  </a:cubicBezTo>
                  <a:cubicBezTo>
                    <a:pt x="318153" y="59108"/>
                    <a:pt x="326675" y="67395"/>
                    <a:pt x="334282" y="76628"/>
                  </a:cubicBezTo>
                  <a:cubicBezTo>
                    <a:pt x="357225" y="104466"/>
                    <a:pt x="368458" y="136318"/>
                    <a:pt x="368331" y="172303"/>
                  </a:cubicBezTo>
                  <a:cubicBezTo>
                    <a:pt x="368306" y="180463"/>
                    <a:pt x="367080" y="188426"/>
                    <a:pt x="365258" y="196363"/>
                  </a:cubicBezTo>
                  <a:cubicBezTo>
                    <a:pt x="363931" y="202142"/>
                    <a:pt x="363137" y="208054"/>
                    <a:pt x="362273" y="213927"/>
                  </a:cubicBezTo>
                  <a:cubicBezTo>
                    <a:pt x="361968" y="215985"/>
                    <a:pt x="362172" y="218112"/>
                    <a:pt x="362140" y="220208"/>
                  </a:cubicBezTo>
                  <a:cubicBezTo>
                    <a:pt x="362991" y="220531"/>
                    <a:pt x="363848" y="220843"/>
                    <a:pt x="364699" y="221160"/>
                  </a:cubicBezTo>
                  <a:close/>
                </a:path>
              </a:pathLst>
            </a:custGeom>
            <a:solidFill>
              <a:srgbClr val="BDD19C"/>
            </a:solidFill>
            <a:ln w="6350" cap="flat">
              <a:noFill/>
              <a:prstDash val="solid"/>
              <a:miter/>
            </a:ln>
          </p:spPr>
          <p:txBody>
            <a:bodyPr rtlCol="0" anchor="ctr"/>
            <a:lstStyle/>
            <a:p>
              <a:endParaRPr lang="en-US"/>
            </a:p>
          </p:txBody>
        </p:sp>
        <p:grpSp>
          <p:nvGrpSpPr>
            <p:cNvPr id="21" name="Graphic 2">
              <a:extLst>
                <a:ext uri="{FF2B5EF4-FFF2-40B4-BE49-F238E27FC236}">
                  <a16:creationId xmlns:a16="http://schemas.microsoft.com/office/drawing/2014/main" id="{481A28B7-CA24-920E-A17D-6EDC18B9C7B0}"/>
                </a:ext>
              </a:extLst>
            </p:cNvPr>
            <p:cNvGrpSpPr/>
            <p:nvPr/>
          </p:nvGrpSpPr>
          <p:grpSpPr>
            <a:xfrm>
              <a:off x="6029415" y="3579704"/>
              <a:ext cx="912721" cy="2004294"/>
              <a:chOff x="6029415" y="3579704"/>
              <a:chExt cx="912721" cy="2004294"/>
            </a:xfrm>
            <a:solidFill>
              <a:srgbClr val="EABFBB"/>
            </a:solidFill>
          </p:grpSpPr>
          <p:sp>
            <p:nvSpPr>
              <p:cNvPr id="22" name="Freeform: Shape 21">
                <a:extLst>
                  <a:ext uri="{FF2B5EF4-FFF2-40B4-BE49-F238E27FC236}">
                    <a16:creationId xmlns:a16="http://schemas.microsoft.com/office/drawing/2014/main" id="{4EB140E7-9D90-CA14-EFD3-E55943669C31}"/>
                  </a:ext>
                </a:extLst>
              </p:cNvPr>
              <p:cNvSpPr/>
              <p:nvPr/>
            </p:nvSpPr>
            <p:spPr>
              <a:xfrm>
                <a:off x="6029415" y="4498012"/>
                <a:ext cx="278104" cy="82607"/>
              </a:xfrm>
              <a:custGeom>
                <a:avLst/>
                <a:gdLst>
                  <a:gd name="connsiteX0" fmla="*/ 265669 w 278104"/>
                  <a:gd name="connsiteY0" fmla="*/ 25632 h 82607"/>
                  <a:gd name="connsiteX1" fmla="*/ 272337 w 278104"/>
                  <a:gd name="connsiteY1" fmla="*/ 32769 h 82607"/>
                  <a:gd name="connsiteX2" fmla="*/ 266615 w 278104"/>
                  <a:gd name="connsiteY2" fmla="*/ 71467 h 82607"/>
                  <a:gd name="connsiteX3" fmla="*/ 233570 w 278104"/>
                  <a:gd name="connsiteY3" fmla="*/ 82376 h 82607"/>
                  <a:gd name="connsiteX4" fmla="*/ 142162 w 278104"/>
                  <a:gd name="connsiteY4" fmla="*/ 78502 h 82607"/>
                  <a:gd name="connsiteX5" fmla="*/ 40321 w 278104"/>
                  <a:gd name="connsiteY5" fmla="*/ 57877 h 82607"/>
                  <a:gd name="connsiteX6" fmla="*/ 8907 w 278104"/>
                  <a:gd name="connsiteY6" fmla="*/ 42136 h 82607"/>
                  <a:gd name="connsiteX7" fmla="*/ 12577 w 278104"/>
                  <a:gd name="connsiteY7" fmla="*/ 8773 h 82607"/>
                  <a:gd name="connsiteX8" fmla="*/ 44854 w 278104"/>
                  <a:gd name="connsiteY8" fmla="*/ 1521 h 82607"/>
                  <a:gd name="connsiteX9" fmla="*/ 188314 w 278104"/>
                  <a:gd name="connsiteY9" fmla="*/ 3293 h 82607"/>
                  <a:gd name="connsiteX10" fmla="*/ 237520 w 278104"/>
                  <a:gd name="connsiteY10" fmla="*/ 11624 h 82607"/>
                  <a:gd name="connsiteX11" fmla="*/ 265669 w 278104"/>
                  <a:gd name="connsiteY11" fmla="*/ 25632 h 82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8104" h="82607">
                    <a:moveTo>
                      <a:pt x="265669" y="25632"/>
                    </a:moveTo>
                    <a:cubicBezTo>
                      <a:pt x="266692" y="26712"/>
                      <a:pt x="269911" y="29455"/>
                      <a:pt x="272337" y="32769"/>
                    </a:cubicBezTo>
                    <a:cubicBezTo>
                      <a:pt x="281786" y="45692"/>
                      <a:pt x="279449" y="61732"/>
                      <a:pt x="266615" y="71467"/>
                    </a:cubicBezTo>
                    <a:cubicBezTo>
                      <a:pt x="256913" y="78826"/>
                      <a:pt x="245705" y="82122"/>
                      <a:pt x="233570" y="82376"/>
                    </a:cubicBezTo>
                    <a:cubicBezTo>
                      <a:pt x="203014" y="83023"/>
                      <a:pt x="172477" y="82490"/>
                      <a:pt x="142162" y="78502"/>
                    </a:cubicBezTo>
                    <a:cubicBezTo>
                      <a:pt x="107764" y="73981"/>
                      <a:pt x="73467" y="68730"/>
                      <a:pt x="40321" y="57877"/>
                    </a:cubicBezTo>
                    <a:cubicBezTo>
                      <a:pt x="29030" y="54182"/>
                      <a:pt x="18057" y="49959"/>
                      <a:pt x="8907" y="42136"/>
                    </a:cubicBezTo>
                    <a:cubicBezTo>
                      <a:pt x="-4218" y="30915"/>
                      <a:pt x="-2707" y="16507"/>
                      <a:pt x="12577" y="8773"/>
                    </a:cubicBezTo>
                    <a:cubicBezTo>
                      <a:pt x="22661" y="3674"/>
                      <a:pt x="33704" y="2029"/>
                      <a:pt x="44854" y="1521"/>
                    </a:cubicBezTo>
                    <a:cubicBezTo>
                      <a:pt x="92702" y="-657"/>
                      <a:pt x="140523" y="-847"/>
                      <a:pt x="188314" y="3293"/>
                    </a:cubicBezTo>
                    <a:cubicBezTo>
                      <a:pt x="204976" y="4734"/>
                      <a:pt x="221251" y="8055"/>
                      <a:pt x="237520" y="11624"/>
                    </a:cubicBezTo>
                    <a:cubicBezTo>
                      <a:pt x="247165" y="13726"/>
                      <a:pt x="255979" y="17561"/>
                      <a:pt x="265669" y="25632"/>
                    </a:cubicBezTo>
                    <a:close/>
                  </a:path>
                </a:pathLst>
              </a:custGeom>
              <a:solidFill>
                <a:srgbClr val="EABFBB"/>
              </a:solidFill>
              <a:ln w="6350"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D384903F-69C1-3058-ADFA-049842D98BC1}"/>
                  </a:ext>
                </a:extLst>
              </p:cNvPr>
              <p:cNvSpPr/>
              <p:nvPr/>
            </p:nvSpPr>
            <p:spPr>
              <a:xfrm>
                <a:off x="6215854" y="3933484"/>
                <a:ext cx="215364" cy="138658"/>
              </a:xfrm>
              <a:custGeom>
                <a:avLst/>
                <a:gdLst>
                  <a:gd name="connsiteX0" fmla="*/ 153406 w 215364"/>
                  <a:gd name="connsiteY0" fmla="*/ 44556 h 138658"/>
                  <a:gd name="connsiteX1" fmla="*/ 194553 w 215364"/>
                  <a:gd name="connsiteY1" fmla="*/ 73486 h 138658"/>
                  <a:gd name="connsiteX2" fmla="*/ 211825 w 215364"/>
                  <a:gd name="connsiteY2" fmla="*/ 93971 h 138658"/>
                  <a:gd name="connsiteX3" fmla="*/ 192915 w 215364"/>
                  <a:gd name="connsiteY3" fmla="*/ 136777 h 138658"/>
                  <a:gd name="connsiteX4" fmla="*/ 172385 w 215364"/>
                  <a:gd name="connsiteY4" fmla="*/ 137830 h 138658"/>
                  <a:gd name="connsiteX5" fmla="*/ 146116 w 215364"/>
                  <a:gd name="connsiteY5" fmla="*/ 131804 h 138658"/>
                  <a:gd name="connsiteX6" fmla="*/ 75288 w 215364"/>
                  <a:gd name="connsiteY6" fmla="*/ 98054 h 138658"/>
                  <a:gd name="connsiteX7" fmla="*/ 27942 w 215364"/>
                  <a:gd name="connsiteY7" fmla="*/ 64501 h 138658"/>
                  <a:gd name="connsiteX8" fmla="*/ 8930 w 215364"/>
                  <a:gd name="connsiteY8" fmla="*/ 45438 h 138658"/>
                  <a:gd name="connsiteX9" fmla="*/ 2999 w 215364"/>
                  <a:gd name="connsiteY9" fmla="*/ 12697 h 138658"/>
                  <a:gd name="connsiteX10" fmla="*/ 33797 w 215364"/>
                  <a:gd name="connsiteY10" fmla="*/ 144 h 138658"/>
                  <a:gd name="connsiteX11" fmla="*/ 46027 w 215364"/>
                  <a:gd name="connsiteY11" fmla="*/ 2391 h 138658"/>
                  <a:gd name="connsiteX12" fmla="*/ 153406 w 215364"/>
                  <a:gd name="connsiteY12" fmla="*/ 44556 h 138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5364" h="138658">
                    <a:moveTo>
                      <a:pt x="153406" y="44556"/>
                    </a:moveTo>
                    <a:cubicBezTo>
                      <a:pt x="167877" y="51382"/>
                      <a:pt x="181060" y="62685"/>
                      <a:pt x="194553" y="73486"/>
                    </a:cubicBezTo>
                    <a:cubicBezTo>
                      <a:pt x="201596" y="79125"/>
                      <a:pt x="207825" y="85691"/>
                      <a:pt x="211825" y="93971"/>
                    </a:cubicBezTo>
                    <a:cubicBezTo>
                      <a:pt x="220677" y="112291"/>
                      <a:pt x="212391" y="130973"/>
                      <a:pt x="192915" y="136777"/>
                    </a:cubicBezTo>
                    <a:cubicBezTo>
                      <a:pt x="186152" y="138796"/>
                      <a:pt x="179281" y="139259"/>
                      <a:pt x="172385" y="137830"/>
                    </a:cubicBezTo>
                    <a:cubicBezTo>
                      <a:pt x="163584" y="136008"/>
                      <a:pt x="154549" y="134738"/>
                      <a:pt x="146116" y="131804"/>
                    </a:cubicBezTo>
                    <a:cubicBezTo>
                      <a:pt x="121306" y="123175"/>
                      <a:pt x="96992" y="113497"/>
                      <a:pt x="75288" y="98054"/>
                    </a:cubicBezTo>
                    <a:cubicBezTo>
                      <a:pt x="59527" y="86840"/>
                      <a:pt x="42141" y="77906"/>
                      <a:pt x="27942" y="64501"/>
                    </a:cubicBezTo>
                    <a:cubicBezTo>
                      <a:pt x="21408" y="58335"/>
                      <a:pt x="14429" y="52455"/>
                      <a:pt x="8930" y="45438"/>
                    </a:cubicBezTo>
                    <a:cubicBezTo>
                      <a:pt x="1425" y="35862"/>
                      <a:pt x="-3452" y="24585"/>
                      <a:pt x="2999" y="12697"/>
                    </a:cubicBezTo>
                    <a:cubicBezTo>
                      <a:pt x="9502" y="728"/>
                      <a:pt x="21617" y="-523"/>
                      <a:pt x="33797" y="144"/>
                    </a:cubicBezTo>
                    <a:cubicBezTo>
                      <a:pt x="37905" y="366"/>
                      <a:pt x="41963" y="1541"/>
                      <a:pt x="46027" y="2391"/>
                    </a:cubicBezTo>
                    <a:cubicBezTo>
                      <a:pt x="70506" y="7529"/>
                      <a:pt x="132095" y="31601"/>
                      <a:pt x="153406" y="44556"/>
                    </a:cubicBezTo>
                    <a:close/>
                  </a:path>
                </a:pathLst>
              </a:custGeom>
              <a:solidFill>
                <a:srgbClr val="EABFBB"/>
              </a:solidFill>
              <a:ln w="6350"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71128273-1AA0-86AE-18EA-5CDF6F98BF61}"/>
                  </a:ext>
                </a:extLst>
              </p:cNvPr>
              <p:cNvSpPr/>
              <p:nvPr/>
            </p:nvSpPr>
            <p:spPr>
              <a:xfrm>
                <a:off x="6645037" y="3579704"/>
                <a:ext cx="130836" cy="208005"/>
              </a:xfrm>
              <a:custGeom>
                <a:avLst/>
                <a:gdLst>
                  <a:gd name="connsiteX0" fmla="*/ 43665 w 130836"/>
                  <a:gd name="connsiteY0" fmla="*/ 5944 h 208005"/>
                  <a:gd name="connsiteX1" fmla="*/ 66944 w 130836"/>
                  <a:gd name="connsiteY1" fmla="*/ 29413 h 208005"/>
                  <a:gd name="connsiteX2" fmla="*/ 106047 w 130836"/>
                  <a:gd name="connsiteY2" fmla="*/ 100254 h 208005"/>
                  <a:gd name="connsiteX3" fmla="*/ 124697 w 130836"/>
                  <a:gd name="connsiteY3" fmla="*/ 146514 h 208005"/>
                  <a:gd name="connsiteX4" fmla="*/ 130196 w 130836"/>
                  <a:gd name="connsiteY4" fmla="*/ 183071 h 208005"/>
                  <a:gd name="connsiteX5" fmla="*/ 88337 w 130836"/>
                  <a:gd name="connsiteY5" fmla="*/ 203702 h 208005"/>
                  <a:gd name="connsiteX6" fmla="*/ 67446 w 130836"/>
                  <a:gd name="connsiteY6" fmla="*/ 183757 h 208005"/>
                  <a:gd name="connsiteX7" fmla="*/ 21555 w 130836"/>
                  <a:gd name="connsiteY7" fmla="*/ 102470 h 208005"/>
                  <a:gd name="connsiteX8" fmla="*/ 2917 w 130836"/>
                  <a:gd name="connsiteY8" fmla="*/ 47403 h 208005"/>
                  <a:gd name="connsiteX9" fmla="*/ 53 w 130836"/>
                  <a:gd name="connsiteY9" fmla="*/ 31077 h 208005"/>
                  <a:gd name="connsiteX10" fmla="*/ 12379 w 130836"/>
                  <a:gd name="connsiteY10" fmla="*/ 4096 h 208005"/>
                  <a:gd name="connsiteX11" fmla="*/ 43665 w 130836"/>
                  <a:gd name="connsiteY11" fmla="*/ 5944 h 208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0836" h="208005">
                    <a:moveTo>
                      <a:pt x="43665" y="5944"/>
                    </a:moveTo>
                    <a:cubicBezTo>
                      <a:pt x="53216" y="11983"/>
                      <a:pt x="60321" y="20460"/>
                      <a:pt x="66944" y="29413"/>
                    </a:cubicBezTo>
                    <a:cubicBezTo>
                      <a:pt x="83124" y="51289"/>
                      <a:pt x="95183" y="75476"/>
                      <a:pt x="106047" y="100254"/>
                    </a:cubicBezTo>
                    <a:cubicBezTo>
                      <a:pt x="112721" y="115475"/>
                      <a:pt x="118512" y="131077"/>
                      <a:pt x="124697" y="146514"/>
                    </a:cubicBezTo>
                    <a:cubicBezTo>
                      <a:pt x="129409" y="158268"/>
                      <a:pt x="132159" y="170333"/>
                      <a:pt x="130196" y="183071"/>
                    </a:cubicBezTo>
                    <a:cubicBezTo>
                      <a:pt x="126863" y="204731"/>
                      <a:pt x="107660" y="214224"/>
                      <a:pt x="88337" y="203702"/>
                    </a:cubicBezTo>
                    <a:cubicBezTo>
                      <a:pt x="79619" y="198952"/>
                      <a:pt x="73237" y="191599"/>
                      <a:pt x="67446" y="183757"/>
                    </a:cubicBezTo>
                    <a:cubicBezTo>
                      <a:pt x="48827" y="158541"/>
                      <a:pt x="33804" y="131274"/>
                      <a:pt x="21555" y="102470"/>
                    </a:cubicBezTo>
                    <a:cubicBezTo>
                      <a:pt x="13960" y="84595"/>
                      <a:pt x="7407" y="66332"/>
                      <a:pt x="2917" y="47403"/>
                    </a:cubicBezTo>
                    <a:cubicBezTo>
                      <a:pt x="1640" y="42031"/>
                      <a:pt x="307" y="36551"/>
                      <a:pt x="53" y="31077"/>
                    </a:cubicBezTo>
                    <a:cubicBezTo>
                      <a:pt x="-449" y="20149"/>
                      <a:pt x="2536" y="10300"/>
                      <a:pt x="12379" y="4096"/>
                    </a:cubicBezTo>
                    <a:cubicBezTo>
                      <a:pt x="23091" y="-2648"/>
                      <a:pt x="33569" y="-381"/>
                      <a:pt x="43665" y="5944"/>
                    </a:cubicBezTo>
                    <a:close/>
                  </a:path>
                </a:pathLst>
              </a:custGeom>
              <a:solidFill>
                <a:srgbClr val="EABFBB"/>
              </a:solidFill>
              <a:ln w="6350"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E57ED3CB-461C-3C58-1F0F-D8F57B04BD85}"/>
                  </a:ext>
                </a:extLst>
              </p:cNvPr>
              <p:cNvSpPr/>
              <p:nvPr/>
            </p:nvSpPr>
            <p:spPr>
              <a:xfrm>
                <a:off x="6104118" y="4194888"/>
                <a:ext cx="209631" cy="128195"/>
              </a:xfrm>
              <a:custGeom>
                <a:avLst/>
                <a:gdLst>
                  <a:gd name="connsiteX0" fmla="*/ 27200 w 209631"/>
                  <a:gd name="connsiteY0" fmla="*/ 335 h 128195"/>
                  <a:gd name="connsiteX1" fmla="*/ 60024 w 209631"/>
                  <a:gd name="connsiteY1" fmla="*/ 4259 h 128195"/>
                  <a:gd name="connsiteX2" fmla="*/ 134680 w 209631"/>
                  <a:gd name="connsiteY2" fmla="*/ 35469 h 128195"/>
                  <a:gd name="connsiteX3" fmla="*/ 178038 w 209631"/>
                  <a:gd name="connsiteY3" fmla="*/ 60126 h 128195"/>
                  <a:gd name="connsiteX4" fmla="*/ 205057 w 209631"/>
                  <a:gd name="connsiteY4" fmla="*/ 85355 h 128195"/>
                  <a:gd name="connsiteX5" fmla="*/ 185080 w 209631"/>
                  <a:gd name="connsiteY5" fmla="*/ 127531 h 128195"/>
                  <a:gd name="connsiteX6" fmla="*/ 156315 w 209631"/>
                  <a:gd name="connsiteY6" fmla="*/ 124884 h 128195"/>
                  <a:gd name="connsiteX7" fmla="*/ 69853 w 209631"/>
                  <a:gd name="connsiteY7" fmla="*/ 89705 h 128195"/>
                  <a:gd name="connsiteX8" fmla="*/ 21035 w 209631"/>
                  <a:gd name="connsiteY8" fmla="*/ 58133 h 128195"/>
                  <a:gd name="connsiteX9" fmla="*/ 8646 w 209631"/>
                  <a:gd name="connsiteY9" fmla="*/ 47122 h 128195"/>
                  <a:gd name="connsiteX10" fmla="*/ 1540 w 209631"/>
                  <a:gd name="connsiteY10" fmla="*/ 18324 h 128195"/>
                  <a:gd name="connsiteX11" fmla="*/ 27200 w 209631"/>
                  <a:gd name="connsiteY11" fmla="*/ 335 h 128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9631" h="128195">
                    <a:moveTo>
                      <a:pt x="27200" y="335"/>
                    </a:moveTo>
                    <a:cubicBezTo>
                      <a:pt x="38440" y="-872"/>
                      <a:pt x="49273" y="1357"/>
                      <a:pt x="60024" y="4259"/>
                    </a:cubicBezTo>
                    <a:cubicBezTo>
                      <a:pt x="86293" y="11346"/>
                      <a:pt x="110766" y="22807"/>
                      <a:pt x="134680" y="35469"/>
                    </a:cubicBezTo>
                    <a:cubicBezTo>
                      <a:pt x="149368" y="43248"/>
                      <a:pt x="163605" y="51878"/>
                      <a:pt x="178038" y="60126"/>
                    </a:cubicBezTo>
                    <a:cubicBezTo>
                      <a:pt x="189030" y="66407"/>
                      <a:pt x="198682" y="74153"/>
                      <a:pt x="205057" y="85355"/>
                    </a:cubicBezTo>
                    <a:cubicBezTo>
                      <a:pt x="215903" y="104398"/>
                      <a:pt x="206753" y="123766"/>
                      <a:pt x="185080" y="127531"/>
                    </a:cubicBezTo>
                    <a:cubicBezTo>
                      <a:pt x="175301" y="129227"/>
                      <a:pt x="165726" y="127430"/>
                      <a:pt x="156315" y="124884"/>
                    </a:cubicBezTo>
                    <a:cubicBezTo>
                      <a:pt x="126063" y="116692"/>
                      <a:pt x="97342" y="104665"/>
                      <a:pt x="69853" y="89705"/>
                    </a:cubicBezTo>
                    <a:cubicBezTo>
                      <a:pt x="52791" y="80421"/>
                      <a:pt x="36313" y="70178"/>
                      <a:pt x="21035" y="58133"/>
                    </a:cubicBezTo>
                    <a:cubicBezTo>
                      <a:pt x="16698" y="54716"/>
                      <a:pt x="12246" y="51256"/>
                      <a:pt x="8646" y="47122"/>
                    </a:cubicBezTo>
                    <a:cubicBezTo>
                      <a:pt x="1457" y="38873"/>
                      <a:pt x="-2321" y="29297"/>
                      <a:pt x="1540" y="18324"/>
                    </a:cubicBezTo>
                    <a:cubicBezTo>
                      <a:pt x="5744" y="6386"/>
                      <a:pt x="15364" y="1649"/>
                      <a:pt x="27200" y="335"/>
                    </a:cubicBezTo>
                    <a:close/>
                  </a:path>
                </a:pathLst>
              </a:custGeom>
              <a:solidFill>
                <a:srgbClr val="EABFBB"/>
              </a:solidFill>
              <a:ln w="6350"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96D98759-DFA5-7211-514A-D90B16B3DC5C}"/>
                  </a:ext>
                </a:extLst>
              </p:cNvPr>
              <p:cNvSpPr/>
              <p:nvPr/>
            </p:nvSpPr>
            <p:spPr>
              <a:xfrm>
                <a:off x="6090876" y="4717035"/>
                <a:ext cx="222551" cy="94340"/>
              </a:xfrm>
              <a:custGeom>
                <a:avLst/>
                <a:gdLst>
                  <a:gd name="connsiteX0" fmla="*/ 200671 w 222551"/>
                  <a:gd name="connsiteY0" fmla="*/ 2932 h 94340"/>
                  <a:gd name="connsiteX1" fmla="*/ 212584 w 222551"/>
                  <a:gd name="connsiteY1" fmla="*/ 42836 h 94340"/>
                  <a:gd name="connsiteX2" fmla="*/ 190403 w 222551"/>
                  <a:gd name="connsiteY2" fmla="*/ 57860 h 94340"/>
                  <a:gd name="connsiteX3" fmla="*/ 69163 w 222551"/>
                  <a:gd name="connsiteY3" fmla="*/ 93001 h 94340"/>
                  <a:gd name="connsiteX4" fmla="*/ 36028 w 222551"/>
                  <a:gd name="connsiteY4" fmla="*/ 94208 h 94340"/>
                  <a:gd name="connsiteX5" fmla="*/ 17868 w 222551"/>
                  <a:gd name="connsiteY5" fmla="*/ 90569 h 94340"/>
                  <a:gd name="connsiteX6" fmla="*/ 9212 w 222551"/>
                  <a:gd name="connsiteY6" fmla="*/ 47262 h 94340"/>
                  <a:gd name="connsiteX7" fmla="*/ 39166 w 222551"/>
                  <a:gd name="connsiteY7" fmla="*/ 28987 h 94340"/>
                  <a:gd name="connsiteX8" fmla="*/ 80535 w 222551"/>
                  <a:gd name="connsiteY8" fmla="*/ 15404 h 94340"/>
                  <a:gd name="connsiteX9" fmla="*/ 174687 w 222551"/>
                  <a:gd name="connsiteY9" fmla="*/ 323 h 94340"/>
                  <a:gd name="connsiteX10" fmla="*/ 200671 w 222551"/>
                  <a:gd name="connsiteY10" fmla="*/ 2932 h 94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2551" h="94340">
                    <a:moveTo>
                      <a:pt x="200671" y="2932"/>
                    </a:moveTo>
                    <a:cubicBezTo>
                      <a:pt x="225551" y="12305"/>
                      <a:pt x="228770" y="25716"/>
                      <a:pt x="212584" y="42836"/>
                    </a:cubicBezTo>
                    <a:cubicBezTo>
                      <a:pt x="206304" y="49478"/>
                      <a:pt x="198843" y="54469"/>
                      <a:pt x="190403" y="57860"/>
                    </a:cubicBezTo>
                    <a:cubicBezTo>
                      <a:pt x="151160" y="73602"/>
                      <a:pt x="111308" y="87406"/>
                      <a:pt x="69163" y="93001"/>
                    </a:cubicBezTo>
                    <a:cubicBezTo>
                      <a:pt x="58247" y="94449"/>
                      <a:pt x="47065" y="94480"/>
                      <a:pt x="36028" y="94208"/>
                    </a:cubicBezTo>
                    <a:cubicBezTo>
                      <a:pt x="29932" y="94061"/>
                      <a:pt x="23563" y="92766"/>
                      <a:pt x="17868" y="90569"/>
                    </a:cubicBezTo>
                    <a:cubicBezTo>
                      <a:pt x="-1824" y="82974"/>
                      <a:pt x="-6027" y="61696"/>
                      <a:pt x="9212" y="47262"/>
                    </a:cubicBezTo>
                    <a:cubicBezTo>
                      <a:pt x="17836" y="39096"/>
                      <a:pt x="28040" y="33031"/>
                      <a:pt x="39166" y="28987"/>
                    </a:cubicBezTo>
                    <a:cubicBezTo>
                      <a:pt x="52805" y="24027"/>
                      <a:pt x="66540" y="19182"/>
                      <a:pt x="80535" y="15404"/>
                    </a:cubicBezTo>
                    <a:cubicBezTo>
                      <a:pt x="111352" y="7073"/>
                      <a:pt x="142905" y="2901"/>
                      <a:pt x="174687" y="323"/>
                    </a:cubicBezTo>
                    <a:cubicBezTo>
                      <a:pt x="184479" y="-477"/>
                      <a:pt x="194055" y="145"/>
                      <a:pt x="200671" y="2932"/>
                    </a:cubicBezTo>
                    <a:close/>
                  </a:path>
                </a:pathLst>
              </a:custGeom>
              <a:solidFill>
                <a:srgbClr val="EABFBB"/>
              </a:solidFill>
              <a:ln w="6350"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BAFB3665-B0BA-C19E-22BB-70A2E39B7AD2}"/>
                  </a:ext>
                </a:extLst>
              </p:cNvPr>
              <p:cNvSpPr/>
              <p:nvPr/>
            </p:nvSpPr>
            <p:spPr>
              <a:xfrm>
                <a:off x="6389573" y="3703879"/>
                <a:ext cx="164994" cy="180316"/>
              </a:xfrm>
              <a:custGeom>
                <a:avLst/>
                <a:gdLst>
                  <a:gd name="connsiteX0" fmla="*/ 123355 w 164994"/>
                  <a:gd name="connsiteY0" fmla="*/ 174224 h 180316"/>
                  <a:gd name="connsiteX1" fmla="*/ 84284 w 164994"/>
                  <a:gd name="connsiteY1" fmla="*/ 138823 h 180316"/>
                  <a:gd name="connsiteX2" fmla="*/ 16237 w 164994"/>
                  <a:gd name="connsiteY2" fmla="*/ 55206 h 180316"/>
                  <a:gd name="connsiteX3" fmla="*/ 2000 w 164994"/>
                  <a:gd name="connsiteY3" fmla="*/ 27584 h 180316"/>
                  <a:gd name="connsiteX4" fmla="*/ 4083 w 164994"/>
                  <a:gd name="connsiteY4" fmla="*/ 5886 h 180316"/>
                  <a:gd name="connsiteX5" fmla="*/ 27134 w 164994"/>
                  <a:gd name="connsiteY5" fmla="*/ 1548 h 180316"/>
                  <a:gd name="connsiteX6" fmla="*/ 43485 w 164994"/>
                  <a:gd name="connsiteY6" fmla="*/ 10330 h 180316"/>
                  <a:gd name="connsiteX7" fmla="*/ 100876 w 164994"/>
                  <a:gd name="connsiteY7" fmla="*/ 64286 h 180316"/>
                  <a:gd name="connsiteX8" fmla="*/ 153137 w 164994"/>
                  <a:gd name="connsiteY8" fmla="*/ 131482 h 180316"/>
                  <a:gd name="connsiteX9" fmla="*/ 164084 w 164994"/>
                  <a:gd name="connsiteY9" fmla="*/ 153701 h 180316"/>
                  <a:gd name="connsiteX10" fmla="*/ 138404 w 164994"/>
                  <a:gd name="connsiteY10" fmla="*/ 179476 h 180316"/>
                  <a:gd name="connsiteX11" fmla="*/ 123355 w 164994"/>
                  <a:gd name="connsiteY11" fmla="*/ 174224 h 18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4994" h="180316">
                    <a:moveTo>
                      <a:pt x="123355" y="174224"/>
                    </a:moveTo>
                    <a:cubicBezTo>
                      <a:pt x="110890" y="162997"/>
                      <a:pt x="97022" y="151478"/>
                      <a:pt x="84284" y="138823"/>
                    </a:cubicBezTo>
                    <a:cubicBezTo>
                      <a:pt x="58674" y="113391"/>
                      <a:pt x="35694" y="85705"/>
                      <a:pt x="16237" y="55206"/>
                    </a:cubicBezTo>
                    <a:cubicBezTo>
                      <a:pt x="10643" y="46430"/>
                      <a:pt x="5309" y="37490"/>
                      <a:pt x="2000" y="27584"/>
                    </a:cubicBezTo>
                    <a:cubicBezTo>
                      <a:pt x="-476" y="20160"/>
                      <a:pt x="-1518" y="12375"/>
                      <a:pt x="4083" y="5886"/>
                    </a:cubicBezTo>
                    <a:cubicBezTo>
                      <a:pt x="10401" y="-1430"/>
                      <a:pt x="18758" y="-693"/>
                      <a:pt x="27134" y="1548"/>
                    </a:cubicBezTo>
                    <a:cubicBezTo>
                      <a:pt x="33268" y="3193"/>
                      <a:pt x="38443" y="6584"/>
                      <a:pt x="43485" y="10330"/>
                    </a:cubicBezTo>
                    <a:cubicBezTo>
                      <a:pt x="64707" y="26104"/>
                      <a:pt x="83954" y="44131"/>
                      <a:pt x="100876" y="64286"/>
                    </a:cubicBezTo>
                    <a:cubicBezTo>
                      <a:pt x="119107" y="86003"/>
                      <a:pt x="135922" y="108921"/>
                      <a:pt x="153137" y="131482"/>
                    </a:cubicBezTo>
                    <a:cubicBezTo>
                      <a:pt x="158185" y="138099"/>
                      <a:pt x="162211" y="145484"/>
                      <a:pt x="164084" y="153701"/>
                    </a:cubicBezTo>
                    <a:cubicBezTo>
                      <a:pt x="168351" y="172383"/>
                      <a:pt x="157245" y="183565"/>
                      <a:pt x="138404" y="179476"/>
                    </a:cubicBezTo>
                    <a:cubicBezTo>
                      <a:pt x="133737" y="178472"/>
                      <a:pt x="129305" y="176345"/>
                      <a:pt x="123355" y="174224"/>
                    </a:cubicBezTo>
                    <a:close/>
                  </a:path>
                </a:pathLst>
              </a:custGeom>
              <a:solidFill>
                <a:srgbClr val="EABFBB"/>
              </a:solidFill>
              <a:ln w="6350"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49C00A58-32C8-FEF5-3148-E5260C945AE9}"/>
                  </a:ext>
                </a:extLst>
              </p:cNvPr>
              <p:cNvSpPr/>
              <p:nvPr/>
            </p:nvSpPr>
            <p:spPr>
              <a:xfrm>
                <a:off x="6552876" y="5240170"/>
                <a:ext cx="134203" cy="206363"/>
              </a:xfrm>
              <a:custGeom>
                <a:avLst/>
                <a:gdLst>
                  <a:gd name="connsiteX0" fmla="*/ 121 w 134203"/>
                  <a:gd name="connsiteY0" fmla="*/ 178056 h 206363"/>
                  <a:gd name="connsiteX1" fmla="*/ 5417 w 134203"/>
                  <a:gd name="connsiteY1" fmla="*/ 145423 h 206363"/>
                  <a:gd name="connsiteX2" fmla="*/ 39732 w 134203"/>
                  <a:gd name="connsiteY2" fmla="*/ 72145 h 206363"/>
                  <a:gd name="connsiteX3" fmla="*/ 66186 w 134203"/>
                  <a:gd name="connsiteY3" fmla="*/ 29860 h 206363"/>
                  <a:gd name="connsiteX4" fmla="*/ 92526 w 134203"/>
                  <a:gd name="connsiteY4" fmla="*/ 3920 h 206363"/>
                  <a:gd name="connsiteX5" fmla="*/ 133827 w 134203"/>
                  <a:gd name="connsiteY5" fmla="*/ 25650 h 206363"/>
                  <a:gd name="connsiteX6" fmla="*/ 129972 w 134203"/>
                  <a:gd name="connsiteY6" fmla="*/ 54276 h 206363"/>
                  <a:gd name="connsiteX7" fmla="*/ 91193 w 134203"/>
                  <a:gd name="connsiteY7" fmla="*/ 139182 h 206363"/>
                  <a:gd name="connsiteX8" fmla="*/ 57601 w 134203"/>
                  <a:gd name="connsiteY8" fmla="*/ 186635 h 206363"/>
                  <a:gd name="connsiteX9" fmla="*/ 46075 w 134203"/>
                  <a:gd name="connsiteY9" fmla="*/ 198548 h 206363"/>
                  <a:gd name="connsiteX10" fmla="*/ 17005 w 134203"/>
                  <a:gd name="connsiteY10" fmla="*/ 204440 h 206363"/>
                  <a:gd name="connsiteX11" fmla="*/ 121 w 134203"/>
                  <a:gd name="connsiteY11" fmla="*/ 178056 h 206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4203" h="206363">
                    <a:moveTo>
                      <a:pt x="121" y="178056"/>
                    </a:moveTo>
                    <a:cubicBezTo>
                      <a:pt x="-609" y="166778"/>
                      <a:pt x="2070" y="156047"/>
                      <a:pt x="5417" y="145423"/>
                    </a:cubicBezTo>
                    <a:cubicBezTo>
                      <a:pt x="13601" y="119477"/>
                      <a:pt x="26080" y="95500"/>
                      <a:pt x="39732" y="72145"/>
                    </a:cubicBezTo>
                    <a:cubicBezTo>
                      <a:pt x="48120" y="57800"/>
                      <a:pt x="57341" y="43938"/>
                      <a:pt x="66186" y="29860"/>
                    </a:cubicBezTo>
                    <a:cubicBezTo>
                      <a:pt x="72923" y="19141"/>
                      <a:pt x="81070" y="9819"/>
                      <a:pt x="92526" y="3920"/>
                    </a:cubicBezTo>
                    <a:cubicBezTo>
                      <a:pt x="112008" y="-6119"/>
                      <a:pt x="130975" y="3838"/>
                      <a:pt x="133827" y="25650"/>
                    </a:cubicBezTo>
                    <a:cubicBezTo>
                      <a:pt x="135116" y="35492"/>
                      <a:pt x="132912" y="44979"/>
                      <a:pt x="129972" y="54276"/>
                    </a:cubicBezTo>
                    <a:cubicBezTo>
                      <a:pt x="120517" y="84159"/>
                      <a:pt x="107296" y="112346"/>
                      <a:pt x="91193" y="139182"/>
                    </a:cubicBezTo>
                    <a:cubicBezTo>
                      <a:pt x="81204" y="155838"/>
                      <a:pt x="70276" y="171871"/>
                      <a:pt x="57601" y="186635"/>
                    </a:cubicBezTo>
                    <a:cubicBezTo>
                      <a:pt x="54001" y="190826"/>
                      <a:pt x="50356" y="195125"/>
                      <a:pt x="46075" y="198548"/>
                    </a:cubicBezTo>
                    <a:cubicBezTo>
                      <a:pt x="37535" y="205380"/>
                      <a:pt x="27807" y="208758"/>
                      <a:pt x="17005" y="204440"/>
                    </a:cubicBezTo>
                    <a:cubicBezTo>
                      <a:pt x="5264" y="199748"/>
                      <a:pt x="940" y="189943"/>
                      <a:pt x="121" y="178056"/>
                    </a:cubicBezTo>
                    <a:close/>
                  </a:path>
                </a:pathLst>
              </a:custGeom>
              <a:solidFill>
                <a:srgbClr val="EABFBB"/>
              </a:solidFill>
              <a:ln w="6350"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D23B4FD-E36C-4A3B-873E-3228CBABB349}"/>
                  </a:ext>
                </a:extLst>
              </p:cNvPr>
              <p:cNvSpPr/>
              <p:nvPr/>
            </p:nvSpPr>
            <p:spPr>
              <a:xfrm>
                <a:off x="6856511" y="5358190"/>
                <a:ext cx="85626" cy="225808"/>
              </a:xfrm>
              <a:custGeom>
                <a:avLst/>
                <a:gdLst>
                  <a:gd name="connsiteX0" fmla="*/ 85626 w 85626"/>
                  <a:gd name="connsiteY0" fmla="*/ 30293 h 225808"/>
                  <a:gd name="connsiteX1" fmla="*/ 79962 w 85626"/>
                  <a:gd name="connsiteY1" fmla="*/ 82712 h 225808"/>
                  <a:gd name="connsiteX2" fmla="*/ 52327 w 85626"/>
                  <a:gd name="connsiteY2" fmla="*/ 186915 h 225808"/>
                  <a:gd name="connsiteX3" fmla="*/ 38351 w 85626"/>
                  <a:gd name="connsiteY3" fmla="*/ 214672 h 225808"/>
                  <a:gd name="connsiteX4" fmla="*/ 19574 w 85626"/>
                  <a:gd name="connsiteY4" fmla="*/ 225746 h 225808"/>
                  <a:gd name="connsiteX5" fmla="*/ 2517 w 85626"/>
                  <a:gd name="connsiteY5" fmla="*/ 209649 h 225808"/>
                  <a:gd name="connsiteX6" fmla="*/ 9 w 85626"/>
                  <a:gd name="connsiteY6" fmla="*/ 191259 h 225808"/>
                  <a:gd name="connsiteX7" fmla="*/ 9915 w 85626"/>
                  <a:gd name="connsiteY7" fmla="*/ 113109 h 225808"/>
                  <a:gd name="connsiteX8" fmla="*/ 33543 w 85626"/>
                  <a:gd name="connsiteY8" fmla="*/ 31328 h 225808"/>
                  <a:gd name="connsiteX9" fmla="*/ 45081 w 85626"/>
                  <a:gd name="connsiteY9" fmla="*/ 9408 h 225808"/>
                  <a:gd name="connsiteX10" fmla="*/ 81029 w 85626"/>
                  <a:gd name="connsiteY10" fmla="*/ 15034 h 225808"/>
                  <a:gd name="connsiteX11" fmla="*/ 85626 w 85626"/>
                  <a:gd name="connsiteY11" fmla="*/ 30293 h 22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5626" h="225808">
                    <a:moveTo>
                      <a:pt x="85626" y="30293"/>
                    </a:moveTo>
                    <a:cubicBezTo>
                      <a:pt x="83874" y="46974"/>
                      <a:pt x="82705" y="64964"/>
                      <a:pt x="79962" y="82712"/>
                    </a:cubicBezTo>
                    <a:cubicBezTo>
                      <a:pt x="74444" y="118380"/>
                      <a:pt x="65560" y="153248"/>
                      <a:pt x="52327" y="186915"/>
                    </a:cubicBezTo>
                    <a:cubicBezTo>
                      <a:pt x="48517" y="196599"/>
                      <a:pt x="44421" y="206169"/>
                      <a:pt x="38351" y="214672"/>
                    </a:cubicBezTo>
                    <a:cubicBezTo>
                      <a:pt x="33804" y="221040"/>
                      <a:pt x="28114" y="226457"/>
                      <a:pt x="19574" y="225746"/>
                    </a:cubicBezTo>
                    <a:cubicBezTo>
                      <a:pt x="9941" y="224939"/>
                      <a:pt x="5622" y="217745"/>
                      <a:pt x="2517" y="209649"/>
                    </a:cubicBezTo>
                    <a:cubicBezTo>
                      <a:pt x="238" y="203718"/>
                      <a:pt x="-61" y="197539"/>
                      <a:pt x="9" y="191259"/>
                    </a:cubicBezTo>
                    <a:cubicBezTo>
                      <a:pt x="295" y="164818"/>
                      <a:pt x="3559" y="138649"/>
                      <a:pt x="9915" y="113109"/>
                    </a:cubicBezTo>
                    <a:cubicBezTo>
                      <a:pt x="16761" y="85595"/>
                      <a:pt x="25422" y="58519"/>
                      <a:pt x="33543" y="31328"/>
                    </a:cubicBezTo>
                    <a:cubicBezTo>
                      <a:pt x="35931" y="23352"/>
                      <a:pt x="39531" y="15758"/>
                      <a:pt x="45081" y="9408"/>
                    </a:cubicBezTo>
                    <a:cubicBezTo>
                      <a:pt x="57680" y="-5026"/>
                      <a:pt x="73263" y="-2620"/>
                      <a:pt x="81029" y="15034"/>
                    </a:cubicBezTo>
                    <a:cubicBezTo>
                      <a:pt x="82959" y="19396"/>
                      <a:pt x="83842" y="24228"/>
                      <a:pt x="85626" y="30293"/>
                    </a:cubicBezTo>
                    <a:close/>
                  </a:path>
                </a:pathLst>
              </a:custGeom>
              <a:solidFill>
                <a:srgbClr val="EABFBB"/>
              </a:solidFill>
              <a:ln w="6350"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C7D9797F-4FC2-ACC7-342D-AB75DD118EEA}"/>
                  </a:ext>
                </a:extLst>
              </p:cNvPr>
              <p:cNvSpPr/>
              <p:nvPr/>
            </p:nvSpPr>
            <p:spPr>
              <a:xfrm>
                <a:off x="6326613" y="5130012"/>
                <a:ext cx="166596" cy="143245"/>
              </a:xfrm>
              <a:custGeom>
                <a:avLst/>
                <a:gdLst>
                  <a:gd name="connsiteX0" fmla="*/ 136296 w 166596"/>
                  <a:gd name="connsiteY0" fmla="*/ 247 h 143245"/>
                  <a:gd name="connsiteX1" fmla="*/ 165455 w 166596"/>
                  <a:gd name="connsiteY1" fmla="*/ 31223 h 143245"/>
                  <a:gd name="connsiteX2" fmla="*/ 152494 w 166596"/>
                  <a:gd name="connsiteY2" fmla="*/ 54654 h 143245"/>
                  <a:gd name="connsiteX3" fmla="*/ 102196 w 166596"/>
                  <a:gd name="connsiteY3" fmla="*/ 100863 h 143245"/>
                  <a:gd name="connsiteX4" fmla="*/ 45808 w 166596"/>
                  <a:gd name="connsiteY4" fmla="*/ 135807 h 143245"/>
                  <a:gd name="connsiteX5" fmla="*/ 30435 w 166596"/>
                  <a:gd name="connsiteY5" fmla="*/ 142011 h 143245"/>
                  <a:gd name="connsiteX6" fmla="*/ 5784 w 166596"/>
                  <a:gd name="connsiteY6" fmla="*/ 135509 h 143245"/>
                  <a:gd name="connsiteX7" fmla="*/ 2146 w 166596"/>
                  <a:gd name="connsiteY7" fmla="*/ 110280 h 143245"/>
                  <a:gd name="connsiteX8" fmla="*/ 14642 w 166596"/>
                  <a:gd name="connsiteY8" fmla="*/ 91332 h 143245"/>
                  <a:gd name="connsiteX9" fmla="*/ 77971 w 166596"/>
                  <a:gd name="connsiteY9" fmla="*/ 34665 h 143245"/>
                  <a:gd name="connsiteX10" fmla="*/ 112070 w 166596"/>
                  <a:gd name="connsiteY10" fmla="*/ 10985 h 143245"/>
                  <a:gd name="connsiteX11" fmla="*/ 136296 w 166596"/>
                  <a:gd name="connsiteY11" fmla="*/ 247 h 14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6596" h="143245">
                    <a:moveTo>
                      <a:pt x="136296" y="247"/>
                    </a:moveTo>
                    <a:cubicBezTo>
                      <a:pt x="158165" y="-2083"/>
                      <a:pt x="170554" y="12350"/>
                      <a:pt x="165455" y="31223"/>
                    </a:cubicBezTo>
                    <a:cubicBezTo>
                      <a:pt x="163061" y="40087"/>
                      <a:pt x="158172" y="47561"/>
                      <a:pt x="152494" y="54654"/>
                    </a:cubicBezTo>
                    <a:cubicBezTo>
                      <a:pt x="138093" y="72644"/>
                      <a:pt x="120713" y="87452"/>
                      <a:pt x="102196" y="100863"/>
                    </a:cubicBezTo>
                    <a:cubicBezTo>
                      <a:pt x="84270" y="113843"/>
                      <a:pt x="65976" y="126390"/>
                      <a:pt x="45808" y="135807"/>
                    </a:cubicBezTo>
                    <a:cubicBezTo>
                      <a:pt x="40804" y="138144"/>
                      <a:pt x="35705" y="140398"/>
                      <a:pt x="30435" y="142011"/>
                    </a:cubicBezTo>
                    <a:cubicBezTo>
                      <a:pt x="21031" y="144881"/>
                      <a:pt x="12540" y="142760"/>
                      <a:pt x="5784" y="135509"/>
                    </a:cubicBezTo>
                    <a:cubicBezTo>
                      <a:pt x="-1175" y="128048"/>
                      <a:pt x="-1144" y="119316"/>
                      <a:pt x="2146" y="110280"/>
                    </a:cubicBezTo>
                    <a:cubicBezTo>
                      <a:pt x="4800" y="102984"/>
                      <a:pt x="9467" y="96926"/>
                      <a:pt x="14642" y="91332"/>
                    </a:cubicBezTo>
                    <a:cubicBezTo>
                      <a:pt x="33966" y="70453"/>
                      <a:pt x="55073" y="51530"/>
                      <a:pt x="77971" y="34665"/>
                    </a:cubicBezTo>
                    <a:cubicBezTo>
                      <a:pt x="89109" y="26460"/>
                      <a:pt x="100685" y="18853"/>
                      <a:pt x="112070" y="10985"/>
                    </a:cubicBezTo>
                    <a:cubicBezTo>
                      <a:pt x="120141" y="5410"/>
                      <a:pt x="128854" y="1378"/>
                      <a:pt x="136296" y="247"/>
                    </a:cubicBezTo>
                    <a:close/>
                  </a:path>
                </a:pathLst>
              </a:custGeom>
              <a:solidFill>
                <a:srgbClr val="EABFBB"/>
              </a:solidFill>
              <a:ln w="6350"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C854346-CEB3-7B74-2AB4-AD156509F73C}"/>
                  </a:ext>
                </a:extLst>
              </p:cNvPr>
              <p:cNvSpPr/>
              <p:nvPr/>
            </p:nvSpPr>
            <p:spPr>
              <a:xfrm>
                <a:off x="6168325" y="4922799"/>
                <a:ext cx="177633" cy="109563"/>
              </a:xfrm>
              <a:custGeom>
                <a:avLst/>
                <a:gdLst>
                  <a:gd name="connsiteX0" fmla="*/ 33033 w 177633"/>
                  <a:gd name="connsiteY0" fmla="*/ 108681 h 109563"/>
                  <a:gd name="connsiteX1" fmla="*/ 12199 w 177633"/>
                  <a:gd name="connsiteY1" fmla="*/ 108103 h 109563"/>
                  <a:gd name="connsiteX2" fmla="*/ 1645 w 177633"/>
                  <a:gd name="connsiteY2" fmla="*/ 84874 h 109563"/>
                  <a:gd name="connsiteX3" fmla="*/ 14460 w 177633"/>
                  <a:gd name="connsiteY3" fmla="*/ 68726 h 109563"/>
                  <a:gd name="connsiteX4" fmla="*/ 48064 w 177633"/>
                  <a:gd name="connsiteY4" fmla="*/ 44380 h 109563"/>
                  <a:gd name="connsiteX5" fmla="*/ 129903 w 177633"/>
                  <a:gd name="connsiteY5" fmla="*/ 4064 h 109563"/>
                  <a:gd name="connsiteX6" fmla="*/ 160364 w 177633"/>
                  <a:gd name="connsiteY6" fmla="*/ 1505 h 109563"/>
                  <a:gd name="connsiteX7" fmla="*/ 175572 w 177633"/>
                  <a:gd name="connsiteY7" fmla="*/ 32265 h 109563"/>
                  <a:gd name="connsiteX8" fmla="*/ 154503 w 177633"/>
                  <a:gd name="connsiteY8" fmla="*/ 57372 h 109563"/>
                  <a:gd name="connsiteX9" fmla="*/ 113145 w 177633"/>
                  <a:gd name="connsiteY9" fmla="*/ 81204 h 109563"/>
                  <a:gd name="connsiteX10" fmla="*/ 44971 w 177633"/>
                  <a:gd name="connsiteY10" fmla="*/ 106261 h 109563"/>
                  <a:gd name="connsiteX11" fmla="*/ 33033 w 177633"/>
                  <a:gd name="connsiteY11" fmla="*/ 108681 h 109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7633" h="109563">
                    <a:moveTo>
                      <a:pt x="33033" y="108681"/>
                    </a:moveTo>
                    <a:cubicBezTo>
                      <a:pt x="24480" y="109709"/>
                      <a:pt x="18301" y="110198"/>
                      <a:pt x="12199" y="108103"/>
                    </a:cubicBezTo>
                    <a:cubicBezTo>
                      <a:pt x="1754" y="104502"/>
                      <a:pt x="-2679" y="94958"/>
                      <a:pt x="1645" y="84874"/>
                    </a:cubicBezTo>
                    <a:cubicBezTo>
                      <a:pt x="4439" y="78359"/>
                      <a:pt x="9310" y="73413"/>
                      <a:pt x="14460" y="68726"/>
                    </a:cubicBezTo>
                    <a:cubicBezTo>
                      <a:pt x="24760" y="59360"/>
                      <a:pt x="36367" y="51810"/>
                      <a:pt x="48064" y="44380"/>
                    </a:cubicBezTo>
                    <a:cubicBezTo>
                      <a:pt x="73889" y="27985"/>
                      <a:pt x="101156" y="14548"/>
                      <a:pt x="129903" y="4064"/>
                    </a:cubicBezTo>
                    <a:cubicBezTo>
                      <a:pt x="139891" y="419"/>
                      <a:pt x="149874" y="-1549"/>
                      <a:pt x="160364" y="1505"/>
                    </a:cubicBezTo>
                    <a:cubicBezTo>
                      <a:pt x="175045" y="5772"/>
                      <a:pt x="181198" y="17939"/>
                      <a:pt x="175572" y="32265"/>
                    </a:cubicBezTo>
                    <a:cubicBezTo>
                      <a:pt x="171387" y="42926"/>
                      <a:pt x="163640" y="50781"/>
                      <a:pt x="154503" y="57372"/>
                    </a:cubicBezTo>
                    <a:cubicBezTo>
                      <a:pt x="141536" y="66732"/>
                      <a:pt x="127490" y="74314"/>
                      <a:pt x="113145" y="81204"/>
                    </a:cubicBezTo>
                    <a:cubicBezTo>
                      <a:pt x="91250" y="91720"/>
                      <a:pt x="68270" y="99479"/>
                      <a:pt x="44971" y="106261"/>
                    </a:cubicBezTo>
                    <a:cubicBezTo>
                      <a:pt x="40336" y="107601"/>
                      <a:pt x="35478" y="108191"/>
                      <a:pt x="33033" y="108681"/>
                    </a:cubicBezTo>
                    <a:close/>
                  </a:path>
                </a:pathLst>
              </a:custGeom>
              <a:solidFill>
                <a:srgbClr val="EABFBB"/>
              </a:solidFill>
              <a:ln w="6350" cap="flat">
                <a:noFill/>
                <a:prstDash val="solid"/>
                <a:miter/>
              </a:ln>
            </p:spPr>
            <p:txBody>
              <a:bodyPr rtlCol="0" anchor="ctr"/>
              <a:lstStyle/>
              <a:p>
                <a:endParaRPr lang="en-US"/>
              </a:p>
            </p:txBody>
          </p:sp>
        </p:grpSp>
        <p:sp>
          <p:nvSpPr>
            <p:cNvPr id="32" name="Freeform: Shape 31">
              <a:extLst>
                <a:ext uri="{FF2B5EF4-FFF2-40B4-BE49-F238E27FC236}">
                  <a16:creationId xmlns:a16="http://schemas.microsoft.com/office/drawing/2014/main" id="{8FD5C67D-90EF-944C-0D8C-C01019652558}"/>
                </a:ext>
              </a:extLst>
            </p:cNvPr>
            <p:cNvSpPr/>
            <p:nvPr/>
          </p:nvSpPr>
          <p:spPr>
            <a:xfrm>
              <a:off x="5751235" y="7048527"/>
              <a:ext cx="2259871" cy="1544342"/>
            </a:xfrm>
            <a:custGeom>
              <a:avLst/>
              <a:gdLst>
                <a:gd name="connsiteX0" fmla="*/ 1127205 w 2259871"/>
                <a:gd name="connsiteY0" fmla="*/ 538853 h 1544342"/>
                <a:gd name="connsiteX1" fmla="*/ 1204040 w 2259871"/>
                <a:gd name="connsiteY1" fmla="*/ 646111 h 1544342"/>
                <a:gd name="connsiteX2" fmla="*/ 1228005 w 2259871"/>
                <a:gd name="connsiteY2" fmla="*/ 678438 h 1544342"/>
                <a:gd name="connsiteX3" fmla="*/ 1308110 w 2259871"/>
                <a:gd name="connsiteY3" fmla="*/ 782401 h 1544342"/>
                <a:gd name="connsiteX4" fmla="*/ 1506268 w 2259871"/>
                <a:gd name="connsiteY4" fmla="*/ 1033213 h 1544342"/>
                <a:gd name="connsiteX5" fmla="*/ 1515775 w 2259871"/>
                <a:gd name="connsiteY5" fmla="*/ 1041023 h 1544342"/>
                <a:gd name="connsiteX6" fmla="*/ 1518505 w 2259871"/>
                <a:gd name="connsiteY6" fmla="*/ 1027333 h 1544342"/>
                <a:gd name="connsiteX7" fmla="*/ 1515571 w 2259871"/>
                <a:gd name="connsiteY7" fmla="*/ 999088 h 1544342"/>
                <a:gd name="connsiteX8" fmla="*/ 1550427 w 2259871"/>
                <a:gd name="connsiteY8" fmla="*/ 778717 h 1544342"/>
                <a:gd name="connsiteX9" fmla="*/ 1595492 w 2259871"/>
                <a:gd name="connsiteY9" fmla="*/ 698256 h 1544342"/>
                <a:gd name="connsiteX10" fmla="*/ 1669241 w 2259871"/>
                <a:gd name="connsiteY10" fmla="*/ 540174 h 1544342"/>
                <a:gd name="connsiteX11" fmla="*/ 1748248 w 2259871"/>
                <a:gd name="connsiteY11" fmla="*/ 367822 h 1544342"/>
                <a:gd name="connsiteX12" fmla="*/ 1858116 w 2259871"/>
                <a:gd name="connsiteY12" fmla="*/ 240232 h 1544342"/>
                <a:gd name="connsiteX13" fmla="*/ 1930645 w 2259871"/>
                <a:gd name="connsiteY13" fmla="*/ 176040 h 1544342"/>
                <a:gd name="connsiteX14" fmla="*/ 2000489 w 2259871"/>
                <a:gd name="connsiteY14" fmla="*/ 128465 h 1544342"/>
                <a:gd name="connsiteX15" fmla="*/ 2107906 w 2259871"/>
                <a:gd name="connsiteY15" fmla="*/ 63365 h 1544342"/>
                <a:gd name="connsiteX16" fmla="*/ 2225343 w 2259871"/>
                <a:gd name="connsiteY16" fmla="*/ 5440 h 1544342"/>
                <a:gd name="connsiteX17" fmla="*/ 2238576 w 2259871"/>
                <a:gd name="connsiteY17" fmla="*/ 970 h 1544342"/>
                <a:gd name="connsiteX18" fmla="*/ 2259728 w 2259871"/>
                <a:gd name="connsiteY18" fmla="*/ 10387 h 1544342"/>
                <a:gd name="connsiteX19" fmla="*/ 2257010 w 2259871"/>
                <a:gd name="connsiteY19" fmla="*/ 22357 h 1544342"/>
                <a:gd name="connsiteX20" fmla="*/ 2248006 w 2259871"/>
                <a:gd name="connsiteY20" fmla="*/ 37203 h 1544342"/>
                <a:gd name="connsiteX21" fmla="*/ 2201689 w 2259871"/>
                <a:gd name="connsiteY21" fmla="*/ 125309 h 1544342"/>
                <a:gd name="connsiteX22" fmla="*/ 2181401 w 2259871"/>
                <a:gd name="connsiteY22" fmla="*/ 168857 h 1544342"/>
                <a:gd name="connsiteX23" fmla="*/ 2145079 w 2259871"/>
                <a:gd name="connsiteY23" fmla="*/ 240733 h 1544342"/>
                <a:gd name="connsiteX24" fmla="*/ 2122174 w 2259871"/>
                <a:gd name="connsiteY24" fmla="*/ 388192 h 1544342"/>
                <a:gd name="connsiteX25" fmla="*/ 2126416 w 2259871"/>
                <a:gd name="connsiteY25" fmla="*/ 495794 h 1544342"/>
                <a:gd name="connsiteX26" fmla="*/ 2065570 w 2259871"/>
                <a:gd name="connsiteY26" fmla="*/ 634414 h 1544342"/>
                <a:gd name="connsiteX27" fmla="*/ 1975153 w 2259871"/>
                <a:gd name="connsiteY27" fmla="*/ 730344 h 1544342"/>
                <a:gd name="connsiteX28" fmla="*/ 1949118 w 2259871"/>
                <a:gd name="connsiteY28" fmla="*/ 754156 h 1544342"/>
                <a:gd name="connsiteX29" fmla="*/ 1884761 w 2259871"/>
                <a:gd name="connsiteY29" fmla="*/ 827498 h 1544342"/>
                <a:gd name="connsiteX30" fmla="*/ 1848159 w 2259871"/>
                <a:gd name="connsiteY30" fmla="*/ 895748 h 1544342"/>
                <a:gd name="connsiteX31" fmla="*/ 1793517 w 2259871"/>
                <a:gd name="connsiteY31" fmla="*/ 1018163 h 1544342"/>
                <a:gd name="connsiteX32" fmla="*/ 1779090 w 2259871"/>
                <a:gd name="connsiteY32" fmla="*/ 1067344 h 1544342"/>
                <a:gd name="connsiteX33" fmla="*/ 1771546 w 2259871"/>
                <a:gd name="connsiteY33" fmla="*/ 1135213 h 1544342"/>
                <a:gd name="connsiteX34" fmla="*/ 1753715 w 2259871"/>
                <a:gd name="connsiteY34" fmla="*/ 1237448 h 1544342"/>
                <a:gd name="connsiteX35" fmla="*/ 1736856 w 2259871"/>
                <a:gd name="connsiteY35" fmla="*/ 1304809 h 1544342"/>
                <a:gd name="connsiteX36" fmla="*/ 1720943 w 2259871"/>
                <a:gd name="connsiteY36" fmla="*/ 1355222 h 1544342"/>
                <a:gd name="connsiteX37" fmla="*/ 1628861 w 2259871"/>
                <a:gd name="connsiteY37" fmla="*/ 1416588 h 1544342"/>
                <a:gd name="connsiteX38" fmla="*/ 1608510 w 2259871"/>
                <a:gd name="connsiteY38" fmla="*/ 1416137 h 1544342"/>
                <a:gd name="connsiteX39" fmla="*/ 1525813 w 2259871"/>
                <a:gd name="connsiteY39" fmla="*/ 1422062 h 1544342"/>
                <a:gd name="connsiteX40" fmla="*/ 1461298 w 2259871"/>
                <a:gd name="connsiteY40" fmla="*/ 1440762 h 1544342"/>
                <a:gd name="connsiteX41" fmla="*/ 1348147 w 2259871"/>
                <a:gd name="connsiteY41" fmla="*/ 1491753 h 1544342"/>
                <a:gd name="connsiteX42" fmla="*/ 1203437 w 2259871"/>
                <a:gd name="connsiteY42" fmla="*/ 1539848 h 1544342"/>
                <a:gd name="connsiteX43" fmla="*/ 1101767 w 2259871"/>
                <a:gd name="connsiteY43" fmla="*/ 1541569 h 1544342"/>
                <a:gd name="connsiteX44" fmla="*/ 914500 w 2259871"/>
                <a:gd name="connsiteY44" fmla="*/ 1497830 h 1544342"/>
                <a:gd name="connsiteX45" fmla="*/ 749183 w 2259871"/>
                <a:gd name="connsiteY45" fmla="*/ 1483142 h 1544342"/>
                <a:gd name="connsiteX46" fmla="*/ 618862 w 2259871"/>
                <a:gd name="connsiteY46" fmla="*/ 1488857 h 1544342"/>
                <a:gd name="connsiteX47" fmla="*/ 573980 w 2259871"/>
                <a:gd name="connsiteY47" fmla="*/ 1485460 h 1544342"/>
                <a:gd name="connsiteX48" fmla="*/ 498111 w 2259871"/>
                <a:gd name="connsiteY48" fmla="*/ 1476507 h 1544342"/>
                <a:gd name="connsiteX49" fmla="*/ 328051 w 2259871"/>
                <a:gd name="connsiteY49" fmla="*/ 1458567 h 1544342"/>
                <a:gd name="connsiteX50" fmla="*/ 210792 w 2259871"/>
                <a:gd name="connsiteY50" fmla="*/ 1441632 h 1544342"/>
                <a:gd name="connsiteX51" fmla="*/ 117314 w 2259871"/>
                <a:gd name="connsiteY51" fmla="*/ 1400808 h 1544342"/>
                <a:gd name="connsiteX52" fmla="*/ 14793 w 2259871"/>
                <a:gd name="connsiteY52" fmla="*/ 1309863 h 1544342"/>
                <a:gd name="connsiteX53" fmla="*/ 3332 w 2259871"/>
                <a:gd name="connsiteY53" fmla="*/ 1293582 h 1544342"/>
                <a:gd name="connsiteX54" fmla="*/ 8558 w 2259871"/>
                <a:gd name="connsiteY54" fmla="*/ 1254206 h 1544342"/>
                <a:gd name="connsiteX55" fmla="*/ 24966 w 2259871"/>
                <a:gd name="connsiteY55" fmla="*/ 1235600 h 1544342"/>
                <a:gd name="connsiteX56" fmla="*/ 72267 w 2259871"/>
                <a:gd name="connsiteY56" fmla="*/ 1206930 h 1544342"/>
                <a:gd name="connsiteX57" fmla="*/ 151985 w 2259871"/>
                <a:gd name="connsiteY57" fmla="*/ 1177745 h 1544342"/>
                <a:gd name="connsiteX58" fmla="*/ 277181 w 2259871"/>
                <a:gd name="connsiteY58" fmla="*/ 1159451 h 1544342"/>
                <a:gd name="connsiteX59" fmla="*/ 290459 w 2259871"/>
                <a:gd name="connsiteY59" fmla="*/ 1160111 h 1544342"/>
                <a:gd name="connsiteX60" fmla="*/ 353026 w 2259871"/>
                <a:gd name="connsiteY60" fmla="*/ 1142757 h 1544342"/>
                <a:gd name="connsiteX61" fmla="*/ 440161 w 2259871"/>
                <a:gd name="connsiteY61" fmla="*/ 1107787 h 1544342"/>
                <a:gd name="connsiteX62" fmla="*/ 616405 w 2259871"/>
                <a:gd name="connsiteY62" fmla="*/ 1064246 h 1544342"/>
                <a:gd name="connsiteX63" fmla="*/ 740681 w 2259871"/>
                <a:gd name="connsiteY63" fmla="*/ 1048542 h 1544342"/>
                <a:gd name="connsiteX64" fmla="*/ 784159 w 2259871"/>
                <a:gd name="connsiteY64" fmla="*/ 1048529 h 1544342"/>
                <a:gd name="connsiteX65" fmla="*/ 1017268 w 2259871"/>
                <a:gd name="connsiteY65" fmla="*/ 1064754 h 1544342"/>
                <a:gd name="connsiteX66" fmla="*/ 1155221 w 2259871"/>
                <a:gd name="connsiteY66" fmla="*/ 1090763 h 1544342"/>
                <a:gd name="connsiteX67" fmla="*/ 1334513 w 2259871"/>
                <a:gd name="connsiteY67" fmla="*/ 1139474 h 1544342"/>
                <a:gd name="connsiteX68" fmla="*/ 1349309 w 2259871"/>
                <a:gd name="connsiteY68" fmla="*/ 1143925 h 1544342"/>
                <a:gd name="connsiteX69" fmla="*/ 1365806 w 2259871"/>
                <a:gd name="connsiteY69" fmla="*/ 1145792 h 1544342"/>
                <a:gd name="connsiteX70" fmla="*/ 1356142 w 2259871"/>
                <a:gd name="connsiteY70" fmla="*/ 1131860 h 1544342"/>
                <a:gd name="connsiteX71" fmla="*/ 1243614 w 2259871"/>
                <a:gd name="connsiteY71" fmla="*/ 1057051 h 1544342"/>
                <a:gd name="connsiteX72" fmla="*/ 1090579 w 2259871"/>
                <a:gd name="connsiteY72" fmla="*/ 975605 h 1544342"/>
                <a:gd name="connsiteX73" fmla="*/ 975878 w 2259871"/>
                <a:gd name="connsiteY73" fmla="*/ 916221 h 1544342"/>
                <a:gd name="connsiteX74" fmla="*/ 930723 w 2259871"/>
                <a:gd name="connsiteY74" fmla="*/ 893608 h 1544342"/>
                <a:gd name="connsiteX75" fmla="*/ 834318 w 2259871"/>
                <a:gd name="connsiteY75" fmla="*/ 836243 h 1544342"/>
                <a:gd name="connsiteX76" fmla="*/ 746320 w 2259871"/>
                <a:gd name="connsiteY76" fmla="*/ 764538 h 1544342"/>
                <a:gd name="connsiteX77" fmla="*/ 699203 w 2259871"/>
                <a:gd name="connsiteY77" fmla="*/ 709249 h 1544342"/>
                <a:gd name="connsiteX78" fmla="*/ 640674 w 2259871"/>
                <a:gd name="connsiteY78" fmla="*/ 625231 h 1544342"/>
                <a:gd name="connsiteX79" fmla="*/ 601921 w 2259871"/>
                <a:gd name="connsiteY79" fmla="*/ 574673 h 1544342"/>
                <a:gd name="connsiteX80" fmla="*/ 556442 w 2259871"/>
                <a:gd name="connsiteY80" fmla="*/ 518539 h 1544342"/>
                <a:gd name="connsiteX81" fmla="*/ 509039 w 2259871"/>
                <a:gd name="connsiteY81" fmla="*/ 466088 h 1544342"/>
                <a:gd name="connsiteX82" fmla="*/ 408137 w 2259871"/>
                <a:gd name="connsiteY82" fmla="*/ 367968 h 1544342"/>
                <a:gd name="connsiteX83" fmla="*/ 347965 w 2259871"/>
                <a:gd name="connsiteY83" fmla="*/ 305674 h 1544342"/>
                <a:gd name="connsiteX84" fmla="*/ 328394 w 2259871"/>
                <a:gd name="connsiteY84" fmla="*/ 284275 h 1544342"/>
                <a:gd name="connsiteX85" fmla="*/ 307071 w 2259871"/>
                <a:gd name="connsiteY85" fmla="*/ 257884 h 1544342"/>
                <a:gd name="connsiteX86" fmla="*/ 272133 w 2259871"/>
                <a:gd name="connsiteY86" fmla="*/ 213555 h 1544342"/>
                <a:gd name="connsiteX87" fmla="*/ 245965 w 2259871"/>
                <a:gd name="connsiteY87" fmla="*/ 167448 h 1544342"/>
                <a:gd name="connsiteX88" fmla="*/ 233767 w 2259871"/>
                <a:gd name="connsiteY88" fmla="*/ 126973 h 1544342"/>
                <a:gd name="connsiteX89" fmla="*/ 233538 w 2259871"/>
                <a:gd name="connsiteY89" fmla="*/ 105440 h 1544342"/>
                <a:gd name="connsiteX90" fmla="*/ 235322 w 2259871"/>
                <a:gd name="connsiteY90" fmla="*/ 99191 h 1544342"/>
                <a:gd name="connsiteX91" fmla="*/ 262106 w 2259871"/>
                <a:gd name="connsiteY91" fmla="*/ 79970 h 1544342"/>
                <a:gd name="connsiteX92" fmla="*/ 278223 w 2259871"/>
                <a:gd name="connsiteY92" fmla="*/ 83799 h 1544342"/>
                <a:gd name="connsiteX93" fmla="*/ 329505 w 2259871"/>
                <a:gd name="connsiteY93" fmla="*/ 100017 h 1544342"/>
                <a:gd name="connsiteX94" fmla="*/ 407001 w 2259871"/>
                <a:gd name="connsiteY94" fmla="*/ 117638 h 1544342"/>
                <a:gd name="connsiteX95" fmla="*/ 456461 w 2259871"/>
                <a:gd name="connsiteY95" fmla="*/ 126591 h 1544342"/>
                <a:gd name="connsiteX96" fmla="*/ 531600 w 2259871"/>
                <a:gd name="connsiteY96" fmla="*/ 130840 h 1544342"/>
                <a:gd name="connsiteX97" fmla="*/ 595831 w 2259871"/>
                <a:gd name="connsiteY97" fmla="*/ 138688 h 1544342"/>
                <a:gd name="connsiteX98" fmla="*/ 728521 w 2259871"/>
                <a:gd name="connsiteY98" fmla="*/ 197692 h 1544342"/>
                <a:gd name="connsiteX99" fmla="*/ 781181 w 2259871"/>
                <a:gd name="connsiteY99" fmla="*/ 238168 h 1544342"/>
                <a:gd name="connsiteX100" fmla="*/ 910696 w 2259871"/>
                <a:gd name="connsiteY100" fmla="*/ 339393 h 1544342"/>
                <a:gd name="connsiteX101" fmla="*/ 1043976 w 2259871"/>
                <a:gd name="connsiteY101" fmla="*/ 449845 h 1544342"/>
                <a:gd name="connsiteX102" fmla="*/ 1127205 w 2259871"/>
                <a:gd name="connsiteY102" fmla="*/ 538853 h 1544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2259871" h="1544342">
                  <a:moveTo>
                    <a:pt x="1127205" y="538853"/>
                  </a:moveTo>
                  <a:cubicBezTo>
                    <a:pt x="1157089" y="574178"/>
                    <a:pt x="1180488" y="609636"/>
                    <a:pt x="1204040" y="646111"/>
                  </a:cubicBezTo>
                  <a:cubicBezTo>
                    <a:pt x="1211261" y="657287"/>
                    <a:pt x="1219877" y="667656"/>
                    <a:pt x="1228005" y="678438"/>
                  </a:cubicBezTo>
                  <a:cubicBezTo>
                    <a:pt x="1253786" y="712646"/>
                    <a:pt x="1281111" y="746828"/>
                    <a:pt x="1308110" y="782401"/>
                  </a:cubicBezTo>
                  <a:cubicBezTo>
                    <a:pt x="1369438" y="863185"/>
                    <a:pt x="1436774" y="945703"/>
                    <a:pt x="1506268" y="1033213"/>
                  </a:cubicBezTo>
                  <a:cubicBezTo>
                    <a:pt x="1508872" y="1036496"/>
                    <a:pt x="1511482" y="1042548"/>
                    <a:pt x="1515775" y="1041023"/>
                  </a:cubicBezTo>
                  <a:cubicBezTo>
                    <a:pt x="1522842" y="1038516"/>
                    <a:pt x="1518765" y="1031962"/>
                    <a:pt x="1518505" y="1027333"/>
                  </a:cubicBezTo>
                  <a:cubicBezTo>
                    <a:pt x="1517978" y="1017833"/>
                    <a:pt x="1516346" y="1008499"/>
                    <a:pt x="1515571" y="999088"/>
                  </a:cubicBezTo>
                  <a:cubicBezTo>
                    <a:pt x="1509291" y="922875"/>
                    <a:pt x="1523211" y="849736"/>
                    <a:pt x="1550427" y="778717"/>
                  </a:cubicBezTo>
                  <a:cubicBezTo>
                    <a:pt x="1561374" y="750142"/>
                    <a:pt x="1575706" y="722717"/>
                    <a:pt x="1595492" y="698256"/>
                  </a:cubicBezTo>
                  <a:cubicBezTo>
                    <a:pt x="1635466" y="648841"/>
                    <a:pt x="1656421" y="595184"/>
                    <a:pt x="1669241" y="540174"/>
                  </a:cubicBezTo>
                  <a:cubicBezTo>
                    <a:pt x="1683522" y="478909"/>
                    <a:pt x="1710637" y="421905"/>
                    <a:pt x="1748248" y="367822"/>
                  </a:cubicBezTo>
                  <a:cubicBezTo>
                    <a:pt x="1779896" y="322317"/>
                    <a:pt x="1816466" y="279805"/>
                    <a:pt x="1858116" y="240232"/>
                  </a:cubicBezTo>
                  <a:cubicBezTo>
                    <a:pt x="1881325" y="218178"/>
                    <a:pt x="1906109" y="197141"/>
                    <a:pt x="1930645" y="176040"/>
                  </a:cubicBezTo>
                  <a:cubicBezTo>
                    <a:pt x="1951549" y="158062"/>
                    <a:pt x="1976397" y="143540"/>
                    <a:pt x="2000489" y="128465"/>
                  </a:cubicBezTo>
                  <a:cubicBezTo>
                    <a:pt x="2035789" y="106373"/>
                    <a:pt x="2071863" y="84942"/>
                    <a:pt x="2107906" y="63365"/>
                  </a:cubicBezTo>
                  <a:cubicBezTo>
                    <a:pt x="2144723" y="41317"/>
                    <a:pt x="2182087" y="19753"/>
                    <a:pt x="2225343" y="5440"/>
                  </a:cubicBezTo>
                  <a:cubicBezTo>
                    <a:pt x="2229768" y="3973"/>
                    <a:pt x="2234061" y="2119"/>
                    <a:pt x="2238576" y="970"/>
                  </a:cubicBezTo>
                  <a:cubicBezTo>
                    <a:pt x="2250120" y="-1957"/>
                    <a:pt x="2258566" y="1903"/>
                    <a:pt x="2259728" y="10387"/>
                  </a:cubicBezTo>
                  <a:cubicBezTo>
                    <a:pt x="2260274" y="14413"/>
                    <a:pt x="2259245" y="18438"/>
                    <a:pt x="2257010" y="22357"/>
                  </a:cubicBezTo>
                  <a:cubicBezTo>
                    <a:pt x="2254178" y="27342"/>
                    <a:pt x="2251403" y="32371"/>
                    <a:pt x="2248006" y="37203"/>
                  </a:cubicBezTo>
                  <a:cubicBezTo>
                    <a:pt x="2228149" y="65428"/>
                    <a:pt x="2213449" y="94944"/>
                    <a:pt x="2201689" y="125309"/>
                  </a:cubicBezTo>
                  <a:cubicBezTo>
                    <a:pt x="2195999" y="139997"/>
                    <a:pt x="2188862" y="154411"/>
                    <a:pt x="2181401" y="168857"/>
                  </a:cubicBezTo>
                  <a:cubicBezTo>
                    <a:pt x="2169120" y="192632"/>
                    <a:pt x="2155925" y="216387"/>
                    <a:pt x="2145079" y="240733"/>
                  </a:cubicBezTo>
                  <a:cubicBezTo>
                    <a:pt x="2123717" y="288681"/>
                    <a:pt x="2113595" y="337792"/>
                    <a:pt x="2122174" y="388192"/>
                  </a:cubicBezTo>
                  <a:cubicBezTo>
                    <a:pt x="2128136" y="423213"/>
                    <a:pt x="2128277" y="459287"/>
                    <a:pt x="2126416" y="495794"/>
                  </a:cubicBezTo>
                  <a:cubicBezTo>
                    <a:pt x="2123869" y="545653"/>
                    <a:pt x="2103302" y="592447"/>
                    <a:pt x="2065570" y="634414"/>
                  </a:cubicBezTo>
                  <a:cubicBezTo>
                    <a:pt x="2036417" y="666844"/>
                    <a:pt x="2005677" y="698460"/>
                    <a:pt x="1975153" y="730344"/>
                  </a:cubicBezTo>
                  <a:cubicBezTo>
                    <a:pt x="1967126" y="738725"/>
                    <a:pt x="1957741" y="746161"/>
                    <a:pt x="1949118" y="754156"/>
                  </a:cubicBezTo>
                  <a:cubicBezTo>
                    <a:pt x="1924835" y="776654"/>
                    <a:pt x="1904833" y="802042"/>
                    <a:pt x="1884761" y="827498"/>
                  </a:cubicBezTo>
                  <a:cubicBezTo>
                    <a:pt x="1868275" y="848402"/>
                    <a:pt x="1858947" y="872355"/>
                    <a:pt x="1848159" y="895748"/>
                  </a:cubicBezTo>
                  <a:cubicBezTo>
                    <a:pt x="1829598" y="936001"/>
                    <a:pt x="1811881" y="976977"/>
                    <a:pt x="1793517" y="1018163"/>
                  </a:cubicBezTo>
                  <a:cubicBezTo>
                    <a:pt x="1786462" y="1033988"/>
                    <a:pt x="1781389" y="1050371"/>
                    <a:pt x="1779090" y="1067344"/>
                  </a:cubicBezTo>
                  <a:cubicBezTo>
                    <a:pt x="1776049" y="1089772"/>
                    <a:pt x="1772289" y="1112410"/>
                    <a:pt x="1771546" y="1135213"/>
                  </a:cubicBezTo>
                  <a:cubicBezTo>
                    <a:pt x="1770416" y="1169776"/>
                    <a:pt x="1762561" y="1203507"/>
                    <a:pt x="1753715" y="1237448"/>
                  </a:cubicBezTo>
                  <a:cubicBezTo>
                    <a:pt x="1747912" y="1259724"/>
                    <a:pt x="1741339" y="1281923"/>
                    <a:pt x="1736856" y="1304809"/>
                  </a:cubicBezTo>
                  <a:cubicBezTo>
                    <a:pt x="1733484" y="1322036"/>
                    <a:pt x="1728138" y="1338921"/>
                    <a:pt x="1720943" y="1355222"/>
                  </a:cubicBezTo>
                  <a:cubicBezTo>
                    <a:pt x="1703398" y="1394947"/>
                    <a:pt x="1672949" y="1416150"/>
                    <a:pt x="1628861" y="1416588"/>
                  </a:cubicBezTo>
                  <a:cubicBezTo>
                    <a:pt x="1622067" y="1416658"/>
                    <a:pt x="1615266" y="1416512"/>
                    <a:pt x="1608510" y="1416137"/>
                  </a:cubicBezTo>
                  <a:cubicBezTo>
                    <a:pt x="1580564" y="1414600"/>
                    <a:pt x="1553081" y="1417960"/>
                    <a:pt x="1525813" y="1422062"/>
                  </a:cubicBezTo>
                  <a:cubicBezTo>
                    <a:pt x="1503519" y="1425414"/>
                    <a:pt x="1481954" y="1431422"/>
                    <a:pt x="1461298" y="1440762"/>
                  </a:cubicBezTo>
                  <a:cubicBezTo>
                    <a:pt x="1423458" y="1457869"/>
                    <a:pt x="1385669" y="1474684"/>
                    <a:pt x="1348147" y="1491753"/>
                  </a:cubicBezTo>
                  <a:cubicBezTo>
                    <a:pt x="1300935" y="1513228"/>
                    <a:pt x="1253361" y="1532031"/>
                    <a:pt x="1203437" y="1539848"/>
                  </a:cubicBezTo>
                  <a:cubicBezTo>
                    <a:pt x="1169001" y="1545245"/>
                    <a:pt x="1135162" y="1545734"/>
                    <a:pt x="1101767" y="1541569"/>
                  </a:cubicBezTo>
                  <a:cubicBezTo>
                    <a:pt x="1036153" y="1533396"/>
                    <a:pt x="973707" y="1518436"/>
                    <a:pt x="914500" y="1497830"/>
                  </a:cubicBezTo>
                  <a:cubicBezTo>
                    <a:pt x="860842" y="1479155"/>
                    <a:pt x="805781" y="1475548"/>
                    <a:pt x="749183" y="1483142"/>
                  </a:cubicBezTo>
                  <a:cubicBezTo>
                    <a:pt x="704791" y="1489099"/>
                    <a:pt x="661249" y="1491873"/>
                    <a:pt x="618862" y="1488857"/>
                  </a:cubicBezTo>
                  <a:cubicBezTo>
                    <a:pt x="603819" y="1487784"/>
                    <a:pt x="588763" y="1487041"/>
                    <a:pt x="573980" y="1485460"/>
                  </a:cubicBezTo>
                  <a:cubicBezTo>
                    <a:pt x="548415" y="1482730"/>
                    <a:pt x="523199" y="1479447"/>
                    <a:pt x="498111" y="1476507"/>
                  </a:cubicBezTo>
                  <a:cubicBezTo>
                    <a:pt x="440554" y="1469763"/>
                    <a:pt x="384370" y="1462054"/>
                    <a:pt x="328051" y="1458567"/>
                  </a:cubicBezTo>
                  <a:cubicBezTo>
                    <a:pt x="287475" y="1456053"/>
                    <a:pt x="248194" y="1450713"/>
                    <a:pt x="210792" y="1441632"/>
                  </a:cubicBezTo>
                  <a:cubicBezTo>
                    <a:pt x="176515" y="1433308"/>
                    <a:pt x="145952" y="1418328"/>
                    <a:pt x="117314" y="1400808"/>
                  </a:cubicBezTo>
                  <a:cubicBezTo>
                    <a:pt x="77461" y="1376431"/>
                    <a:pt x="44644" y="1344267"/>
                    <a:pt x="14793" y="1309863"/>
                  </a:cubicBezTo>
                  <a:cubicBezTo>
                    <a:pt x="10513" y="1304930"/>
                    <a:pt x="6627" y="1299475"/>
                    <a:pt x="3332" y="1293582"/>
                  </a:cubicBezTo>
                  <a:cubicBezTo>
                    <a:pt x="-2625" y="1282933"/>
                    <a:pt x="-421" y="1268188"/>
                    <a:pt x="8558" y="1254206"/>
                  </a:cubicBezTo>
                  <a:cubicBezTo>
                    <a:pt x="13187" y="1247005"/>
                    <a:pt x="18692" y="1240864"/>
                    <a:pt x="24966" y="1235600"/>
                  </a:cubicBezTo>
                  <a:cubicBezTo>
                    <a:pt x="40060" y="1222925"/>
                    <a:pt x="55681" y="1212931"/>
                    <a:pt x="72267" y="1206930"/>
                  </a:cubicBezTo>
                  <a:cubicBezTo>
                    <a:pt x="98728" y="1197360"/>
                    <a:pt x="125302" y="1187544"/>
                    <a:pt x="151985" y="1177745"/>
                  </a:cubicBezTo>
                  <a:cubicBezTo>
                    <a:pt x="194841" y="1162010"/>
                    <a:pt x="236465" y="1156130"/>
                    <a:pt x="277181" y="1159451"/>
                  </a:cubicBezTo>
                  <a:cubicBezTo>
                    <a:pt x="281557" y="1159807"/>
                    <a:pt x="286065" y="1159762"/>
                    <a:pt x="290459" y="1160111"/>
                  </a:cubicBezTo>
                  <a:cubicBezTo>
                    <a:pt x="311027" y="1161724"/>
                    <a:pt x="331652" y="1155076"/>
                    <a:pt x="353026" y="1142757"/>
                  </a:cubicBezTo>
                  <a:cubicBezTo>
                    <a:pt x="381353" y="1126431"/>
                    <a:pt x="410779" y="1116614"/>
                    <a:pt x="440161" y="1107787"/>
                  </a:cubicBezTo>
                  <a:cubicBezTo>
                    <a:pt x="498257" y="1090338"/>
                    <a:pt x="556962" y="1077523"/>
                    <a:pt x="616405" y="1064246"/>
                  </a:cubicBezTo>
                  <a:cubicBezTo>
                    <a:pt x="657864" y="1054987"/>
                    <a:pt x="699177" y="1050358"/>
                    <a:pt x="740681" y="1048542"/>
                  </a:cubicBezTo>
                  <a:cubicBezTo>
                    <a:pt x="755215" y="1047907"/>
                    <a:pt x="769662" y="1048269"/>
                    <a:pt x="784159" y="1048529"/>
                  </a:cubicBezTo>
                  <a:cubicBezTo>
                    <a:pt x="860943" y="1049901"/>
                    <a:pt x="938737" y="1054765"/>
                    <a:pt x="1017268" y="1064754"/>
                  </a:cubicBezTo>
                  <a:cubicBezTo>
                    <a:pt x="1063318" y="1070614"/>
                    <a:pt x="1109070" y="1080095"/>
                    <a:pt x="1155221" y="1090763"/>
                  </a:cubicBezTo>
                  <a:cubicBezTo>
                    <a:pt x="1214518" y="1104467"/>
                    <a:pt x="1273941" y="1121510"/>
                    <a:pt x="1334513" y="1139474"/>
                  </a:cubicBezTo>
                  <a:cubicBezTo>
                    <a:pt x="1339447" y="1140934"/>
                    <a:pt x="1344255" y="1142820"/>
                    <a:pt x="1349309" y="1143925"/>
                  </a:cubicBezTo>
                  <a:cubicBezTo>
                    <a:pt x="1354878" y="1145145"/>
                    <a:pt x="1362638" y="1150879"/>
                    <a:pt x="1365806" y="1145792"/>
                  </a:cubicBezTo>
                  <a:cubicBezTo>
                    <a:pt x="1370556" y="1138185"/>
                    <a:pt x="1360619" y="1135550"/>
                    <a:pt x="1356142" y="1131860"/>
                  </a:cubicBezTo>
                  <a:cubicBezTo>
                    <a:pt x="1320715" y="1102657"/>
                    <a:pt x="1281834" y="1079581"/>
                    <a:pt x="1243614" y="1057051"/>
                  </a:cubicBezTo>
                  <a:cubicBezTo>
                    <a:pt x="1192750" y="1027066"/>
                    <a:pt x="1141588" y="1000257"/>
                    <a:pt x="1090579" y="975605"/>
                  </a:cubicBezTo>
                  <a:cubicBezTo>
                    <a:pt x="1051011" y="956486"/>
                    <a:pt x="1013413" y="935658"/>
                    <a:pt x="975878" y="916221"/>
                  </a:cubicBezTo>
                  <a:cubicBezTo>
                    <a:pt x="960842" y="908429"/>
                    <a:pt x="946148" y="900257"/>
                    <a:pt x="930723" y="893608"/>
                  </a:cubicBezTo>
                  <a:cubicBezTo>
                    <a:pt x="895081" y="878235"/>
                    <a:pt x="864233" y="857350"/>
                    <a:pt x="834318" y="836243"/>
                  </a:cubicBezTo>
                  <a:cubicBezTo>
                    <a:pt x="802676" y="813909"/>
                    <a:pt x="772418" y="791043"/>
                    <a:pt x="746320" y="764538"/>
                  </a:cubicBezTo>
                  <a:cubicBezTo>
                    <a:pt x="729105" y="747057"/>
                    <a:pt x="714335" y="727797"/>
                    <a:pt x="699203" y="709249"/>
                  </a:cubicBezTo>
                  <a:cubicBezTo>
                    <a:pt x="677269" y="682375"/>
                    <a:pt x="659807" y="652759"/>
                    <a:pt x="640674" y="625231"/>
                  </a:cubicBezTo>
                  <a:cubicBezTo>
                    <a:pt x="628387" y="607560"/>
                    <a:pt x="614938" y="591120"/>
                    <a:pt x="601921" y="574673"/>
                  </a:cubicBezTo>
                  <a:cubicBezTo>
                    <a:pt x="586770" y="555534"/>
                    <a:pt x="571872" y="536586"/>
                    <a:pt x="556442" y="518539"/>
                  </a:cubicBezTo>
                  <a:cubicBezTo>
                    <a:pt x="540922" y="500385"/>
                    <a:pt x="525498" y="482515"/>
                    <a:pt x="509039" y="466088"/>
                  </a:cubicBezTo>
                  <a:cubicBezTo>
                    <a:pt x="474946" y="432071"/>
                    <a:pt x="441043" y="399641"/>
                    <a:pt x="408137" y="367968"/>
                  </a:cubicBezTo>
                  <a:cubicBezTo>
                    <a:pt x="386948" y="347572"/>
                    <a:pt x="366761" y="326940"/>
                    <a:pt x="347965" y="305674"/>
                  </a:cubicBezTo>
                  <a:cubicBezTo>
                    <a:pt x="341526" y="298391"/>
                    <a:pt x="334808" y="291432"/>
                    <a:pt x="328394" y="284275"/>
                  </a:cubicBezTo>
                  <a:cubicBezTo>
                    <a:pt x="320793" y="275798"/>
                    <a:pt x="313688" y="267035"/>
                    <a:pt x="307071" y="257884"/>
                  </a:cubicBezTo>
                  <a:cubicBezTo>
                    <a:pt x="295901" y="242435"/>
                    <a:pt x="283614" y="228185"/>
                    <a:pt x="272133" y="213555"/>
                  </a:cubicBezTo>
                  <a:cubicBezTo>
                    <a:pt x="261192" y="199610"/>
                    <a:pt x="251312" y="185088"/>
                    <a:pt x="245965" y="167448"/>
                  </a:cubicBezTo>
                  <a:cubicBezTo>
                    <a:pt x="241844" y="153852"/>
                    <a:pt x="237685" y="140422"/>
                    <a:pt x="233767" y="126973"/>
                  </a:cubicBezTo>
                  <a:cubicBezTo>
                    <a:pt x="231900" y="120565"/>
                    <a:pt x="231487" y="113498"/>
                    <a:pt x="233538" y="105440"/>
                  </a:cubicBezTo>
                  <a:cubicBezTo>
                    <a:pt x="234065" y="103370"/>
                    <a:pt x="234554" y="101294"/>
                    <a:pt x="235322" y="99191"/>
                  </a:cubicBezTo>
                  <a:cubicBezTo>
                    <a:pt x="240148" y="86022"/>
                    <a:pt x="250130" y="78700"/>
                    <a:pt x="262106" y="79970"/>
                  </a:cubicBezTo>
                  <a:cubicBezTo>
                    <a:pt x="267853" y="80579"/>
                    <a:pt x="273226" y="82002"/>
                    <a:pt x="278223" y="83799"/>
                  </a:cubicBezTo>
                  <a:cubicBezTo>
                    <a:pt x="294739" y="89736"/>
                    <a:pt x="311967" y="94931"/>
                    <a:pt x="329505" y="100017"/>
                  </a:cubicBezTo>
                  <a:cubicBezTo>
                    <a:pt x="354150" y="107167"/>
                    <a:pt x="380312" y="112508"/>
                    <a:pt x="407001" y="117638"/>
                  </a:cubicBezTo>
                  <a:cubicBezTo>
                    <a:pt x="423257" y="120762"/>
                    <a:pt x="439958" y="123404"/>
                    <a:pt x="456461" y="126591"/>
                  </a:cubicBezTo>
                  <a:cubicBezTo>
                    <a:pt x="479759" y="131087"/>
                    <a:pt x="505356" y="131437"/>
                    <a:pt x="531600" y="130840"/>
                  </a:cubicBezTo>
                  <a:cubicBezTo>
                    <a:pt x="554568" y="130313"/>
                    <a:pt x="575784" y="133031"/>
                    <a:pt x="595831" y="138688"/>
                  </a:cubicBezTo>
                  <a:cubicBezTo>
                    <a:pt x="643539" y="152138"/>
                    <a:pt x="688128" y="171258"/>
                    <a:pt x="728521" y="197692"/>
                  </a:cubicBezTo>
                  <a:cubicBezTo>
                    <a:pt x="747069" y="209827"/>
                    <a:pt x="763998" y="223937"/>
                    <a:pt x="781181" y="238168"/>
                  </a:cubicBezTo>
                  <a:cubicBezTo>
                    <a:pt x="822018" y="271982"/>
                    <a:pt x="865242" y="305636"/>
                    <a:pt x="910696" y="339393"/>
                  </a:cubicBezTo>
                  <a:cubicBezTo>
                    <a:pt x="955978" y="373016"/>
                    <a:pt x="999964" y="410246"/>
                    <a:pt x="1043976" y="449845"/>
                  </a:cubicBezTo>
                  <a:cubicBezTo>
                    <a:pt x="1074869" y="477601"/>
                    <a:pt x="1104917" y="507376"/>
                    <a:pt x="1127205" y="538853"/>
                  </a:cubicBezTo>
                  <a:close/>
                </a:path>
              </a:pathLst>
            </a:custGeom>
            <a:solidFill>
              <a:srgbClr val="F5B461"/>
            </a:solidFill>
            <a:ln w="6350"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0FCFE569-5C57-A970-30DC-153D0745AD1A}"/>
                </a:ext>
              </a:extLst>
            </p:cNvPr>
            <p:cNvSpPr/>
            <p:nvPr/>
          </p:nvSpPr>
          <p:spPr>
            <a:xfrm>
              <a:off x="5751067" y="10620387"/>
              <a:ext cx="1872034" cy="4210491"/>
            </a:xfrm>
            <a:custGeom>
              <a:avLst/>
              <a:gdLst>
                <a:gd name="connsiteX0" fmla="*/ 0 w 1872034"/>
                <a:gd name="connsiteY0" fmla="*/ 1115391 h 4210491"/>
                <a:gd name="connsiteX1" fmla="*/ 37738 w 1872034"/>
                <a:gd name="connsiteY1" fmla="*/ 1225023 h 4210491"/>
                <a:gd name="connsiteX2" fmla="*/ 111709 w 1872034"/>
                <a:gd name="connsiteY2" fmla="*/ 1420241 h 4210491"/>
                <a:gd name="connsiteX3" fmla="*/ 125044 w 1872034"/>
                <a:gd name="connsiteY3" fmla="*/ 1446823 h 4210491"/>
                <a:gd name="connsiteX4" fmla="*/ 254470 w 1872034"/>
                <a:gd name="connsiteY4" fmla="*/ 1599712 h 4210491"/>
                <a:gd name="connsiteX5" fmla="*/ 375660 w 1872034"/>
                <a:gd name="connsiteY5" fmla="*/ 1664831 h 4210491"/>
                <a:gd name="connsiteX6" fmla="*/ 466280 w 1872034"/>
                <a:gd name="connsiteY6" fmla="*/ 1701076 h 4210491"/>
                <a:gd name="connsiteX7" fmla="*/ 495986 w 1872034"/>
                <a:gd name="connsiteY7" fmla="*/ 1734230 h 4210491"/>
                <a:gd name="connsiteX8" fmla="*/ 565518 w 1872034"/>
                <a:gd name="connsiteY8" fmla="*/ 1874869 h 4210491"/>
                <a:gd name="connsiteX9" fmla="*/ 662496 w 1872034"/>
                <a:gd name="connsiteY9" fmla="*/ 2031689 h 4210491"/>
                <a:gd name="connsiteX10" fmla="*/ 653352 w 1872034"/>
                <a:gd name="connsiteY10" fmla="*/ 2032762 h 4210491"/>
                <a:gd name="connsiteX11" fmla="*/ 560724 w 1872034"/>
                <a:gd name="connsiteY11" fmla="*/ 1958239 h 4210491"/>
                <a:gd name="connsiteX12" fmla="*/ 500818 w 1872034"/>
                <a:gd name="connsiteY12" fmla="*/ 1920888 h 4210491"/>
                <a:gd name="connsiteX13" fmla="*/ 286601 w 1872034"/>
                <a:gd name="connsiteY13" fmla="*/ 1840320 h 4210491"/>
                <a:gd name="connsiteX14" fmla="*/ 217729 w 1872034"/>
                <a:gd name="connsiteY14" fmla="*/ 1827518 h 4210491"/>
                <a:gd name="connsiteX15" fmla="*/ 220910 w 1872034"/>
                <a:gd name="connsiteY15" fmla="*/ 1845450 h 4210491"/>
                <a:gd name="connsiteX16" fmla="*/ 284404 w 1872034"/>
                <a:gd name="connsiteY16" fmla="*/ 1971345 h 4210491"/>
                <a:gd name="connsiteX17" fmla="*/ 466154 w 1872034"/>
                <a:gd name="connsiteY17" fmla="*/ 2157496 h 4210491"/>
                <a:gd name="connsiteX18" fmla="*/ 662369 w 1872034"/>
                <a:gd name="connsiteY18" fmla="*/ 2194796 h 4210491"/>
                <a:gd name="connsiteX19" fmla="*/ 735705 w 1872034"/>
                <a:gd name="connsiteY19" fmla="*/ 2232755 h 4210491"/>
                <a:gd name="connsiteX20" fmla="*/ 781063 w 1872034"/>
                <a:gd name="connsiteY20" fmla="*/ 2328190 h 4210491"/>
                <a:gd name="connsiteX21" fmla="*/ 825342 w 1872034"/>
                <a:gd name="connsiteY21" fmla="*/ 2405532 h 4210491"/>
                <a:gd name="connsiteX22" fmla="*/ 886968 w 1872034"/>
                <a:gd name="connsiteY22" fmla="*/ 2491460 h 4210491"/>
                <a:gd name="connsiteX23" fmla="*/ 939280 w 1872034"/>
                <a:gd name="connsiteY23" fmla="*/ 2557202 h 4210491"/>
                <a:gd name="connsiteX24" fmla="*/ 1007065 w 1872034"/>
                <a:gd name="connsiteY24" fmla="*/ 2631294 h 4210491"/>
                <a:gd name="connsiteX25" fmla="*/ 1005738 w 1872034"/>
                <a:gd name="connsiteY25" fmla="*/ 2641702 h 4210491"/>
                <a:gd name="connsiteX26" fmla="*/ 886689 w 1872034"/>
                <a:gd name="connsiteY26" fmla="*/ 2582584 h 4210491"/>
                <a:gd name="connsiteX27" fmla="*/ 832434 w 1872034"/>
                <a:gd name="connsiteY27" fmla="*/ 2566150 h 4210491"/>
                <a:gd name="connsiteX28" fmla="*/ 673456 w 1872034"/>
                <a:gd name="connsiteY28" fmla="*/ 2548231 h 4210491"/>
                <a:gd name="connsiteX29" fmla="*/ 523126 w 1872034"/>
                <a:gd name="connsiteY29" fmla="*/ 2558816 h 4210491"/>
                <a:gd name="connsiteX30" fmla="*/ 523818 w 1872034"/>
                <a:gd name="connsiteY30" fmla="*/ 2577389 h 4210491"/>
                <a:gd name="connsiteX31" fmla="*/ 571564 w 1872034"/>
                <a:gd name="connsiteY31" fmla="*/ 2652592 h 4210491"/>
                <a:gd name="connsiteX32" fmla="*/ 718966 w 1872034"/>
                <a:gd name="connsiteY32" fmla="*/ 2746662 h 4210491"/>
                <a:gd name="connsiteX33" fmla="*/ 1012685 w 1872034"/>
                <a:gd name="connsiteY33" fmla="*/ 2792597 h 4210491"/>
                <a:gd name="connsiteX34" fmla="*/ 1049643 w 1872034"/>
                <a:gd name="connsiteY34" fmla="*/ 2790298 h 4210491"/>
                <a:gd name="connsiteX35" fmla="*/ 1016070 w 1872034"/>
                <a:gd name="connsiteY35" fmla="*/ 2810460 h 4210491"/>
                <a:gd name="connsiteX36" fmla="*/ 928376 w 1872034"/>
                <a:gd name="connsiteY36" fmla="*/ 2908846 h 4210491"/>
                <a:gd name="connsiteX37" fmla="*/ 895357 w 1872034"/>
                <a:gd name="connsiteY37" fmla="*/ 3081325 h 4210491"/>
                <a:gd name="connsiteX38" fmla="*/ 905980 w 1872034"/>
                <a:gd name="connsiteY38" fmla="*/ 3097276 h 4210491"/>
                <a:gd name="connsiteX39" fmla="*/ 945954 w 1872034"/>
                <a:gd name="connsiteY39" fmla="*/ 3101626 h 4210491"/>
                <a:gd name="connsiteX40" fmla="*/ 1030275 w 1872034"/>
                <a:gd name="connsiteY40" fmla="*/ 3066605 h 4210491"/>
                <a:gd name="connsiteX41" fmla="*/ 1096721 w 1872034"/>
                <a:gd name="connsiteY41" fmla="*/ 3015038 h 4210491"/>
                <a:gd name="connsiteX42" fmla="*/ 1142301 w 1872034"/>
                <a:gd name="connsiteY42" fmla="*/ 2955519 h 4210491"/>
                <a:gd name="connsiteX43" fmla="*/ 1170375 w 1872034"/>
                <a:gd name="connsiteY43" fmla="*/ 2831979 h 4210491"/>
                <a:gd name="connsiteX44" fmla="*/ 1174947 w 1872034"/>
                <a:gd name="connsiteY44" fmla="*/ 2813971 h 4210491"/>
                <a:gd name="connsiteX45" fmla="*/ 1260240 w 1872034"/>
                <a:gd name="connsiteY45" fmla="*/ 2887148 h 4210491"/>
                <a:gd name="connsiteX46" fmla="*/ 1365796 w 1872034"/>
                <a:gd name="connsiteY46" fmla="*/ 3062250 h 4210491"/>
                <a:gd name="connsiteX47" fmla="*/ 1458589 w 1872034"/>
                <a:gd name="connsiteY47" fmla="*/ 3276106 h 4210491"/>
                <a:gd name="connsiteX48" fmla="*/ 1580115 w 1872034"/>
                <a:gd name="connsiteY48" fmla="*/ 3592418 h 4210491"/>
                <a:gd name="connsiteX49" fmla="*/ 1649381 w 1872034"/>
                <a:gd name="connsiteY49" fmla="*/ 3849072 h 4210491"/>
                <a:gd name="connsiteX50" fmla="*/ 1668977 w 1872034"/>
                <a:gd name="connsiteY50" fmla="*/ 4059816 h 4210491"/>
                <a:gd name="connsiteX51" fmla="*/ 1670443 w 1872034"/>
                <a:gd name="connsiteY51" fmla="*/ 4086924 h 4210491"/>
                <a:gd name="connsiteX52" fmla="*/ 1704035 w 1872034"/>
                <a:gd name="connsiteY52" fmla="*/ 4168408 h 4210491"/>
                <a:gd name="connsiteX53" fmla="*/ 1809147 w 1872034"/>
                <a:gd name="connsiteY53" fmla="*/ 4210413 h 4210491"/>
                <a:gd name="connsiteX54" fmla="*/ 1816919 w 1872034"/>
                <a:gd name="connsiteY54" fmla="*/ 4208565 h 4210491"/>
                <a:gd name="connsiteX55" fmla="*/ 1867866 w 1872034"/>
                <a:gd name="connsiteY55" fmla="*/ 4138448 h 4210491"/>
                <a:gd name="connsiteX56" fmla="*/ 1854067 w 1872034"/>
                <a:gd name="connsiteY56" fmla="*/ 3945071 h 4210491"/>
                <a:gd name="connsiteX57" fmla="*/ 1806429 w 1872034"/>
                <a:gd name="connsiteY57" fmla="*/ 3716477 h 4210491"/>
                <a:gd name="connsiteX58" fmla="*/ 1720640 w 1872034"/>
                <a:gd name="connsiteY58" fmla="*/ 3471508 h 4210491"/>
                <a:gd name="connsiteX59" fmla="*/ 1663249 w 1872034"/>
                <a:gd name="connsiteY59" fmla="*/ 3354674 h 4210491"/>
                <a:gd name="connsiteX60" fmla="*/ 1600861 w 1872034"/>
                <a:gd name="connsiteY60" fmla="*/ 3240520 h 4210491"/>
                <a:gd name="connsiteX61" fmla="*/ 1439253 w 1872034"/>
                <a:gd name="connsiteY61" fmla="*/ 2973800 h 4210491"/>
                <a:gd name="connsiteX62" fmla="*/ 1396822 w 1872034"/>
                <a:gd name="connsiteY62" fmla="*/ 2892031 h 4210491"/>
                <a:gd name="connsiteX63" fmla="*/ 1356062 w 1872034"/>
                <a:gd name="connsiteY63" fmla="*/ 2812408 h 4210491"/>
                <a:gd name="connsiteX64" fmla="*/ 1294645 w 1872034"/>
                <a:gd name="connsiteY64" fmla="*/ 2673832 h 4210491"/>
                <a:gd name="connsiteX65" fmla="*/ 1304671 w 1872034"/>
                <a:gd name="connsiteY65" fmla="*/ 2577733 h 4210491"/>
                <a:gd name="connsiteX66" fmla="*/ 1363568 w 1872034"/>
                <a:gd name="connsiteY66" fmla="*/ 2480139 h 4210491"/>
                <a:gd name="connsiteX67" fmla="*/ 1412506 w 1872034"/>
                <a:gd name="connsiteY67" fmla="*/ 2430089 h 4210491"/>
                <a:gd name="connsiteX68" fmla="*/ 1582331 w 1872034"/>
                <a:gd name="connsiteY68" fmla="*/ 2278533 h 4210491"/>
                <a:gd name="connsiteX69" fmla="*/ 1603038 w 1872034"/>
                <a:gd name="connsiteY69" fmla="*/ 2243055 h 4210491"/>
                <a:gd name="connsiteX70" fmla="*/ 1563110 w 1872034"/>
                <a:gd name="connsiteY70" fmla="*/ 2226450 h 4210491"/>
                <a:gd name="connsiteX71" fmla="*/ 1479233 w 1872034"/>
                <a:gd name="connsiteY71" fmla="*/ 2228158 h 4210491"/>
                <a:gd name="connsiteX72" fmla="*/ 1396162 w 1872034"/>
                <a:gd name="connsiteY72" fmla="*/ 2241830 h 4210491"/>
                <a:gd name="connsiteX73" fmla="*/ 1240543 w 1872034"/>
                <a:gd name="connsiteY73" fmla="*/ 2373751 h 4210491"/>
                <a:gd name="connsiteX74" fmla="*/ 1227817 w 1872034"/>
                <a:gd name="connsiteY74" fmla="*/ 2592839 h 4210491"/>
                <a:gd name="connsiteX75" fmla="*/ 1232421 w 1872034"/>
                <a:gd name="connsiteY75" fmla="*/ 2622259 h 4210491"/>
                <a:gd name="connsiteX76" fmla="*/ 1217771 w 1872034"/>
                <a:gd name="connsiteY76" fmla="*/ 2615209 h 4210491"/>
                <a:gd name="connsiteX77" fmla="*/ 1136098 w 1872034"/>
                <a:gd name="connsiteY77" fmla="*/ 2451418 h 4210491"/>
                <a:gd name="connsiteX78" fmla="*/ 1151300 w 1872034"/>
                <a:gd name="connsiteY78" fmla="*/ 2317700 h 4210491"/>
                <a:gd name="connsiteX79" fmla="*/ 1298347 w 1872034"/>
                <a:gd name="connsiteY79" fmla="*/ 2083804 h 4210491"/>
                <a:gd name="connsiteX80" fmla="*/ 1320807 w 1872034"/>
                <a:gd name="connsiteY80" fmla="*/ 2046916 h 4210491"/>
                <a:gd name="connsiteX81" fmla="*/ 1308621 w 1872034"/>
                <a:gd name="connsiteY81" fmla="*/ 2025860 h 4210491"/>
                <a:gd name="connsiteX82" fmla="*/ 1273499 w 1872034"/>
                <a:gd name="connsiteY82" fmla="*/ 2027562 h 4210491"/>
                <a:gd name="connsiteX83" fmla="*/ 1173430 w 1872034"/>
                <a:gd name="connsiteY83" fmla="*/ 2052054 h 4210491"/>
                <a:gd name="connsiteX84" fmla="*/ 1078738 w 1872034"/>
                <a:gd name="connsiteY84" fmla="*/ 2113344 h 4210491"/>
                <a:gd name="connsiteX85" fmla="*/ 1005179 w 1872034"/>
                <a:gd name="connsiteY85" fmla="*/ 2200460 h 4210491"/>
                <a:gd name="connsiteX86" fmla="*/ 985317 w 1872034"/>
                <a:gd name="connsiteY86" fmla="*/ 2258517 h 4210491"/>
                <a:gd name="connsiteX87" fmla="*/ 1005224 w 1872034"/>
                <a:gd name="connsiteY87" fmla="*/ 2377961 h 4210491"/>
                <a:gd name="connsiteX88" fmla="*/ 1083215 w 1872034"/>
                <a:gd name="connsiteY88" fmla="*/ 2547900 h 4210491"/>
                <a:gd name="connsiteX89" fmla="*/ 1087399 w 1872034"/>
                <a:gd name="connsiteY89" fmla="*/ 2564149 h 4210491"/>
                <a:gd name="connsiteX90" fmla="*/ 1087374 w 1872034"/>
                <a:gd name="connsiteY90" fmla="*/ 2563991 h 4210491"/>
                <a:gd name="connsiteX91" fmla="*/ 1071702 w 1872034"/>
                <a:gd name="connsiteY91" fmla="*/ 2554472 h 4210491"/>
                <a:gd name="connsiteX92" fmla="*/ 939781 w 1872034"/>
                <a:gd name="connsiteY92" fmla="*/ 2421865 h 4210491"/>
                <a:gd name="connsiteX93" fmla="*/ 838130 w 1872034"/>
                <a:gd name="connsiteY93" fmla="*/ 2250098 h 4210491"/>
                <a:gd name="connsiteX94" fmla="*/ 813321 w 1872034"/>
                <a:gd name="connsiteY94" fmla="*/ 2192897 h 4210491"/>
                <a:gd name="connsiteX95" fmla="*/ 804062 w 1872034"/>
                <a:gd name="connsiteY95" fmla="*/ 2132096 h 4210491"/>
                <a:gd name="connsiteX96" fmla="*/ 837273 w 1872034"/>
                <a:gd name="connsiteY96" fmla="*/ 1973270 h 4210491"/>
                <a:gd name="connsiteX97" fmla="*/ 847623 w 1872034"/>
                <a:gd name="connsiteY97" fmla="*/ 1934001 h 4210491"/>
                <a:gd name="connsiteX98" fmla="*/ 882009 w 1872034"/>
                <a:gd name="connsiteY98" fmla="*/ 1837272 h 4210491"/>
                <a:gd name="connsiteX99" fmla="*/ 904907 w 1872034"/>
                <a:gd name="connsiteY99" fmla="*/ 1773689 h 4210491"/>
                <a:gd name="connsiteX100" fmla="*/ 926046 w 1872034"/>
                <a:gd name="connsiteY100" fmla="*/ 1537164 h 4210491"/>
                <a:gd name="connsiteX101" fmla="*/ 907148 w 1872034"/>
                <a:gd name="connsiteY101" fmla="*/ 1441463 h 4210491"/>
                <a:gd name="connsiteX102" fmla="*/ 862825 w 1872034"/>
                <a:gd name="connsiteY102" fmla="*/ 1312717 h 4210491"/>
                <a:gd name="connsiteX103" fmla="*/ 846849 w 1872034"/>
                <a:gd name="connsiteY103" fmla="*/ 1344321 h 4210491"/>
                <a:gd name="connsiteX104" fmla="*/ 783888 w 1872034"/>
                <a:gd name="connsiteY104" fmla="*/ 1463885 h 4210491"/>
                <a:gd name="connsiteX105" fmla="*/ 719207 w 1872034"/>
                <a:gd name="connsiteY105" fmla="*/ 1644892 h 4210491"/>
                <a:gd name="connsiteX106" fmla="*/ 733470 w 1872034"/>
                <a:gd name="connsiteY106" fmla="*/ 1947628 h 4210491"/>
                <a:gd name="connsiteX107" fmla="*/ 736530 w 1872034"/>
                <a:gd name="connsiteY107" fmla="*/ 1966354 h 4210491"/>
                <a:gd name="connsiteX108" fmla="*/ 732854 w 1872034"/>
                <a:gd name="connsiteY108" fmla="*/ 1969199 h 4210491"/>
                <a:gd name="connsiteX109" fmla="*/ 705002 w 1872034"/>
                <a:gd name="connsiteY109" fmla="*/ 1938141 h 4210491"/>
                <a:gd name="connsiteX110" fmla="*/ 568573 w 1872034"/>
                <a:gd name="connsiteY110" fmla="*/ 1673086 h 4210491"/>
                <a:gd name="connsiteX111" fmla="*/ 545293 w 1872034"/>
                <a:gd name="connsiteY111" fmla="*/ 1498778 h 4210491"/>
                <a:gd name="connsiteX112" fmla="*/ 536677 w 1872034"/>
                <a:gd name="connsiteY112" fmla="*/ 1401521 h 4210491"/>
                <a:gd name="connsiteX113" fmla="*/ 542296 w 1872034"/>
                <a:gd name="connsiteY113" fmla="*/ 1239362 h 4210491"/>
                <a:gd name="connsiteX114" fmla="*/ 557752 w 1872034"/>
                <a:gd name="connsiteY114" fmla="*/ 1058393 h 4210491"/>
                <a:gd name="connsiteX115" fmla="*/ 570262 w 1872034"/>
                <a:gd name="connsiteY115" fmla="*/ 961657 h 4210491"/>
                <a:gd name="connsiteX116" fmla="*/ 621919 w 1872034"/>
                <a:gd name="connsiteY116" fmla="*/ 731616 h 4210491"/>
                <a:gd name="connsiteX117" fmla="*/ 645675 w 1872034"/>
                <a:gd name="connsiteY117" fmla="*/ 570916 h 4210491"/>
                <a:gd name="connsiteX118" fmla="*/ 682212 w 1872034"/>
                <a:gd name="connsiteY118" fmla="*/ 365767 h 4210491"/>
                <a:gd name="connsiteX119" fmla="*/ 698729 w 1872034"/>
                <a:gd name="connsiteY119" fmla="*/ 277927 h 4210491"/>
                <a:gd name="connsiteX120" fmla="*/ 720852 w 1872034"/>
                <a:gd name="connsiteY120" fmla="*/ 94183 h 4210491"/>
                <a:gd name="connsiteX121" fmla="*/ 635546 w 1872034"/>
                <a:gd name="connsiteY121" fmla="*/ 131312 h 4210491"/>
                <a:gd name="connsiteX122" fmla="*/ 600901 w 1872034"/>
                <a:gd name="connsiteY122" fmla="*/ 204636 h 4210491"/>
                <a:gd name="connsiteX123" fmla="*/ 556870 w 1872034"/>
                <a:gd name="connsiteY123" fmla="*/ 330029 h 4210491"/>
                <a:gd name="connsiteX124" fmla="*/ 527361 w 1872034"/>
                <a:gd name="connsiteY124" fmla="*/ 551879 h 4210491"/>
                <a:gd name="connsiteX125" fmla="*/ 517563 w 1872034"/>
                <a:gd name="connsiteY125" fmla="*/ 552260 h 4210491"/>
                <a:gd name="connsiteX126" fmla="*/ 462528 w 1872034"/>
                <a:gd name="connsiteY126" fmla="*/ 325533 h 4210491"/>
                <a:gd name="connsiteX127" fmla="*/ 420834 w 1872034"/>
                <a:gd name="connsiteY127" fmla="*/ 145733 h 4210491"/>
                <a:gd name="connsiteX128" fmla="*/ 378930 w 1872034"/>
                <a:gd name="connsiteY128" fmla="*/ 34119 h 4210491"/>
                <a:gd name="connsiteX129" fmla="*/ 344945 w 1872034"/>
                <a:gd name="connsiteY129" fmla="*/ 0 h 4210491"/>
                <a:gd name="connsiteX130" fmla="*/ 326847 w 1872034"/>
                <a:gd name="connsiteY130" fmla="*/ 79846 h 4210491"/>
                <a:gd name="connsiteX131" fmla="*/ 315989 w 1872034"/>
                <a:gd name="connsiteY131" fmla="*/ 268936 h 4210491"/>
                <a:gd name="connsiteX132" fmla="*/ 341973 w 1872034"/>
                <a:gd name="connsiteY132" fmla="*/ 396164 h 4210491"/>
                <a:gd name="connsiteX133" fmla="*/ 404025 w 1872034"/>
                <a:gd name="connsiteY133" fmla="*/ 566928 h 4210491"/>
                <a:gd name="connsiteX134" fmla="*/ 465138 w 1872034"/>
                <a:gd name="connsiteY134" fmla="*/ 687845 h 4210491"/>
                <a:gd name="connsiteX135" fmla="*/ 455485 w 1872034"/>
                <a:gd name="connsiteY135" fmla="*/ 688969 h 4210491"/>
                <a:gd name="connsiteX136" fmla="*/ 455485 w 1872034"/>
                <a:gd name="connsiteY136" fmla="*/ 688975 h 4210491"/>
                <a:gd name="connsiteX137" fmla="*/ 207461 w 1872034"/>
                <a:gd name="connsiteY137" fmla="*/ 479267 h 4210491"/>
                <a:gd name="connsiteX138" fmla="*/ 116554 w 1872034"/>
                <a:gd name="connsiteY138" fmla="*/ 430657 h 4210491"/>
                <a:gd name="connsiteX139" fmla="*/ 27864 w 1872034"/>
                <a:gd name="connsiteY139" fmla="*/ 397580 h 4210491"/>
                <a:gd name="connsiteX140" fmla="*/ 30125 w 1872034"/>
                <a:gd name="connsiteY140" fmla="*/ 414992 h 4210491"/>
                <a:gd name="connsiteX141" fmla="*/ 98228 w 1872034"/>
                <a:gd name="connsiteY141" fmla="*/ 547174 h 4210491"/>
                <a:gd name="connsiteX142" fmla="*/ 208775 w 1872034"/>
                <a:gd name="connsiteY142" fmla="*/ 673665 h 4210491"/>
                <a:gd name="connsiteX143" fmla="*/ 331756 w 1872034"/>
                <a:gd name="connsiteY143" fmla="*/ 747046 h 4210491"/>
                <a:gd name="connsiteX144" fmla="*/ 400520 w 1872034"/>
                <a:gd name="connsiteY144" fmla="*/ 779329 h 4210491"/>
                <a:gd name="connsiteX145" fmla="*/ 443275 w 1872034"/>
                <a:gd name="connsiteY145" fmla="*/ 807924 h 4210491"/>
                <a:gd name="connsiteX146" fmla="*/ 468618 w 1872034"/>
                <a:gd name="connsiteY146" fmla="*/ 862413 h 4210491"/>
                <a:gd name="connsiteX147" fmla="*/ 466293 w 1872034"/>
                <a:gd name="connsiteY147" fmla="*/ 921919 h 4210491"/>
                <a:gd name="connsiteX148" fmla="*/ 468027 w 1872034"/>
                <a:gd name="connsiteY148" fmla="*/ 1011295 h 4210491"/>
                <a:gd name="connsiteX149" fmla="*/ 463467 w 1872034"/>
                <a:gd name="connsiteY149" fmla="*/ 1236097 h 4210491"/>
                <a:gd name="connsiteX150" fmla="*/ 464083 w 1872034"/>
                <a:gd name="connsiteY150" fmla="*/ 1488155 h 4210491"/>
                <a:gd name="connsiteX151" fmla="*/ 465620 w 1872034"/>
                <a:gd name="connsiteY151" fmla="*/ 1511612 h 4210491"/>
                <a:gd name="connsiteX152" fmla="*/ 447827 w 1872034"/>
                <a:gd name="connsiteY152" fmla="*/ 1488123 h 4210491"/>
                <a:gd name="connsiteX153" fmla="*/ 375266 w 1872034"/>
                <a:gd name="connsiteY153" fmla="*/ 1374051 h 4210491"/>
                <a:gd name="connsiteX154" fmla="*/ 245104 w 1872034"/>
                <a:gd name="connsiteY154" fmla="*/ 1256202 h 4210491"/>
                <a:gd name="connsiteX155" fmla="*/ 17082 w 1872034"/>
                <a:gd name="connsiteY155" fmla="*/ 1120229 h 4210491"/>
                <a:gd name="connsiteX156" fmla="*/ 0 w 1872034"/>
                <a:gd name="connsiteY156" fmla="*/ 1115391 h 4210491"/>
                <a:gd name="connsiteX157" fmla="*/ 459080 w 1872034"/>
                <a:gd name="connsiteY157" fmla="*/ 695947 h 4210491"/>
                <a:gd name="connsiteX158" fmla="*/ 474669 w 1872034"/>
                <a:gd name="connsiteY158" fmla="*/ 713118 h 4210491"/>
                <a:gd name="connsiteX159" fmla="*/ 477412 w 1872034"/>
                <a:gd name="connsiteY159" fmla="*/ 720478 h 4210491"/>
                <a:gd name="connsiteX160" fmla="*/ 474669 w 1872034"/>
                <a:gd name="connsiteY160" fmla="*/ 713118 h 4210491"/>
                <a:gd name="connsiteX161" fmla="*/ 459080 w 1872034"/>
                <a:gd name="connsiteY161" fmla="*/ 695947 h 4210491"/>
                <a:gd name="connsiteX162" fmla="*/ 1087393 w 1872034"/>
                <a:gd name="connsiteY162" fmla="*/ 2564175 h 4210491"/>
                <a:gd name="connsiteX163" fmla="*/ 1090880 w 1872034"/>
                <a:gd name="connsiteY163" fmla="*/ 2563712 h 4210491"/>
                <a:gd name="connsiteX164" fmla="*/ 1090549 w 1872034"/>
                <a:gd name="connsiteY164" fmla="*/ 2567191 h 4210491"/>
                <a:gd name="connsiteX165" fmla="*/ 1087393 w 1872034"/>
                <a:gd name="connsiteY165" fmla="*/ 2564175 h 4210491"/>
                <a:gd name="connsiteX166" fmla="*/ 1020591 w 1872034"/>
                <a:gd name="connsiteY166" fmla="*/ 2651474 h 4210491"/>
                <a:gd name="connsiteX167" fmla="*/ 1023512 w 1872034"/>
                <a:gd name="connsiteY167" fmla="*/ 2651412 h 4210491"/>
                <a:gd name="connsiteX168" fmla="*/ 1023646 w 1872034"/>
                <a:gd name="connsiteY168" fmla="*/ 2651234 h 4210491"/>
                <a:gd name="connsiteX169" fmla="*/ 1023512 w 1872034"/>
                <a:gd name="connsiteY169" fmla="*/ 2651412 h 4210491"/>
                <a:gd name="connsiteX170" fmla="*/ 1020591 w 1872034"/>
                <a:gd name="connsiteY170" fmla="*/ 2651474 h 42104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Lst>
              <a:rect l="l" t="t" r="r" b="b"/>
              <a:pathLst>
                <a:path w="1872034" h="4210491">
                  <a:moveTo>
                    <a:pt x="0" y="1115391"/>
                  </a:moveTo>
                  <a:cubicBezTo>
                    <a:pt x="12592" y="1152138"/>
                    <a:pt x="24409" y="1188860"/>
                    <a:pt x="37738" y="1225023"/>
                  </a:cubicBezTo>
                  <a:cubicBezTo>
                    <a:pt x="61805" y="1290314"/>
                    <a:pt x="84512" y="1356138"/>
                    <a:pt x="111709" y="1420241"/>
                  </a:cubicBezTo>
                  <a:cubicBezTo>
                    <a:pt x="115576" y="1429360"/>
                    <a:pt x="119393" y="1438809"/>
                    <a:pt x="125044" y="1446823"/>
                  </a:cubicBezTo>
                  <a:cubicBezTo>
                    <a:pt x="163671" y="1501585"/>
                    <a:pt x="205435" y="1553864"/>
                    <a:pt x="254470" y="1599712"/>
                  </a:cubicBezTo>
                  <a:cubicBezTo>
                    <a:pt x="288893" y="1631893"/>
                    <a:pt x="332549" y="1648308"/>
                    <a:pt x="375660" y="1664831"/>
                  </a:cubicBezTo>
                  <a:cubicBezTo>
                    <a:pt x="406045" y="1676477"/>
                    <a:pt x="436931" y="1686655"/>
                    <a:pt x="466280" y="1701076"/>
                  </a:cubicBezTo>
                  <a:cubicBezTo>
                    <a:pt x="481241" y="1708424"/>
                    <a:pt x="490188" y="1719059"/>
                    <a:pt x="495986" y="1734230"/>
                  </a:cubicBezTo>
                  <a:cubicBezTo>
                    <a:pt x="514725" y="1783271"/>
                    <a:pt x="537610" y="1830286"/>
                    <a:pt x="565518" y="1874869"/>
                  </a:cubicBezTo>
                  <a:cubicBezTo>
                    <a:pt x="598126" y="1926965"/>
                    <a:pt x="630193" y="1979403"/>
                    <a:pt x="662496" y="2031689"/>
                  </a:cubicBezTo>
                  <a:cubicBezTo>
                    <a:pt x="659454" y="2032051"/>
                    <a:pt x="656400" y="2032407"/>
                    <a:pt x="653352" y="2032762"/>
                  </a:cubicBezTo>
                  <a:cubicBezTo>
                    <a:pt x="626790" y="2002555"/>
                    <a:pt x="595763" y="1978044"/>
                    <a:pt x="560724" y="1958239"/>
                  </a:cubicBezTo>
                  <a:cubicBezTo>
                    <a:pt x="540252" y="1946663"/>
                    <a:pt x="520021" y="1934439"/>
                    <a:pt x="500818" y="1920888"/>
                  </a:cubicBezTo>
                  <a:cubicBezTo>
                    <a:pt x="436328" y="1875384"/>
                    <a:pt x="362261" y="1855559"/>
                    <a:pt x="286601" y="1840320"/>
                  </a:cubicBezTo>
                  <a:cubicBezTo>
                    <a:pt x="263639" y="1835697"/>
                    <a:pt x="240221" y="1833061"/>
                    <a:pt x="217729" y="1827518"/>
                  </a:cubicBezTo>
                  <a:cubicBezTo>
                    <a:pt x="212585" y="1835347"/>
                    <a:pt x="218256" y="1840141"/>
                    <a:pt x="220910" y="1845450"/>
                  </a:cubicBezTo>
                  <a:cubicBezTo>
                    <a:pt x="241935" y="1887487"/>
                    <a:pt x="261862" y="1930133"/>
                    <a:pt x="284404" y="1971345"/>
                  </a:cubicBezTo>
                  <a:cubicBezTo>
                    <a:pt x="327508" y="2050155"/>
                    <a:pt x="388849" y="2112125"/>
                    <a:pt x="466154" y="2157496"/>
                  </a:cubicBezTo>
                  <a:cubicBezTo>
                    <a:pt x="526758" y="2193062"/>
                    <a:pt x="593166" y="2205343"/>
                    <a:pt x="662369" y="2194796"/>
                  </a:cubicBezTo>
                  <a:cubicBezTo>
                    <a:pt x="698195" y="2189335"/>
                    <a:pt x="719328" y="2204721"/>
                    <a:pt x="735705" y="2232755"/>
                  </a:cubicBezTo>
                  <a:cubicBezTo>
                    <a:pt x="753529" y="2263267"/>
                    <a:pt x="768433" y="2295220"/>
                    <a:pt x="781063" y="2328190"/>
                  </a:cubicBezTo>
                  <a:cubicBezTo>
                    <a:pt x="791833" y="2356314"/>
                    <a:pt x="806272" y="2382203"/>
                    <a:pt x="825342" y="2405532"/>
                  </a:cubicBezTo>
                  <a:cubicBezTo>
                    <a:pt x="847687" y="2432876"/>
                    <a:pt x="868331" y="2461425"/>
                    <a:pt x="886968" y="2491460"/>
                  </a:cubicBezTo>
                  <a:cubicBezTo>
                    <a:pt x="901808" y="2515375"/>
                    <a:pt x="920230" y="2536558"/>
                    <a:pt x="939280" y="2557202"/>
                  </a:cubicBezTo>
                  <a:cubicBezTo>
                    <a:pt x="961987" y="2581802"/>
                    <a:pt x="984485" y="2606599"/>
                    <a:pt x="1007065" y="2631294"/>
                  </a:cubicBezTo>
                  <a:cubicBezTo>
                    <a:pt x="1006634" y="2634768"/>
                    <a:pt x="1006183" y="2638234"/>
                    <a:pt x="1005738" y="2641702"/>
                  </a:cubicBezTo>
                  <a:cubicBezTo>
                    <a:pt x="965359" y="2623389"/>
                    <a:pt x="925494" y="2604097"/>
                    <a:pt x="886689" y="2582584"/>
                  </a:cubicBezTo>
                  <a:cubicBezTo>
                    <a:pt x="869969" y="2573313"/>
                    <a:pt x="851414" y="2567724"/>
                    <a:pt x="832434" y="2566150"/>
                  </a:cubicBezTo>
                  <a:cubicBezTo>
                    <a:pt x="779247" y="2561731"/>
                    <a:pt x="726497" y="2553596"/>
                    <a:pt x="673456" y="2548231"/>
                  </a:cubicBezTo>
                  <a:cubicBezTo>
                    <a:pt x="622757" y="2543105"/>
                    <a:pt x="572510" y="2550427"/>
                    <a:pt x="523126" y="2558816"/>
                  </a:cubicBezTo>
                  <a:cubicBezTo>
                    <a:pt x="518281" y="2565978"/>
                    <a:pt x="521310" y="2572062"/>
                    <a:pt x="523818" y="2577389"/>
                  </a:cubicBezTo>
                  <a:cubicBezTo>
                    <a:pt x="536562" y="2604433"/>
                    <a:pt x="550082" y="2631136"/>
                    <a:pt x="571564" y="2652592"/>
                  </a:cubicBezTo>
                  <a:cubicBezTo>
                    <a:pt x="613778" y="2694763"/>
                    <a:pt x="661860" y="2729294"/>
                    <a:pt x="718966" y="2746662"/>
                  </a:cubicBezTo>
                  <a:cubicBezTo>
                    <a:pt x="814464" y="2775700"/>
                    <a:pt x="912552" y="2791631"/>
                    <a:pt x="1012685" y="2792597"/>
                  </a:cubicBezTo>
                  <a:cubicBezTo>
                    <a:pt x="1024198" y="2792706"/>
                    <a:pt x="1035729" y="2791206"/>
                    <a:pt x="1049643" y="2790298"/>
                  </a:cubicBezTo>
                  <a:cubicBezTo>
                    <a:pt x="1039590" y="2801956"/>
                    <a:pt x="1026966" y="2805170"/>
                    <a:pt x="1016070" y="2810460"/>
                  </a:cubicBezTo>
                  <a:cubicBezTo>
                    <a:pt x="973125" y="2831294"/>
                    <a:pt x="945725" y="2863850"/>
                    <a:pt x="928376" y="2908846"/>
                  </a:cubicBezTo>
                  <a:cubicBezTo>
                    <a:pt x="906799" y="2964822"/>
                    <a:pt x="901484" y="3022899"/>
                    <a:pt x="895357" y="3081325"/>
                  </a:cubicBezTo>
                  <a:cubicBezTo>
                    <a:pt x="894378" y="3090666"/>
                    <a:pt x="898518" y="3094324"/>
                    <a:pt x="905980" y="3097276"/>
                  </a:cubicBezTo>
                  <a:cubicBezTo>
                    <a:pt x="918966" y="3102420"/>
                    <a:pt x="932428" y="3104235"/>
                    <a:pt x="945954" y="3101626"/>
                  </a:cubicBezTo>
                  <a:cubicBezTo>
                    <a:pt x="976383" y="3095740"/>
                    <a:pt x="1005459" y="3086387"/>
                    <a:pt x="1030275" y="3066605"/>
                  </a:cubicBezTo>
                  <a:cubicBezTo>
                    <a:pt x="1052195" y="3049130"/>
                    <a:pt x="1074243" y="3031783"/>
                    <a:pt x="1096721" y="3015038"/>
                  </a:cubicBezTo>
                  <a:cubicBezTo>
                    <a:pt x="1117676" y="2999429"/>
                    <a:pt x="1131958" y="2979420"/>
                    <a:pt x="1142301" y="2955519"/>
                  </a:cubicBezTo>
                  <a:cubicBezTo>
                    <a:pt x="1159427" y="2915971"/>
                    <a:pt x="1168997" y="2875008"/>
                    <a:pt x="1170375" y="2831979"/>
                  </a:cubicBezTo>
                  <a:cubicBezTo>
                    <a:pt x="1170540" y="2826893"/>
                    <a:pt x="1168755" y="2821229"/>
                    <a:pt x="1174947" y="2813971"/>
                  </a:cubicBezTo>
                  <a:cubicBezTo>
                    <a:pt x="1205306" y="2835936"/>
                    <a:pt x="1235399" y="2858345"/>
                    <a:pt x="1260240" y="2887148"/>
                  </a:cubicBezTo>
                  <a:cubicBezTo>
                    <a:pt x="1305363" y="2939480"/>
                    <a:pt x="1342594" y="2995289"/>
                    <a:pt x="1365796" y="3062250"/>
                  </a:cubicBezTo>
                  <a:cubicBezTo>
                    <a:pt x="1391164" y="3135458"/>
                    <a:pt x="1427651" y="3204781"/>
                    <a:pt x="1458589" y="3276106"/>
                  </a:cubicBezTo>
                  <a:cubicBezTo>
                    <a:pt x="1503572" y="3379820"/>
                    <a:pt x="1547832" y="3484029"/>
                    <a:pt x="1580115" y="3592418"/>
                  </a:cubicBezTo>
                  <a:cubicBezTo>
                    <a:pt x="1605395" y="3677286"/>
                    <a:pt x="1633664" y="3761538"/>
                    <a:pt x="1649381" y="3849072"/>
                  </a:cubicBezTo>
                  <a:cubicBezTo>
                    <a:pt x="1661897" y="3918776"/>
                    <a:pt x="1664862" y="3989344"/>
                    <a:pt x="1668977" y="4059816"/>
                  </a:cubicBezTo>
                  <a:cubicBezTo>
                    <a:pt x="1669504" y="4068853"/>
                    <a:pt x="1669720" y="4077906"/>
                    <a:pt x="1670443" y="4086924"/>
                  </a:cubicBezTo>
                  <a:cubicBezTo>
                    <a:pt x="1674235" y="4134143"/>
                    <a:pt x="1672298" y="4136079"/>
                    <a:pt x="1704035" y="4168408"/>
                  </a:cubicBezTo>
                  <a:cubicBezTo>
                    <a:pt x="1731836" y="4196722"/>
                    <a:pt x="1768012" y="4211720"/>
                    <a:pt x="1809147" y="4210413"/>
                  </a:cubicBezTo>
                  <a:cubicBezTo>
                    <a:pt x="1811801" y="4210329"/>
                    <a:pt x="1815376" y="4210196"/>
                    <a:pt x="1816919" y="4208565"/>
                  </a:cubicBezTo>
                  <a:cubicBezTo>
                    <a:pt x="1836922" y="4187400"/>
                    <a:pt x="1863300" y="4170471"/>
                    <a:pt x="1867866" y="4138448"/>
                  </a:cubicBezTo>
                  <a:cubicBezTo>
                    <a:pt x="1877187" y="4073049"/>
                    <a:pt x="1870138" y="4009264"/>
                    <a:pt x="1854067" y="3945071"/>
                  </a:cubicBezTo>
                  <a:cubicBezTo>
                    <a:pt x="1835175" y="3869627"/>
                    <a:pt x="1821326" y="3792880"/>
                    <a:pt x="1806429" y="3716477"/>
                  </a:cubicBezTo>
                  <a:cubicBezTo>
                    <a:pt x="1789678" y="3630575"/>
                    <a:pt x="1760677" y="3549213"/>
                    <a:pt x="1720640" y="3471508"/>
                  </a:cubicBezTo>
                  <a:cubicBezTo>
                    <a:pt x="1700771" y="3432944"/>
                    <a:pt x="1681689" y="3393942"/>
                    <a:pt x="1663249" y="3354674"/>
                  </a:cubicBezTo>
                  <a:cubicBezTo>
                    <a:pt x="1644771" y="3315309"/>
                    <a:pt x="1624724" y="3276854"/>
                    <a:pt x="1600861" y="3240520"/>
                  </a:cubicBezTo>
                  <a:cubicBezTo>
                    <a:pt x="1543755" y="3153581"/>
                    <a:pt x="1497032" y="3060389"/>
                    <a:pt x="1439253" y="2973800"/>
                  </a:cubicBezTo>
                  <a:cubicBezTo>
                    <a:pt x="1422311" y="2948414"/>
                    <a:pt x="1410767" y="2919413"/>
                    <a:pt x="1396822" y="2892031"/>
                  </a:cubicBezTo>
                  <a:cubicBezTo>
                    <a:pt x="1383290" y="2865450"/>
                    <a:pt x="1371200" y="2838032"/>
                    <a:pt x="1356062" y="2812408"/>
                  </a:cubicBezTo>
                  <a:cubicBezTo>
                    <a:pt x="1330122" y="2768506"/>
                    <a:pt x="1311459" y="2721725"/>
                    <a:pt x="1294645" y="2673832"/>
                  </a:cubicBezTo>
                  <a:cubicBezTo>
                    <a:pt x="1282643" y="2639664"/>
                    <a:pt x="1285341" y="2607571"/>
                    <a:pt x="1304671" y="2577733"/>
                  </a:cubicBezTo>
                  <a:cubicBezTo>
                    <a:pt x="1325353" y="2545798"/>
                    <a:pt x="1345108" y="2513400"/>
                    <a:pt x="1363568" y="2480139"/>
                  </a:cubicBezTo>
                  <a:cubicBezTo>
                    <a:pt x="1375200" y="2459177"/>
                    <a:pt x="1392670" y="2443175"/>
                    <a:pt x="1412506" y="2430089"/>
                  </a:cubicBezTo>
                  <a:cubicBezTo>
                    <a:pt x="1476515" y="2387842"/>
                    <a:pt x="1527562" y="2331073"/>
                    <a:pt x="1582331" y="2278533"/>
                  </a:cubicBezTo>
                  <a:cubicBezTo>
                    <a:pt x="1592282" y="2268989"/>
                    <a:pt x="1607991" y="2258200"/>
                    <a:pt x="1603038" y="2243055"/>
                  </a:cubicBezTo>
                  <a:cubicBezTo>
                    <a:pt x="1597527" y="2226190"/>
                    <a:pt x="1577924" y="2228146"/>
                    <a:pt x="1563110" y="2226450"/>
                  </a:cubicBezTo>
                  <a:cubicBezTo>
                    <a:pt x="1535157" y="2223243"/>
                    <a:pt x="1507109" y="2223669"/>
                    <a:pt x="1479233" y="2228158"/>
                  </a:cubicBezTo>
                  <a:cubicBezTo>
                    <a:pt x="1451521" y="2232622"/>
                    <a:pt x="1423626" y="2236185"/>
                    <a:pt x="1396162" y="2241830"/>
                  </a:cubicBezTo>
                  <a:cubicBezTo>
                    <a:pt x="1320463" y="2257381"/>
                    <a:pt x="1268266" y="2299945"/>
                    <a:pt x="1240543" y="2373751"/>
                  </a:cubicBezTo>
                  <a:cubicBezTo>
                    <a:pt x="1213396" y="2445995"/>
                    <a:pt x="1214590" y="2518792"/>
                    <a:pt x="1227817" y="2592839"/>
                  </a:cubicBezTo>
                  <a:cubicBezTo>
                    <a:pt x="1229563" y="2602606"/>
                    <a:pt x="1230897" y="2612447"/>
                    <a:pt x="1232421" y="2622259"/>
                  </a:cubicBezTo>
                  <a:cubicBezTo>
                    <a:pt x="1223868" y="2627491"/>
                    <a:pt x="1220946" y="2619705"/>
                    <a:pt x="1217771" y="2615209"/>
                  </a:cubicBezTo>
                  <a:cubicBezTo>
                    <a:pt x="1182173" y="2564842"/>
                    <a:pt x="1150525" y="2513228"/>
                    <a:pt x="1136098" y="2451418"/>
                  </a:cubicBezTo>
                  <a:cubicBezTo>
                    <a:pt x="1124934" y="2403602"/>
                    <a:pt x="1127715" y="2359768"/>
                    <a:pt x="1151300" y="2317700"/>
                  </a:cubicBezTo>
                  <a:cubicBezTo>
                    <a:pt x="1196372" y="2237302"/>
                    <a:pt x="1235138" y="2152898"/>
                    <a:pt x="1298347" y="2083804"/>
                  </a:cubicBezTo>
                  <a:cubicBezTo>
                    <a:pt x="1308049" y="2073193"/>
                    <a:pt x="1316336" y="2061026"/>
                    <a:pt x="1320807" y="2046916"/>
                  </a:cubicBezTo>
                  <a:cubicBezTo>
                    <a:pt x="1324845" y="2034166"/>
                    <a:pt x="1321537" y="2027066"/>
                    <a:pt x="1308621" y="2025860"/>
                  </a:cubicBezTo>
                  <a:cubicBezTo>
                    <a:pt x="1297051" y="2024780"/>
                    <a:pt x="1285031" y="2025714"/>
                    <a:pt x="1273499" y="2027562"/>
                  </a:cubicBezTo>
                  <a:cubicBezTo>
                    <a:pt x="1239508" y="2033004"/>
                    <a:pt x="1205852" y="2040325"/>
                    <a:pt x="1173430" y="2052054"/>
                  </a:cubicBezTo>
                  <a:cubicBezTo>
                    <a:pt x="1137247" y="2065148"/>
                    <a:pt x="1105338" y="2084674"/>
                    <a:pt x="1078738" y="2113344"/>
                  </a:cubicBezTo>
                  <a:cubicBezTo>
                    <a:pt x="1052824" y="2141278"/>
                    <a:pt x="1029532" y="2171288"/>
                    <a:pt x="1005179" y="2200460"/>
                  </a:cubicBezTo>
                  <a:cubicBezTo>
                    <a:pt x="991184" y="2217224"/>
                    <a:pt x="986415" y="2237455"/>
                    <a:pt x="985317" y="2258517"/>
                  </a:cubicBezTo>
                  <a:cubicBezTo>
                    <a:pt x="983171" y="2299723"/>
                    <a:pt x="990111" y="2339143"/>
                    <a:pt x="1005224" y="2377961"/>
                  </a:cubicBezTo>
                  <a:cubicBezTo>
                    <a:pt x="1027907" y="2436222"/>
                    <a:pt x="1055326" y="2492115"/>
                    <a:pt x="1083215" y="2547900"/>
                  </a:cubicBezTo>
                  <a:cubicBezTo>
                    <a:pt x="1085596" y="2552663"/>
                    <a:pt x="1092048" y="2557411"/>
                    <a:pt x="1087399" y="2564149"/>
                  </a:cubicBezTo>
                  <a:cubicBezTo>
                    <a:pt x="1087393" y="2564092"/>
                    <a:pt x="1087374" y="2564048"/>
                    <a:pt x="1087374" y="2563991"/>
                  </a:cubicBezTo>
                  <a:cubicBezTo>
                    <a:pt x="1080104" y="2564225"/>
                    <a:pt x="1076192" y="2558504"/>
                    <a:pt x="1071702" y="2554472"/>
                  </a:cubicBezTo>
                  <a:cubicBezTo>
                    <a:pt x="1025265" y="2512727"/>
                    <a:pt x="979437" y="2470265"/>
                    <a:pt x="939781" y="2421865"/>
                  </a:cubicBezTo>
                  <a:cubicBezTo>
                    <a:pt x="897191" y="2369878"/>
                    <a:pt x="860717" y="2314143"/>
                    <a:pt x="838130" y="2250098"/>
                  </a:cubicBezTo>
                  <a:cubicBezTo>
                    <a:pt x="831234" y="2230546"/>
                    <a:pt x="821817" y="2211871"/>
                    <a:pt x="813321" y="2192897"/>
                  </a:cubicBezTo>
                  <a:cubicBezTo>
                    <a:pt x="804609" y="2173447"/>
                    <a:pt x="801313" y="2153356"/>
                    <a:pt x="804062" y="2132096"/>
                  </a:cubicBezTo>
                  <a:cubicBezTo>
                    <a:pt x="811035" y="2078286"/>
                    <a:pt x="817657" y="2024488"/>
                    <a:pt x="837273" y="1973270"/>
                  </a:cubicBezTo>
                  <a:cubicBezTo>
                    <a:pt x="842092" y="1960696"/>
                    <a:pt x="845046" y="1947273"/>
                    <a:pt x="847623" y="1934001"/>
                  </a:cubicBezTo>
                  <a:cubicBezTo>
                    <a:pt x="854227" y="1899978"/>
                    <a:pt x="865334" y="1867688"/>
                    <a:pt x="882009" y="1837272"/>
                  </a:cubicBezTo>
                  <a:cubicBezTo>
                    <a:pt x="892956" y="1817307"/>
                    <a:pt x="899560" y="1795818"/>
                    <a:pt x="904907" y="1773689"/>
                  </a:cubicBezTo>
                  <a:cubicBezTo>
                    <a:pt x="923703" y="1695850"/>
                    <a:pt x="934129" y="1617497"/>
                    <a:pt x="926046" y="1537164"/>
                  </a:cubicBezTo>
                  <a:cubicBezTo>
                    <a:pt x="922763" y="1504512"/>
                    <a:pt x="915893" y="1472851"/>
                    <a:pt x="907148" y="1441463"/>
                  </a:cubicBezTo>
                  <a:cubicBezTo>
                    <a:pt x="895096" y="1398201"/>
                    <a:pt x="884409" y="1354424"/>
                    <a:pt x="862825" y="1312717"/>
                  </a:cubicBezTo>
                  <a:cubicBezTo>
                    <a:pt x="852653" y="1321759"/>
                    <a:pt x="850437" y="1333570"/>
                    <a:pt x="846849" y="1344321"/>
                  </a:cubicBezTo>
                  <a:cubicBezTo>
                    <a:pt x="832390" y="1387660"/>
                    <a:pt x="812318" y="1428782"/>
                    <a:pt x="783888" y="1463885"/>
                  </a:cubicBezTo>
                  <a:cubicBezTo>
                    <a:pt x="740613" y="1517320"/>
                    <a:pt x="725919" y="1579525"/>
                    <a:pt x="719207" y="1644892"/>
                  </a:cubicBezTo>
                  <a:cubicBezTo>
                    <a:pt x="708787" y="1746422"/>
                    <a:pt x="718426" y="1847197"/>
                    <a:pt x="733470" y="1947628"/>
                  </a:cubicBezTo>
                  <a:cubicBezTo>
                    <a:pt x="734409" y="1953882"/>
                    <a:pt x="735597" y="1960099"/>
                    <a:pt x="736530" y="1966354"/>
                  </a:cubicBezTo>
                  <a:cubicBezTo>
                    <a:pt x="736581" y="1966716"/>
                    <a:pt x="735406" y="1967262"/>
                    <a:pt x="732854" y="1969199"/>
                  </a:cubicBezTo>
                  <a:cubicBezTo>
                    <a:pt x="723722" y="1959007"/>
                    <a:pt x="714420" y="1948523"/>
                    <a:pt x="705002" y="1938141"/>
                  </a:cubicBezTo>
                  <a:cubicBezTo>
                    <a:pt x="635883" y="1861941"/>
                    <a:pt x="595928" y="1771200"/>
                    <a:pt x="568573" y="1673086"/>
                  </a:cubicBezTo>
                  <a:cubicBezTo>
                    <a:pt x="552564" y="1615650"/>
                    <a:pt x="548431" y="1557534"/>
                    <a:pt x="545293" y="1498778"/>
                  </a:cubicBezTo>
                  <a:cubicBezTo>
                    <a:pt x="543560" y="1466298"/>
                    <a:pt x="540448" y="1433843"/>
                    <a:pt x="536677" y="1401521"/>
                  </a:cubicBezTo>
                  <a:cubicBezTo>
                    <a:pt x="530327" y="1347109"/>
                    <a:pt x="535629" y="1293285"/>
                    <a:pt x="542296" y="1239362"/>
                  </a:cubicBezTo>
                  <a:cubicBezTo>
                    <a:pt x="549732" y="1179246"/>
                    <a:pt x="555384" y="1118946"/>
                    <a:pt x="557752" y="1058393"/>
                  </a:cubicBezTo>
                  <a:cubicBezTo>
                    <a:pt x="559029" y="1025767"/>
                    <a:pt x="564490" y="993661"/>
                    <a:pt x="570262" y="961657"/>
                  </a:cubicBezTo>
                  <a:cubicBezTo>
                    <a:pt x="584219" y="884257"/>
                    <a:pt x="600266" y="807289"/>
                    <a:pt x="621919" y="731616"/>
                  </a:cubicBezTo>
                  <a:cubicBezTo>
                    <a:pt x="636956" y="679069"/>
                    <a:pt x="639197" y="624694"/>
                    <a:pt x="645675" y="570916"/>
                  </a:cubicBezTo>
                  <a:cubicBezTo>
                    <a:pt x="653993" y="501854"/>
                    <a:pt x="663029" y="433013"/>
                    <a:pt x="682212" y="365767"/>
                  </a:cubicBezTo>
                  <a:cubicBezTo>
                    <a:pt x="690359" y="337224"/>
                    <a:pt x="695058" y="307455"/>
                    <a:pt x="698729" y="277927"/>
                  </a:cubicBezTo>
                  <a:cubicBezTo>
                    <a:pt x="706285" y="217050"/>
                    <a:pt x="709340" y="155652"/>
                    <a:pt x="720852" y="94183"/>
                  </a:cubicBezTo>
                  <a:cubicBezTo>
                    <a:pt x="683539" y="88868"/>
                    <a:pt x="656324" y="102877"/>
                    <a:pt x="635546" y="131312"/>
                  </a:cubicBezTo>
                  <a:cubicBezTo>
                    <a:pt x="619335" y="153499"/>
                    <a:pt x="608984" y="178721"/>
                    <a:pt x="600901" y="204636"/>
                  </a:cubicBezTo>
                  <a:cubicBezTo>
                    <a:pt x="587692" y="246977"/>
                    <a:pt x="572027" y="288386"/>
                    <a:pt x="556870" y="330029"/>
                  </a:cubicBezTo>
                  <a:cubicBezTo>
                    <a:pt x="530797" y="401669"/>
                    <a:pt x="526948" y="476568"/>
                    <a:pt x="527361" y="551879"/>
                  </a:cubicBezTo>
                  <a:cubicBezTo>
                    <a:pt x="524097" y="552018"/>
                    <a:pt x="520827" y="552139"/>
                    <a:pt x="517563" y="552260"/>
                  </a:cubicBezTo>
                  <a:cubicBezTo>
                    <a:pt x="506241" y="474980"/>
                    <a:pt x="480803" y="401124"/>
                    <a:pt x="462528" y="325533"/>
                  </a:cubicBezTo>
                  <a:cubicBezTo>
                    <a:pt x="448069" y="265735"/>
                    <a:pt x="437280" y="205131"/>
                    <a:pt x="420834" y="145733"/>
                  </a:cubicBezTo>
                  <a:cubicBezTo>
                    <a:pt x="410147" y="107131"/>
                    <a:pt x="393833" y="70930"/>
                    <a:pt x="378930" y="34119"/>
                  </a:cubicBezTo>
                  <a:cubicBezTo>
                    <a:pt x="372853" y="19114"/>
                    <a:pt x="361023" y="7328"/>
                    <a:pt x="344945" y="0"/>
                  </a:cubicBezTo>
                  <a:cubicBezTo>
                    <a:pt x="333553" y="26022"/>
                    <a:pt x="330803" y="53143"/>
                    <a:pt x="326847" y="79846"/>
                  </a:cubicBezTo>
                  <a:cubicBezTo>
                    <a:pt x="317557" y="142513"/>
                    <a:pt x="310547" y="205175"/>
                    <a:pt x="315989" y="268936"/>
                  </a:cubicBezTo>
                  <a:cubicBezTo>
                    <a:pt x="319723" y="312598"/>
                    <a:pt x="328485" y="354712"/>
                    <a:pt x="341973" y="396164"/>
                  </a:cubicBezTo>
                  <a:cubicBezTo>
                    <a:pt x="360725" y="453796"/>
                    <a:pt x="382607" y="510267"/>
                    <a:pt x="404025" y="566928"/>
                  </a:cubicBezTo>
                  <a:cubicBezTo>
                    <a:pt x="420110" y="609480"/>
                    <a:pt x="444633" y="647618"/>
                    <a:pt x="465138" y="687845"/>
                  </a:cubicBezTo>
                  <a:cubicBezTo>
                    <a:pt x="461918" y="688220"/>
                    <a:pt x="458699" y="688588"/>
                    <a:pt x="455485" y="688969"/>
                  </a:cubicBezTo>
                  <a:cubicBezTo>
                    <a:pt x="455485" y="688969"/>
                    <a:pt x="455485" y="688975"/>
                    <a:pt x="455485" y="688975"/>
                  </a:cubicBezTo>
                  <a:cubicBezTo>
                    <a:pt x="393129" y="595046"/>
                    <a:pt x="306000" y="530372"/>
                    <a:pt x="207461" y="479267"/>
                  </a:cubicBezTo>
                  <a:cubicBezTo>
                    <a:pt x="176949" y="463442"/>
                    <a:pt x="148647" y="443383"/>
                    <a:pt x="116554" y="430657"/>
                  </a:cubicBezTo>
                  <a:cubicBezTo>
                    <a:pt x="87224" y="419024"/>
                    <a:pt x="57429" y="408553"/>
                    <a:pt x="27864" y="397580"/>
                  </a:cubicBezTo>
                  <a:cubicBezTo>
                    <a:pt x="22066" y="404991"/>
                    <a:pt x="27940" y="409766"/>
                    <a:pt x="30125" y="414992"/>
                  </a:cubicBezTo>
                  <a:cubicBezTo>
                    <a:pt x="49295" y="460864"/>
                    <a:pt x="68440" y="506597"/>
                    <a:pt x="98228" y="547174"/>
                  </a:cubicBezTo>
                  <a:cubicBezTo>
                    <a:pt x="131528" y="592538"/>
                    <a:pt x="168078" y="635000"/>
                    <a:pt x="208775" y="673665"/>
                  </a:cubicBezTo>
                  <a:cubicBezTo>
                    <a:pt x="244043" y="707181"/>
                    <a:pt x="288601" y="726212"/>
                    <a:pt x="331756" y="747046"/>
                  </a:cubicBezTo>
                  <a:cubicBezTo>
                    <a:pt x="354559" y="758057"/>
                    <a:pt x="377723" y="768318"/>
                    <a:pt x="400520" y="779329"/>
                  </a:cubicBezTo>
                  <a:cubicBezTo>
                    <a:pt x="416058" y="786835"/>
                    <a:pt x="430137" y="796665"/>
                    <a:pt x="443275" y="807924"/>
                  </a:cubicBezTo>
                  <a:cubicBezTo>
                    <a:pt x="460077" y="822313"/>
                    <a:pt x="468922" y="839775"/>
                    <a:pt x="468618" y="862413"/>
                  </a:cubicBezTo>
                  <a:cubicBezTo>
                    <a:pt x="468350" y="882288"/>
                    <a:pt x="469233" y="902069"/>
                    <a:pt x="466293" y="921919"/>
                  </a:cubicBezTo>
                  <a:cubicBezTo>
                    <a:pt x="461880" y="951700"/>
                    <a:pt x="465874" y="981640"/>
                    <a:pt x="468027" y="1011295"/>
                  </a:cubicBezTo>
                  <a:cubicBezTo>
                    <a:pt x="473488" y="1086454"/>
                    <a:pt x="470395" y="1161256"/>
                    <a:pt x="463467" y="1236097"/>
                  </a:cubicBezTo>
                  <a:cubicBezTo>
                    <a:pt x="455695" y="1320115"/>
                    <a:pt x="459829" y="1404144"/>
                    <a:pt x="464083" y="1488155"/>
                  </a:cubicBezTo>
                  <a:cubicBezTo>
                    <a:pt x="464439" y="1495184"/>
                    <a:pt x="464998" y="1502201"/>
                    <a:pt x="465620" y="1511612"/>
                  </a:cubicBezTo>
                  <a:cubicBezTo>
                    <a:pt x="453066" y="1506804"/>
                    <a:pt x="451631" y="1496085"/>
                    <a:pt x="447827" y="1488123"/>
                  </a:cubicBezTo>
                  <a:cubicBezTo>
                    <a:pt x="428231" y="1447127"/>
                    <a:pt x="404190" y="1409262"/>
                    <a:pt x="375266" y="1374051"/>
                  </a:cubicBezTo>
                  <a:cubicBezTo>
                    <a:pt x="337591" y="1328192"/>
                    <a:pt x="293535" y="1290651"/>
                    <a:pt x="245104" y="1256202"/>
                  </a:cubicBezTo>
                  <a:cubicBezTo>
                    <a:pt x="172561" y="1204608"/>
                    <a:pt x="98203" y="1156989"/>
                    <a:pt x="17082" y="1120229"/>
                  </a:cubicBezTo>
                  <a:cubicBezTo>
                    <a:pt x="12230" y="1118026"/>
                    <a:pt x="7906" y="1114082"/>
                    <a:pt x="0" y="1115391"/>
                  </a:cubicBezTo>
                  <a:close/>
                  <a:moveTo>
                    <a:pt x="459080" y="695947"/>
                  </a:moveTo>
                  <a:cubicBezTo>
                    <a:pt x="462953" y="702723"/>
                    <a:pt x="467760" y="708755"/>
                    <a:pt x="474669" y="713118"/>
                  </a:cubicBezTo>
                  <a:cubicBezTo>
                    <a:pt x="475545" y="715588"/>
                    <a:pt x="476161" y="718204"/>
                    <a:pt x="477412" y="720478"/>
                  </a:cubicBezTo>
                  <a:cubicBezTo>
                    <a:pt x="476167" y="718204"/>
                    <a:pt x="475545" y="715588"/>
                    <a:pt x="474669" y="713118"/>
                  </a:cubicBezTo>
                  <a:cubicBezTo>
                    <a:pt x="467754" y="708755"/>
                    <a:pt x="462953" y="702723"/>
                    <a:pt x="459080" y="695947"/>
                  </a:cubicBezTo>
                  <a:close/>
                  <a:moveTo>
                    <a:pt x="1087393" y="2564175"/>
                  </a:moveTo>
                  <a:cubicBezTo>
                    <a:pt x="1088536" y="2562524"/>
                    <a:pt x="1089908" y="2562182"/>
                    <a:pt x="1090880" y="2563712"/>
                  </a:cubicBezTo>
                  <a:cubicBezTo>
                    <a:pt x="1091400" y="2564530"/>
                    <a:pt x="1090892" y="2567127"/>
                    <a:pt x="1090549" y="2567191"/>
                  </a:cubicBezTo>
                  <a:cubicBezTo>
                    <a:pt x="1088644" y="2567527"/>
                    <a:pt x="1087571" y="2566296"/>
                    <a:pt x="1087393" y="2564175"/>
                  </a:cubicBezTo>
                  <a:close/>
                  <a:moveTo>
                    <a:pt x="1020591" y="2651474"/>
                  </a:moveTo>
                  <a:cubicBezTo>
                    <a:pt x="1021525" y="2651531"/>
                    <a:pt x="1022490" y="2651513"/>
                    <a:pt x="1023512" y="2651412"/>
                  </a:cubicBezTo>
                  <a:lnTo>
                    <a:pt x="1023646" y="2651234"/>
                  </a:lnTo>
                  <a:cubicBezTo>
                    <a:pt x="1023595" y="2651297"/>
                    <a:pt x="1023512" y="2651412"/>
                    <a:pt x="1023512" y="2651412"/>
                  </a:cubicBezTo>
                  <a:cubicBezTo>
                    <a:pt x="1022496" y="2651513"/>
                    <a:pt x="1021525" y="2651531"/>
                    <a:pt x="1020591" y="2651474"/>
                  </a:cubicBezTo>
                  <a:close/>
                </a:path>
              </a:pathLst>
            </a:custGeom>
            <a:solidFill>
              <a:srgbClr val="3C472A"/>
            </a:solidFill>
            <a:ln w="6350" cap="flat">
              <a:noFill/>
              <a:prstDash val="solid"/>
              <a:miter/>
            </a:ln>
          </p:spPr>
          <p:txBody>
            <a:bodyPr rtlCol="0" anchor="ctr"/>
            <a:lstStyle/>
            <a:p>
              <a:endParaRPr lang="en-US"/>
            </a:p>
          </p:txBody>
        </p:sp>
      </p:grpSp>
      <p:sp>
        <p:nvSpPr>
          <p:cNvPr id="34" name="TextBox 33">
            <a:extLst>
              <a:ext uri="{FF2B5EF4-FFF2-40B4-BE49-F238E27FC236}">
                <a16:creationId xmlns:a16="http://schemas.microsoft.com/office/drawing/2014/main" id="{3C7062CD-8481-986C-A4BC-F27BBBB2A7D0}"/>
              </a:ext>
            </a:extLst>
          </p:cNvPr>
          <p:cNvSpPr txBox="1"/>
          <p:nvPr/>
        </p:nvSpPr>
        <p:spPr>
          <a:xfrm>
            <a:off x="1140126" y="4110578"/>
            <a:ext cx="4969950" cy="584775"/>
          </a:xfrm>
          <a:prstGeom prst="rect">
            <a:avLst/>
          </a:prstGeom>
          <a:noFill/>
        </p:spPr>
        <p:txBody>
          <a:bodyPr wrap="none" rtlCol="0">
            <a:spAutoFit/>
          </a:bodyPr>
          <a:lstStyle/>
          <a:p>
            <a:pPr algn="l"/>
            <a:r>
              <a:rPr lang="en-US" sz="3200" spc="0" baseline="0" dirty="0">
                <a:ln/>
                <a:solidFill>
                  <a:srgbClr val="332113"/>
                </a:solidFill>
                <a:latin typeface="Arial Rounded MT Bold" panose="020F0704030504030204" pitchFamily="34" charset="0"/>
                <a:cs typeface="Arial"/>
                <a:sym typeface="Arial"/>
                <a:rtl val="0"/>
              </a:rPr>
              <a:t>Visit &amp; Enjoy The Nature</a:t>
            </a:r>
          </a:p>
        </p:txBody>
      </p:sp>
      <p:sp>
        <p:nvSpPr>
          <p:cNvPr id="35" name="TextBox 34">
            <a:extLst>
              <a:ext uri="{FF2B5EF4-FFF2-40B4-BE49-F238E27FC236}">
                <a16:creationId xmlns:a16="http://schemas.microsoft.com/office/drawing/2014/main" id="{CBCF8E21-1E88-E275-7015-7298939F6B50}"/>
              </a:ext>
            </a:extLst>
          </p:cNvPr>
          <p:cNvSpPr txBox="1"/>
          <p:nvPr/>
        </p:nvSpPr>
        <p:spPr>
          <a:xfrm>
            <a:off x="2653791" y="4606729"/>
            <a:ext cx="1712328" cy="584775"/>
          </a:xfrm>
          <a:prstGeom prst="rect">
            <a:avLst/>
          </a:prstGeom>
          <a:noFill/>
        </p:spPr>
        <p:txBody>
          <a:bodyPr wrap="none" rtlCol="0">
            <a:spAutoFit/>
          </a:bodyPr>
          <a:lstStyle/>
          <a:p>
            <a:pPr algn="l"/>
            <a:r>
              <a:rPr lang="en-US" sz="3200" spc="0" baseline="0" dirty="0">
                <a:ln/>
                <a:solidFill>
                  <a:srgbClr val="332113"/>
                </a:solidFill>
                <a:latin typeface="Arial Rounded MT Bold" panose="020F0704030504030204" pitchFamily="34" charset="0"/>
                <a:cs typeface="Arial"/>
                <a:sym typeface="Arial"/>
                <a:rtl val="0"/>
              </a:rPr>
              <a:t>With Us</a:t>
            </a:r>
          </a:p>
        </p:txBody>
      </p:sp>
      <p:sp>
        <p:nvSpPr>
          <p:cNvPr id="36" name="TextBox 35">
            <a:extLst>
              <a:ext uri="{FF2B5EF4-FFF2-40B4-BE49-F238E27FC236}">
                <a16:creationId xmlns:a16="http://schemas.microsoft.com/office/drawing/2014/main" id="{1C4DFE50-2FB6-F18E-2102-2701D224A422}"/>
              </a:ext>
            </a:extLst>
          </p:cNvPr>
          <p:cNvSpPr txBox="1"/>
          <p:nvPr/>
        </p:nvSpPr>
        <p:spPr>
          <a:xfrm>
            <a:off x="1413065" y="1846040"/>
            <a:ext cx="4216219" cy="1107996"/>
          </a:xfrm>
          <a:prstGeom prst="rect">
            <a:avLst/>
          </a:prstGeom>
          <a:noFill/>
        </p:spPr>
        <p:txBody>
          <a:bodyPr wrap="none" rtlCol="0">
            <a:spAutoFit/>
          </a:bodyPr>
          <a:lstStyle/>
          <a:p>
            <a:pPr algn="l"/>
            <a:r>
              <a:rPr lang="en-US" sz="6600" spc="0" baseline="0" dirty="0">
                <a:ln/>
                <a:solidFill>
                  <a:srgbClr val="5E9769"/>
                </a:solidFill>
                <a:latin typeface="Montserrat Black" panose="00000A00000000000000" pitchFamily="50" charset="0"/>
                <a:cs typeface="Arial"/>
                <a:sym typeface="Arial"/>
                <a:rtl val="0"/>
              </a:rPr>
              <a:t>Discover</a:t>
            </a:r>
          </a:p>
        </p:txBody>
      </p:sp>
      <p:sp>
        <p:nvSpPr>
          <p:cNvPr id="37" name="TextBox 36">
            <a:extLst>
              <a:ext uri="{FF2B5EF4-FFF2-40B4-BE49-F238E27FC236}">
                <a16:creationId xmlns:a16="http://schemas.microsoft.com/office/drawing/2014/main" id="{96A9D89D-D3E1-9632-75D8-CB243A187E4C}"/>
              </a:ext>
            </a:extLst>
          </p:cNvPr>
          <p:cNvSpPr txBox="1"/>
          <p:nvPr/>
        </p:nvSpPr>
        <p:spPr>
          <a:xfrm>
            <a:off x="858898" y="2739215"/>
            <a:ext cx="5423280" cy="1107996"/>
          </a:xfrm>
          <a:prstGeom prst="rect">
            <a:avLst/>
          </a:prstGeom>
          <a:noFill/>
        </p:spPr>
        <p:txBody>
          <a:bodyPr wrap="none" rtlCol="0">
            <a:spAutoFit/>
          </a:bodyPr>
          <a:lstStyle/>
          <a:p>
            <a:pPr algn="l"/>
            <a:r>
              <a:rPr lang="en-US" sz="6600" spc="0" baseline="0" dirty="0">
                <a:ln/>
                <a:solidFill>
                  <a:srgbClr val="5E9769"/>
                </a:solidFill>
                <a:latin typeface="Montserrat Black" panose="00000A00000000000000" pitchFamily="50" charset="0"/>
                <a:cs typeface="Arial"/>
                <a:sym typeface="Arial"/>
                <a:rtl val="0"/>
              </a:rPr>
              <a:t>Ecotourism</a:t>
            </a:r>
          </a:p>
        </p:txBody>
      </p:sp>
      <p:grpSp>
        <p:nvGrpSpPr>
          <p:cNvPr id="38" name="Graphic 2">
            <a:extLst>
              <a:ext uri="{FF2B5EF4-FFF2-40B4-BE49-F238E27FC236}">
                <a16:creationId xmlns:a16="http://schemas.microsoft.com/office/drawing/2014/main" id="{DB6F1874-C84A-89C2-E01E-45E78AE51CA5}"/>
              </a:ext>
            </a:extLst>
          </p:cNvPr>
          <p:cNvGrpSpPr/>
          <p:nvPr/>
        </p:nvGrpSpPr>
        <p:grpSpPr>
          <a:xfrm>
            <a:off x="946200" y="5164950"/>
            <a:ext cx="4965592" cy="1138993"/>
            <a:chOff x="946200" y="5164950"/>
            <a:chExt cx="4965592" cy="1138993"/>
          </a:xfrm>
        </p:grpSpPr>
        <p:sp>
          <p:nvSpPr>
            <p:cNvPr id="39" name="Freeform: Shape 38">
              <a:extLst>
                <a:ext uri="{FF2B5EF4-FFF2-40B4-BE49-F238E27FC236}">
                  <a16:creationId xmlns:a16="http://schemas.microsoft.com/office/drawing/2014/main" id="{CA6EC97E-A5B8-666B-EAEC-B5A193582270}"/>
                </a:ext>
              </a:extLst>
            </p:cNvPr>
            <p:cNvSpPr/>
            <p:nvPr/>
          </p:nvSpPr>
          <p:spPr>
            <a:xfrm>
              <a:off x="946200" y="5164950"/>
              <a:ext cx="4965592" cy="1138993"/>
            </a:xfrm>
            <a:custGeom>
              <a:avLst/>
              <a:gdLst>
                <a:gd name="connsiteX0" fmla="*/ 0 w 4965592"/>
                <a:gd name="connsiteY0" fmla="*/ 0 h 1138993"/>
                <a:gd name="connsiteX1" fmla="*/ 4965592 w 4965592"/>
                <a:gd name="connsiteY1" fmla="*/ 0 h 1138993"/>
                <a:gd name="connsiteX2" fmla="*/ 4965592 w 4965592"/>
                <a:gd name="connsiteY2" fmla="*/ 1138993 h 1138993"/>
                <a:gd name="connsiteX3" fmla="*/ 0 w 4965592"/>
                <a:gd name="connsiteY3" fmla="*/ 1138993 h 1138993"/>
              </a:gdLst>
              <a:ahLst/>
              <a:cxnLst>
                <a:cxn ang="0">
                  <a:pos x="connsiteX0" y="connsiteY0"/>
                </a:cxn>
                <a:cxn ang="0">
                  <a:pos x="connsiteX1" y="connsiteY1"/>
                </a:cxn>
                <a:cxn ang="0">
                  <a:pos x="connsiteX2" y="connsiteY2"/>
                </a:cxn>
                <a:cxn ang="0">
                  <a:pos x="connsiteX3" y="connsiteY3"/>
                </a:cxn>
              </a:cxnLst>
              <a:rect l="l" t="t" r="r" b="b"/>
              <a:pathLst>
                <a:path w="4965592" h="1138993">
                  <a:moveTo>
                    <a:pt x="0" y="0"/>
                  </a:moveTo>
                  <a:lnTo>
                    <a:pt x="4965592" y="0"/>
                  </a:lnTo>
                  <a:lnTo>
                    <a:pt x="4965592" y="1138993"/>
                  </a:lnTo>
                  <a:lnTo>
                    <a:pt x="0" y="1138993"/>
                  </a:lnTo>
                  <a:close/>
                </a:path>
              </a:pathLst>
            </a:custGeom>
            <a:noFill/>
            <a:ln w="6350" cap="flat">
              <a:noFill/>
              <a:prstDash val="solid"/>
              <a:miter/>
            </a:ln>
          </p:spPr>
          <p:txBody>
            <a:bodyPr rtlCol="0" anchor="ctr"/>
            <a:lstStyle/>
            <a:p>
              <a:endParaRPr lang="en-US"/>
            </a:p>
          </p:txBody>
        </p:sp>
        <p:sp>
          <p:nvSpPr>
            <p:cNvPr id="41" name="TextBox 40">
              <a:extLst>
                <a:ext uri="{FF2B5EF4-FFF2-40B4-BE49-F238E27FC236}">
                  <a16:creationId xmlns:a16="http://schemas.microsoft.com/office/drawing/2014/main" id="{CB8D973B-C1D8-387F-7263-4BF551FD0505}"/>
                </a:ext>
              </a:extLst>
            </p:cNvPr>
            <p:cNvSpPr txBox="1"/>
            <p:nvPr/>
          </p:nvSpPr>
          <p:spPr>
            <a:xfrm>
              <a:off x="1228334" y="5404663"/>
              <a:ext cx="184731" cy="611706"/>
            </a:xfrm>
            <a:prstGeom prst="rect">
              <a:avLst/>
            </a:prstGeom>
            <a:noFill/>
          </p:spPr>
          <p:txBody>
            <a:bodyPr wrap="none" rtlCol="0">
              <a:spAutoFit/>
            </a:bodyPr>
            <a:lstStyle/>
            <a:p>
              <a:pPr algn="l"/>
              <a:endParaRPr lang="en-US" sz="3375" spc="0" baseline="0" dirty="0">
                <a:ln/>
                <a:solidFill>
                  <a:srgbClr val="332113"/>
                </a:solidFill>
                <a:latin typeface="Arial"/>
                <a:cs typeface="Arial"/>
                <a:sym typeface="Arial"/>
                <a:rtl val="0"/>
              </a:endParaRPr>
            </a:p>
          </p:txBody>
        </p:sp>
      </p:grpSp>
      <p:sp>
        <p:nvSpPr>
          <p:cNvPr id="48" name="Freeform: Shape 47">
            <a:extLst>
              <a:ext uri="{FF2B5EF4-FFF2-40B4-BE49-F238E27FC236}">
                <a16:creationId xmlns:a16="http://schemas.microsoft.com/office/drawing/2014/main" id="{F97490FC-0789-0FBE-1F28-BD60419EF59A}"/>
              </a:ext>
            </a:extLst>
          </p:cNvPr>
          <p:cNvSpPr/>
          <p:nvPr/>
        </p:nvSpPr>
        <p:spPr>
          <a:xfrm>
            <a:off x="-3500202" y="10479286"/>
            <a:ext cx="4736089" cy="2310489"/>
          </a:xfrm>
          <a:custGeom>
            <a:avLst/>
            <a:gdLst>
              <a:gd name="connsiteX0" fmla="*/ 4735646 w 4736089"/>
              <a:gd name="connsiteY0" fmla="*/ 942458 h 2310489"/>
              <a:gd name="connsiteX1" fmla="*/ 4304798 w 4736089"/>
              <a:gd name="connsiteY1" fmla="*/ 422864 h 2310489"/>
              <a:gd name="connsiteX2" fmla="*/ 3983412 w 4736089"/>
              <a:gd name="connsiteY2" fmla="*/ 289317 h 2310489"/>
              <a:gd name="connsiteX3" fmla="*/ 3661111 w 4736089"/>
              <a:gd name="connsiteY3" fmla="*/ 318254 h 2310489"/>
              <a:gd name="connsiteX4" fmla="*/ 3319303 w 4736089"/>
              <a:gd name="connsiteY4" fmla="*/ 424203 h 2310489"/>
              <a:gd name="connsiteX5" fmla="*/ 3006401 w 4736089"/>
              <a:gd name="connsiteY5" fmla="*/ 304220 h 2310489"/>
              <a:gd name="connsiteX6" fmla="*/ 2806077 w 4736089"/>
              <a:gd name="connsiteY6" fmla="*/ 64006 h 2310489"/>
              <a:gd name="connsiteX7" fmla="*/ 2447296 w 4736089"/>
              <a:gd name="connsiteY7" fmla="*/ 16985 h 2310489"/>
              <a:gd name="connsiteX8" fmla="*/ 2101932 w 4736089"/>
              <a:gd name="connsiteY8" fmla="*/ 181767 h 2310489"/>
              <a:gd name="connsiteX9" fmla="*/ 1929326 w 4736089"/>
              <a:gd name="connsiteY9" fmla="*/ 273359 h 2310489"/>
              <a:gd name="connsiteX10" fmla="*/ 1731321 w 4736089"/>
              <a:gd name="connsiteY10" fmla="*/ 274661 h 2310489"/>
              <a:gd name="connsiteX11" fmla="*/ 1425492 w 4736089"/>
              <a:gd name="connsiteY11" fmla="*/ 109332 h 2310489"/>
              <a:gd name="connsiteX12" fmla="*/ 1172013 w 4736089"/>
              <a:gd name="connsiteY12" fmla="*/ 84358 h 2310489"/>
              <a:gd name="connsiteX13" fmla="*/ 1076051 w 4736089"/>
              <a:gd name="connsiteY13" fmla="*/ 267549 h 2310489"/>
              <a:gd name="connsiteX14" fmla="*/ 1052766 w 4736089"/>
              <a:gd name="connsiteY14" fmla="*/ 586186 h 2310489"/>
              <a:gd name="connsiteX15" fmla="*/ 785780 w 4736089"/>
              <a:gd name="connsiteY15" fmla="*/ 1264981 h 2310489"/>
              <a:gd name="connsiteX16" fmla="*/ 188118 w 4736089"/>
              <a:gd name="connsiteY16" fmla="*/ 1523935 h 2310489"/>
              <a:gd name="connsiteX17" fmla="*/ 33242 w 4736089"/>
              <a:gd name="connsiteY17" fmla="*/ 2153816 h 2310489"/>
              <a:gd name="connsiteX18" fmla="*/ 111023 w 4736089"/>
              <a:gd name="connsiteY18" fmla="*/ 2305042 h 2310489"/>
              <a:gd name="connsiteX19" fmla="*/ 132880 w 4736089"/>
              <a:gd name="connsiteY19" fmla="*/ 2292265 h 2310489"/>
              <a:gd name="connsiteX20" fmla="*/ 143376 w 4736089"/>
              <a:gd name="connsiteY20" fmla="*/ 1598649 h 2310489"/>
              <a:gd name="connsiteX21" fmla="*/ 710545 w 4736089"/>
              <a:gd name="connsiteY21" fmla="*/ 1341455 h 2310489"/>
              <a:gd name="connsiteX22" fmla="*/ 954093 w 4736089"/>
              <a:gd name="connsiteY22" fmla="*/ 1116430 h 2310489"/>
              <a:gd name="connsiteX23" fmla="*/ 1059141 w 4736089"/>
              <a:gd name="connsiteY23" fmla="*/ 792605 h 2310489"/>
              <a:gd name="connsiteX24" fmla="*/ 1084948 w 4736089"/>
              <a:gd name="connsiteY24" fmla="*/ 442923 h 2310489"/>
              <a:gd name="connsiteX25" fmla="*/ 1128103 w 4736089"/>
              <a:gd name="connsiteY25" fmla="*/ 175601 h 2310489"/>
              <a:gd name="connsiteX26" fmla="*/ 1621180 w 4736089"/>
              <a:gd name="connsiteY26" fmla="*/ 254207 h 2310489"/>
              <a:gd name="connsiteX27" fmla="*/ 1940515 w 4736089"/>
              <a:gd name="connsiteY27" fmla="*/ 296295 h 2310489"/>
              <a:gd name="connsiteX28" fmla="*/ 2257691 w 4736089"/>
              <a:gd name="connsiteY28" fmla="*/ 118623 h 2310489"/>
              <a:gd name="connsiteX29" fmla="*/ 2651677 w 4736089"/>
              <a:gd name="connsiteY29" fmla="*/ 29894 h 2310489"/>
              <a:gd name="connsiteX30" fmla="*/ 2920536 w 4736089"/>
              <a:gd name="connsiteY30" fmla="*/ 228827 h 2310489"/>
              <a:gd name="connsiteX31" fmla="*/ 3139179 w 4736089"/>
              <a:gd name="connsiteY31" fmla="*/ 430045 h 2310489"/>
              <a:gd name="connsiteX32" fmla="*/ 3452603 w 4736089"/>
              <a:gd name="connsiteY32" fmla="*/ 419434 h 2310489"/>
              <a:gd name="connsiteX33" fmla="*/ 3774929 w 4736089"/>
              <a:gd name="connsiteY33" fmla="*/ 312875 h 2310489"/>
              <a:gd name="connsiteX34" fmla="*/ 4107484 w 4736089"/>
              <a:gd name="connsiteY34" fmla="*/ 353458 h 2310489"/>
              <a:gd name="connsiteX35" fmla="*/ 4649108 w 4736089"/>
              <a:gd name="connsiteY35" fmla="*/ 796028 h 2310489"/>
              <a:gd name="connsiteX36" fmla="*/ 4711217 w 4736089"/>
              <a:gd name="connsiteY36" fmla="*/ 949177 h 2310489"/>
              <a:gd name="connsiteX37" fmla="*/ 4735646 w 4736089"/>
              <a:gd name="connsiteY37" fmla="*/ 942458 h 2310489"/>
              <a:gd name="connsiteX38" fmla="*/ 4735646 w 4736089"/>
              <a:gd name="connsiteY38" fmla="*/ 942458 h 2310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4736089" h="2310489">
                <a:moveTo>
                  <a:pt x="4735646" y="942458"/>
                </a:moveTo>
                <a:cubicBezTo>
                  <a:pt x="4678781" y="718113"/>
                  <a:pt x="4497063" y="539926"/>
                  <a:pt x="4304798" y="422864"/>
                </a:cubicBezTo>
                <a:cubicBezTo>
                  <a:pt x="4205713" y="362533"/>
                  <a:pt x="4096937" y="314508"/>
                  <a:pt x="3983412" y="289317"/>
                </a:cubicBezTo>
                <a:cubicBezTo>
                  <a:pt x="3872858" y="264787"/>
                  <a:pt x="3767283" y="282802"/>
                  <a:pt x="3661111" y="318254"/>
                </a:cubicBezTo>
                <a:cubicBezTo>
                  <a:pt x="3548577" y="355833"/>
                  <a:pt x="3438315" y="410170"/>
                  <a:pt x="3319303" y="424203"/>
                </a:cubicBezTo>
                <a:cubicBezTo>
                  <a:pt x="3198787" y="438421"/>
                  <a:pt x="3084785" y="397851"/>
                  <a:pt x="3006401" y="304220"/>
                </a:cubicBezTo>
                <a:cubicBezTo>
                  <a:pt x="2939053" y="223778"/>
                  <a:pt x="2894387" y="125449"/>
                  <a:pt x="2806077" y="64006"/>
                </a:cubicBezTo>
                <a:cubicBezTo>
                  <a:pt x="2701594" y="-8689"/>
                  <a:pt x="2567228" y="-11896"/>
                  <a:pt x="2447296" y="16985"/>
                </a:cubicBezTo>
                <a:cubicBezTo>
                  <a:pt x="2322239" y="47096"/>
                  <a:pt x="2208688" y="112082"/>
                  <a:pt x="2101932" y="181767"/>
                </a:cubicBezTo>
                <a:cubicBezTo>
                  <a:pt x="2047557" y="217257"/>
                  <a:pt x="1991785" y="253795"/>
                  <a:pt x="1929326" y="273359"/>
                </a:cubicBezTo>
                <a:cubicBezTo>
                  <a:pt x="1865731" y="293279"/>
                  <a:pt x="1795246" y="293203"/>
                  <a:pt x="1731321" y="274661"/>
                </a:cubicBezTo>
                <a:cubicBezTo>
                  <a:pt x="1618900" y="242048"/>
                  <a:pt x="1530477" y="158056"/>
                  <a:pt x="1425492" y="109332"/>
                </a:cubicBezTo>
                <a:cubicBezTo>
                  <a:pt x="1351318" y="74909"/>
                  <a:pt x="1249413" y="37666"/>
                  <a:pt x="1172013" y="84358"/>
                </a:cubicBezTo>
                <a:cubicBezTo>
                  <a:pt x="1109687" y="121956"/>
                  <a:pt x="1087621" y="200373"/>
                  <a:pt x="1076051" y="267549"/>
                </a:cubicBezTo>
                <a:cubicBezTo>
                  <a:pt x="1057980" y="372502"/>
                  <a:pt x="1058811" y="480147"/>
                  <a:pt x="1052766" y="586186"/>
                </a:cubicBezTo>
                <a:cubicBezTo>
                  <a:pt x="1038491" y="836661"/>
                  <a:pt x="1000499" y="1103749"/>
                  <a:pt x="785780" y="1264981"/>
                </a:cubicBezTo>
                <a:cubicBezTo>
                  <a:pt x="607803" y="1398624"/>
                  <a:pt x="365601" y="1391588"/>
                  <a:pt x="188118" y="1523935"/>
                </a:cubicBezTo>
                <a:cubicBezTo>
                  <a:pt x="304" y="1663984"/>
                  <a:pt x="-37453" y="1942374"/>
                  <a:pt x="33242" y="2153816"/>
                </a:cubicBezTo>
                <a:cubicBezTo>
                  <a:pt x="51352" y="2207976"/>
                  <a:pt x="77127" y="2259049"/>
                  <a:pt x="111023" y="2305042"/>
                </a:cubicBezTo>
                <a:cubicBezTo>
                  <a:pt x="120586" y="2318021"/>
                  <a:pt x="142563" y="2305404"/>
                  <a:pt x="132880" y="2292265"/>
                </a:cubicBezTo>
                <a:cubicBezTo>
                  <a:pt x="-7982" y="2101112"/>
                  <a:pt x="-20422" y="1781554"/>
                  <a:pt x="143376" y="1598649"/>
                </a:cubicBezTo>
                <a:cubicBezTo>
                  <a:pt x="287540" y="1437664"/>
                  <a:pt x="527316" y="1434463"/>
                  <a:pt x="710545" y="1341455"/>
                </a:cubicBezTo>
                <a:cubicBezTo>
                  <a:pt x="810501" y="1290718"/>
                  <a:pt x="896016" y="1212404"/>
                  <a:pt x="954093" y="1116430"/>
                </a:cubicBezTo>
                <a:cubicBezTo>
                  <a:pt x="1013536" y="1018208"/>
                  <a:pt x="1043101" y="905400"/>
                  <a:pt x="1059141" y="792605"/>
                </a:cubicBezTo>
                <a:cubicBezTo>
                  <a:pt x="1075613" y="676743"/>
                  <a:pt x="1079404" y="559674"/>
                  <a:pt x="1084948" y="442923"/>
                </a:cubicBezTo>
                <a:cubicBezTo>
                  <a:pt x="1089132" y="354855"/>
                  <a:pt x="1091076" y="257344"/>
                  <a:pt x="1128103" y="175601"/>
                </a:cubicBezTo>
                <a:cubicBezTo>
                  <a:pt x="1223772" y="-35594"/>
                  <a:pt x="1500905" y="186808"/>
                  <a:pt x="1621180" y="254207"/>
                </a:cubicBezTo>
                <a:cubicBezTo>
                  <a:pt x="1718773" y="308894"/>
                  <a:pt x="1831829" y="331970"/>
                  <a:pt x="1940515" y="296295"/>
                </a:cubicBezTo>
                <a:cubicBezTo>
                  <a:pt x="2057025" y="258062"/>
                  <a:pt x="2147627" y="169835"/>
                  <a:pt x="2257691" y="118623"/>
                </a:cubicBezTo>
                <a:cubicBezTo>
                  <a:pt x="2382202" y="60685"/>
                  <a:pt x="2510739" y="7186"/>
                  <a:pt x="2651677" y="29894"/>
                </a:cubicBezTo>
                <a:cubicBezTo>
                  <a:pt x="2775775" y="49890"/>
                  <a:pt x="2852744" y="129779"/>
                  <a:pt x="2920536" y="228827"/>
                </a:cubicBezTo>
                <a:cubicBezTo>
                  <a:pt x="2979178" y="314514"/>
                  <a:pt x="3038373" y="392593"/>
                  <a:pt x="3139179" y="430045"/>
                </a:cubicBezTo>
                <a:cubicBezTo>
                  <a:pt x="3241694" y="468139"/>
                  <a:pt x="3350971" y="451477"/>
                  <a:pt x="3452603" y="419434"/>
                </a:cubicBezTo>
                <a:cubicBezTo>
                  <a:pt x="3560495" y="385418"/>
                  <a:pt x="3663708" y="335945"/>
                  <a:pt x="3774929" y="312875"/>
                </a:cubicBezTo>
                <a:cubicBezTo>
                  <a:pt x="3889921" y="289025"/>
                  <a:pt x="3999363" y="312119"/>
                  <a:pt x="4107484" y="353458"/>
                </a:cubicBezTo>
                <a:cubicBezTo>
                  <a:pt x="4324401" y="436383"/>
                  <a:pt x="4533271" y="591875"/>
                  <a:pt x="4649108" y="796028"/>
                </a:cubicBezTo>
                <a:cubicBezTo>
                  <a:pt x="4676476" y="844262"/>
                  <a:pt x="4697590" y="895405"/>
                  <a:pt x="4711217" y="949177"/>
                </a:cubicBezTo>
                <a:cubicBezTo>
                  <a:pt x="4715237" y="964976"/>
                  <a:pt x="4739659" y="958289"/>
                  <a:pt x="4735646" y="942458"/>
                </a:cubicBezTo>
                <a:lnTo>
                  <a:pt x="4735646" y="942458"/>
                </a:lnTo>
                <a:close/>
              </a:path>
            </a:pathLst>
          </a:custGeom>
          <a:solidFill>
            <a:srgbClr val="FBB244"/>
          </a:solidFill>
          <a:ln w="6350" cap="flat">
            <a:noFill/>
            <a:prstDash val="solid"/>
            <a:miter/>
          </a:ln>
        </p:spPr>
        <p:txBody>
          <a:bodyPr rtlCol="0" anchor="ctr"/>
          <a:lstStyle/>
          <a:p>
            <a:endParaRPr lang="en-US"/>
          </a:p>
        </p:txBody>
      </p:sp>
      <p:pic>
        <p:nvPicPr>
          <p:cNvPr id="49" name="Picture 48" descr="A black background with white text&#10;&#10;AI-generated content may be incorrect.">
            <a:extLst>
              <a:ext uri="{FF2B5EF4-FFF2-40B4-BE49-F238E27FC236}">
                <a16:creationId xmlns:a16="http://schemas.microsoft.com/office/drawing/2014/main" id="{4EC06659-1A36-CAC6-8981-541D10C890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1873" y="560052"/>
            <a:ext cx="1874246" cy="434826"/>
          </a:xfrm>
          <a:prstGeom prst="rect">
            <a:avLst/>
          </a:prstGeom>
        </p:spPr>
      </p:pic>
      <p:sp>
        <p:nvSpPr>
          <p:cNvPr id="50" name="TextBox 49">
            <a:extLst>
              <a:ext uri="{FF2B5EF4-FFF2-40B4-BE49-F238E27FC236}">
                <a16:creationId xmlns:a16="http://schemas.microsoft.com/office/drawing/2014/main" id="{28195598-01E5-3B7E-34AC-C00A6AAA78D4}"/>
              </a:ext>
            </a:extLst>
          </p:cNvPr>
          <p:cNvSpPr txBox="1"/>
          <p:nvPr/>
        </p:nvSpPr>
        <p:spPr>
          <a:xfrm>
            <a:off x="311899" y="5121771"/>
            <a:ext cx="6181310" cy="954107"/>
          </a:xfrm>
          <a:prstGeom prst="rect">
            <a:avLst/>
          </a:prstGeom>
          <a:noFill/>
        </p:spPr>
        <p:txBody>
          <a:bodyPr wrap="square">
            <a:spAutoFit/>
          </a:bodyPr>
          <a:lstStyle/>
          <a:p>
            <a:r>
              <a:rPr lang="en-US" sz="1400" dirty="0">
                <a:solidFill>
                  <a:schemeClr val="tx1">
                    <a:lumMod val="65000"/>
                    <a:lumOff val="35000"/>
                  </a:schemeClr>
                </a:solidFill>
              </a:rPr>
              <a:t>Lorem Ipsum is simply dummy text of the printing and typesetting industry. Lorem Ipsum is simply dummy text of the printing and typesetting industry. Lorem Ipsum is simply dummy text of the printing and typesetting industry. Lorem Ipsum is simply dummy text of the printing and typesetting industry. </a:t>
            </a:r>
          </a:p>
        </p:txBody>
      </p:sp>
    </p:spTree>
    <p:extLst>
      <p:ext uri="{BB962C8B-B14F-4D97-AF65-F5344CB8AC3E}">
        <p14:creationId xmlns:p14="http://schemas.microsoft.com/office/powerpoint/2010/main" val="857290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AE3E9-DBB7-0886-B6B5-8F5EFB799FC3}"/>
            </a:ext>
          </a:extLst>
        </p:cNvPr>
        <p:cNvGrpSpPr/>
        <p:nvPr/>
      </p:nvGrpSpPr>
      <p:grpSpPr>
        <a:xfrm>
          <a:off x="0" y="0"/>
          <a:ext cx="0" cy="0"/>
          <a:chOff x="0" y="0"/>
          <a:chExt cx="0" cy="0"/>
        </a:xfrm>
      </p:grpSpPr>
      <p:sp>
        <p:nvSpPr>
          <p:cNvPr id="6" name="Freeform: Shape 5">
            <a:extLst>
              <a:ext uri="{FF2B5EF4-FFF2-40B4-BE49-F238E27FC236}">
                <a16:creationId xmlns:a16="http://schemas.microsoft.com/office/drawing/2014/main" id="{FC0C6343-9D71-D4C5-21A0-08B867FDDD7C}"/>
              </a:ext>
            </a:extLst>
          </p:cNvPr>
          <p:cNvSpPr/>
          <p:nvPr/>
        </p:nvSpPr>
        <p:spPr>
          <a:xfrm>
            <a:off x="0" y="0"/>
            <a:ext cx="6858000" cy="12192000"/>
          </a:xfrm>
          <a:custGeom>
            <a:avLst/>
            <a:gdLst>
              <a:gd name="connsiteX0" fmla="*/ 0 w 6858000"/>
              <a:gd name="connsiteY0" fmla="*/ 0 h 12192000"/>
              <a:gd name="connsiteX1" fmla="*/ 6858000 w 6858000"/>
              <a:gd name="connsiteY1" fmla="*/ 0 h 12192000"/>
              <a:gd name="connsiteX2" fmla="*/ 6858000 w 6858000"/>
              <a:gd name="connsiteY2" fmla="*/ 12192000 h 12192000"/>
              <a:gd name="connsiteX3" fmla="*/ 0 w 6858000"/>
              <a:gd name="connsiteY3" fmla="*/ 12192000 h 12192000"/>
            </a:gdLst>
            <a:ahLst/>
            <a:cxnLst>
              <a:cxn ang="0">
                <a:pos x="connsiteX0" y="connsiteY0"/>
              </a:cxn>
              <a:cxn ang="0">
                <a:pos x="connsiteX1" y="connsiteY1"/>
              </a:cxn>
              <a:cxn ang="0">
                <a:pos x="connsiteX2" y="connsiteY2"/>
              </a:cxn>
              <a:cxn ang="0">
                <a:pos x="connsiteX3" y="connsiteY3"/>
              </a:cxn>
            </a:cxnLst>
            <a:rect l="l" t="t" r="r" b="b"/>
            <a:pathLst>
              <a:path w="6858000" h="12192000">
                <a:moveTo>
                  <a:pt x="0" y="0"/>
                </a:moveTo>
                <a:lnTo>
                  <a:pt x="6858000" y="0"/>
                </a:lnTo>
                <a:lnTo>
                  <a:pt x="6858000" y="12192000"/>
                </a:lnTo>
                <a:lnTo>
                  <a:pt x="0" y="12192000"/>
                </a:lnTo>
                <a:close/>
              </a:path>
            </a:pathLst>
          </a:custGeom>
          <a:solidFill>
            <a:srgbClr val="F7E3C7"/>
          </a:solidFill>
          <a:ln w="6350" cap="flat">
            <a:noFill/>
            <a:prstDash val="solid"/>
            <a:miter/>
          </a:ln>
        </p:spPr>
        <p:txBody>
          <a:bodyPr rtlCol="0" anchor="ctr"/>
          <a:lstStyle/>
          <a:p>
            <a:endParaRPr lang="en-US"/>
          </a:p>
        </p:txBody>
      </p:sp>
      <p:grpSp>
        <p:nvGrpSpPr>
          <p:cNvPr id="7" name="Graphic 2">
            <a:extLst>
              <a:ext uri="{FF2B5EF4-FFF2-40B4-BE49-F238E27FC236}">
                <a16:creationId xmlns:a16="http://schemas.microsoft.com/office/drawing/2014/main" id="{2356DBDC-7A79-3A1B-6C82-529AB390CDDF}"/>
              </a:ext>
            </a:extLst>
          </p:cNvPr>
          <p:cNvGrpSpPr/>
          <p:nvPr/>
        </p:nvGrpSpPr>
        <p:grpSpPr>
          <a:xfrm>
            <a:off x="-41379" y="-847594"/>
            <a:ext cx="8481417" cy="13815017"/>
            <a:chOff x="-41379" y="-847594"/>
            <a:chExt cx="8481417" cy="13815017"/>
          </a:xfrm>
        </p:grpSpPr>
        <p:sp>
          <p:nvSpPr>
            <p:cNvPr id="8" name="Freeform: Shape 7">
              <a:extLst>
                <a:ext uri="{FF2B5EF4-FFF2-40B4-BE49-F238E27FC236}">
                  <a16:creationId xmlns:a16="http://schemas.microsoft.com/office/drawing/2014/main" id="{83A0AFDE-5962-B50E-C2AC-7D532AA4BA98}"/>
                </a:ext>
              </a:extLst>
            </p:cNvPr>
            <p:cNvSpPr/>
            <p:nvPr/>
          </p:nvSpPr>
          <p:spPr>
            <a:xfrm>
              <a:off x="5294068" y="6909427"/>
              <a:ext cx="2724894" cy="2311666"/>
            </a:xfrm>
            <a:custGeom>
              <a:avLst/>
              <a:gdLst>
                <a:gd name="connsiteX0" fmla="*/ 1433516 w 2724894"/>
                <a:gd name="connsiteY0" fmla="*/ 1207479 h 2311666"/>
                <a:gd name="connsiteX1" fmla="*/ 1503943 w 2724894"/>
                <a:gd name="connsiteY1" fmla="*/ 1371880 h 2311666"/>
                <a:gd name="connsiteX2" fmla="*/ 1525165 w 2724894"/>
                <a:gd name="connsiteY2" fmla="*/ 1419645 h 2311666"/>
                <a:gd name="connsiteX3" fmla="*/ 1593885 w 2724894"/>
                <a:gd name="connsiteY3" fmla="*/ 1568083 h 2311666"/>
                <a:gd name="connsiteX4" fmla="*/ 1748133 w 2724894"/>
                <a:gd name="connsiteY4" fmla="*/ 1892422 h 2311666"/>
                <a:gd name="connsiteX5" fmla="*/ 1755746 w 2724894"/>
                <a:gd name="connsiteY5" fmla="*/ 1902601 h 2311666"/>
                <a:gd name="connsiteX6" fmla="*/ 1760807 w 2724894"/>
                <a:gd name="connsiteY6" fmla="*/ 1889437 h 2311666"/>
                <a:gd name="connsiteX7" fmla="*/ 1763151 w 2724894"/>
                <a:gd name="connsiteY7" fmla="*/ 1859998 h 2311666"/>
                <a:gd name="connsiteX8" fmla="*/ 1839185 w 2724894"/>
                <a:gd name="connsiteY8" fmla="*/ 1635799 h 2311666"/>
                <a:gd name="connsiteX9" fmla="*/ 1900006 w 2724894"/>
                <a:gd name="connsiteY9" fmla="*/ 1559720 h 2311666"/>
                <a:gd name="connsiteX10" fmla="*/ 2008082 w 2724894"/>
                <a:gd name="connsiteY10" fmla="*/ 1401599 h 2311666"/>
                <a:gd name="connsiteX11" fmla="*/ 2129310 w 2724894"/>
                <a:gd name="connsiteY11" fmla="*/ 1221722 h 2311666"/>
                <a:gd name="connsiteX12" fmla="*/ 2272687 w 2724894"/>
                <a:gd name="connsiteY12" fmla="*/ 1103256 h 2311666"/>
                <a:gd name="connsiteX13" fmla="*/ 2362336 w 2724894"/>
                <a:gd name="connsiteY13" fmla="*/ 1049631 h 2311666"/>
                <a:gd name="connsiteX14" fmla="*/ 2444252 w 2724894"/>
                <a:gd name="connsiteY14" fmla="*/ 1016115 h 2311666"/>
                <a:gd name="connsiteX15" fmla="*/ 2567054 w 2724894"/>
                <a:gd name="connsiteY15" fmla="*/ 975088 h 2311666"/>
                <a:gd name="connsiteX16" fmla="*/ 2695463 w 2724894"/>
                <a:gd name="connsiteY16" fmla="*/ 947567 h 2311666"/>
                <a:gd name="connsiteX17" fmla="*/ 2709066 w 2724894"/>
                <a:gd name="connsiteY17" fmla="*/ 947129 h 2311666"/>
                <a:gd name="connsiteX18" fmla="*/ 2724458 w 2724894"/>
                <a:gd name="connsiteY18" fmla="*/ 967557 h 2311666"/>
                <a:gd name="connsiteX19" fmla="*/ 2717517 w 2724894"/>
                <a:gd name="connsiteY19" fmla="*/ 981692 h 2311666"/>
                <a:gd name="connsiteX20" fmla="*/ 2703922 w 2724894"/>
                <a:gd name="connsiteY20" fmla="*/ 996951 h 2311666"/>
                <a:gd name="connsiteX21" fmla="*/ 2630427 w 2724894"/>
                <a:gd name="connsiteY21" fmla="*/ 1089223 h 2311666"/>
                <a:gd name="connsiteX22" fmla="*/ 2596962 w 2724894"/>
                <a:gd name="connsiteY22" fmla="*/ 1135108 h 2311666"/>
                <a:gd name="connsiteX23" fmla="*/ 2539952 w 2724894"/>
                <a:gd name="connsiteY23" fmla="*/ 1208806 h 2311666"/>
                <a:gd name="connsiteX24" fmla="*/ 2471753 w 2724894"/>
                <a:gd name="connsiteY24" fmla="*/ 1372979 h 2311666"/>
                <a:gd name="connsiteX25" fmla="*/ 2442239 w 2724894"/>
                <a:gd name="connsiteY25" fmla="*/ 1494290 h 2311666"/>
                <a:gd name="connsiteX26" fmla="*/ 2348805 w 2724894"/>
                <a:gd name="connsiteY26" fmla="*/ 1625621 h 2311666"/>
                <a:gd name="connsiteX27" fmla="*/ 2243738 w 2724894"/>
                <a:gd name="connsiteY27" fmla="*/ 1701350 h 2311666"/>
                <a:gd name="connsiteX28" fmla="*/ 2214648 w 2724894"/>
                <a:gd name="connsiteY28" fmla="*/ 1719092 h 2311666"/>
                <a:gd name="connsiteX29" fmla="*/ 2139381 w 2724894"/>
                <a:gd name="connsiteY29" fmla="*/ 1777614 h 2311666"/>
                <a:gd name="connsiteX30" fmla="*/ 2090626 w 2724894"/>
                <a:gd name="connsiteY30" fmla="*/ 1837342 h 2311666"/>
                <a:gd name="connsiteX31" fmla="*/ 2014597 w 2724894"/>
                <a:gd name="connsiteY31" fmla="*/ 1944936 h 2311666"/>
                <a:gd name="connsiteX32" fmla="*/ 1991268 w 2724894"/>
                <a:gd name="connsiteY32" fmla="*/ 1989005 h 2311666"/>
                <a:gd name="connsiteX33" fmla="*/ 1970414 w 2724894"/>
                <a:gd name="connsiteY33" fmla="*/ 2051502 h 2311666"/>
                <a:gd name="connsiteX34" fmla="*/ 1934187 w 2724894"/>
                <a:gd name="connsiteY34" fmla="*/ 2142002 h 2311666"/>
                <a:gd name="connsiteX35" fmla="*/ 1906476 w 2724894"/>
                <a:gd name="connsiteY35" fmla="*/ 2199260 h 2311666"/>
                <a:gd name="connsiteX36" fmla="*/ 1883216 w 2724894"/>
                <a:gd name="connsiteY36" fmla="*/ 2240859 h 2311666"/>
                <a:gd name="connsiteX37" fmla="*/ 1792379 w 2724894"/>
                <a:gd name="connsiteY37" fmla="*/ 2278058 h 2311666"/>
                <a:gd name="connsiteX38" fmla="*/ 1774650 w 2724894"/>
                <a:gd name="connsiteY38" fmla="*/ 2274057 h 2311666"/>
                <a:gd name="connsiteX39" fmla="*/ 1700419 w 2724894"/>
                <a:gd name="connsiteY39" fmla="*/ 2264443 h 2311666"/>
                <a:gd name="connsiteX40" fmla="*/ 1639433 w 2724894"/>
                <a:gd name="connsiteY40" fmla="*/ 2269358 h 2311666"/>
                <a:gd name="connsiteX41" fmla="*/ 1528575 w 2724894"/>
                <a:gd name="connsiteY41" fmla="*/ 2294326 h 2311666"/>
                <a:gd name="connsiteX42" fmla="*/ 1386843 w 2724894"/>
                <a:gd name="connsiteY42" fmla="*/ 2311395 h 2311666"/>
                <a:gd name="connsiteX43" fmla="*/ 1288583 w 2724894"/>
                <a:gd name="connsiteY43" fmla="*/ 2294574 h 2311666"/>
                <a:gd name="connsiteX44" fmla="*/ 1104058 w 2724894"/>
                <a:gd name="connsiteY44" fmla="*/ 2218126 h 2311666"/>
                <a:gd name="connsiteX45" fmla="*/ 930119 w 2724894"/>
                <a:gd name="connsiteY45" fmla="*/ 2170094 h 2311666"/>
                <a:gd name="connsiteX46" fmla="*/ 786571 w 2724894"/>
                <a:gd name="connsiteY46" fmla="*/ 2147946 h 2311666"/>
                <a:gd name="connsiteX47" fmla="*/ 736025 w 2724894"/>
                <a:gd name="connsiteY47" fmla="*/ 2134706 h 2311666"/>
                <a:gd name="connsiteX48" fmla="*/ 648967 w 2724894"/>
                <a:gd name="connsiteY48" fmla="*/ 2108607 h 2311666"/>
                <a:gd name="connsiteX49" fmla="*/ 445995 w 2724894"/>
                <a:gd name="connsiteY49" fmla="*/ 2050010 h 2311666"/>
                <a:gd name="connsiteX50" fmla="*/ 298993 w 2724894"/>
                <a:gd name="connsiteY50" fmla="*/ 2002645 h 2311666"/>
                <a:gd name="connsiteX51" fmla="*/ 174533 w 2724894"/>
                <a:gd name="connsiteY51" fmla="*/ 1932496 h 2311666"/>
                <a:gd name="connsiteX52" fmla="*/ 25130 w 2724894"/>
                <a:gd name="connsiteY52" fmla="*/ 1796709 h 2311666"/>
                <a:gd name="connsiteX53" fmla="*/ 6899 w 2724894"/>
                <a:gd name="connsiteY53" fmla="*/ 1773505 h 2311666"/>
                <a:gd name="connsiteX54" fmla="*/ 8448 w 2724894"/>
                <a:gd name="connsiteY54" fmla="*/ 1726795 h 2311666"/>
                <a:gd name="connsiteX55" fmla="*/ 28762 w 2724894"/>
                <a:gd name="connsiteY55" fmla="*/ 1708913 h 2311666"/>
                <a:gd name="connsiteX56" fmla="*/ 90852 w 2724894"/>
                <a:gd name="connsiteY56" fmla="*/ 1688333 h 2311666"/>
                <a:gd name="connsiteX57" fmla="*/ 197126 w 2724894"/>
                <a:gd name="connsiteY57" fmla="*/ 1677589 h 2311666"/>
                <a:gd name="connsiteX58" fmla="*/ 363286 w 2724894"/>
                <a:gd name="connsiteY58" fmla="*/ 1694657 h 2311666"/>
                <a:gd name="connsiteX59" fmla="*/ 380781 w 2724894"/>
                <a:gd name="connsiteY59" fmla="*/ 1699585 h 2311666"/>
                <a:gd name="connsiteX60" fmla="*/ 461178 w 2724894"/>
                <a:gd name="connsiteY60" fmla="*/ 1697978 h 2311666"/>
                <a:gd name="connsiteX61" fmla="*/ 571236 w 2724894"/>
                <a:gd name="connsiteY61" fmla="*/ 1682834 h 2311666"/>
                <a:gd name="connsiteX62" fmla="*/ 789359 w 2724894"/>
                <a:gd name="connsiteY62" fmla="*/ 1685005 h 2311666"/>
                <a:gd name="connsiteX63" fmla="*/ 937974 w 2724894"/>
                <a:gd name="connsiteY63" fmla="*/ 1703910 h 2311666"/>
                <a:gd name="connsiteX64" fmla="*/ 988634 w 2724894"/>
                <a:gd name="connsiteY64" fmla="*/ 1716686 h 2311666"/>
                <a:gd name="connsiteX65" fmla="*/ 1248083 w 2724894"/>
                <a:gd name="connsiteY65" fmla="*/ 1800391 h 2311666"/>
                <a:gd name="connsiteX66" fmla="*/ 1391110 w 2724894"/>
                <a:gd name="connsiteY66" fmla="*/ 1864532 h 2311666"/>
                <a:gd name="connsiteX67" fmla="*/ 1565036 w 2724894"/>
                <a:gd name="connsiteY67" fmla="*/ 1958538 h 2311666"/>
                <a:gd name="connsiteX68" fmla="*/ 1578828 w 2724894"/>
                <a:gd name="connsiteY68" fmla="*/ 1966456 h 2311666"/>
                <a:gd name="connsiteX69" fmla="*/ 1594589 w 2724894"/>
                <a:gd name="connsiteY69" fmla="*/ 1972159 h 2311666"/>
                <a:gd name="connsiteX70" fmla="*/ 1587312 w 2724894"/>
                <a:gd name="connsiteY70" fmla="*/ 1955972 h 2311666"/>
                <a:gd name="connsiteX71" fmla="*/ 1486164 w 2724894"/>
                <a:gd name="connsiteY71" fmla="*/ 1851617 h 2311666"/>
                <a:gd name="connsiteX72" fmla="*/ 1336577 w 2724894"/>
                <a:gd name="connsiteY72" fmla="*/ 1722381 h 2311666"/>
                <a:gd name="connsiteX73" fmla="*/ 1216910 w 2724894"/>
                <a:gd name="connsiteY73" fmla="*/ 1621061 h 2311666"/>
                <a:gd name="connsiteX74" fmla="*/ 1167876 w 2724894"/>
                <a:gd name="connsiteY74" fmla="*/ 1580510 h 2311666"/>
                <a:gd name="connsiteX75" fmla="*/ 1060129 w 2724894"/>
                <a:gd name="connsiteY75" fmla="*/ 1479691 h 2311666"/>
                <a:gd name="connsiteX76" fmla="*/ 957754 w 2724894"/>
                <a:gd name="connsiteY76" fmla="*/ 1358076 h 2311666"/>
                <a:gd name="connsiteX77" fmla="*/ 901169 w 2724894"/>
                <a:gd name="connsiteY77" fmla="*/ 1267582 h 2311666"/>
                <a:gd name="connsiteX78" fmla="*/ 828202 w 2724894"/>
                <a:gd name="connsiteY78" fmla="*/ 1128847 h 2311666"/>
                <a:gd name="connsiteX79" fmla="*/ 777586 w 2724894"/>
                <a:gd name="connsiteY79" fmla="*/ 1040080 h 2311666"/>
                <a:gd name="connsiteX80" fmla="*/ 715908 w 2724894"/>
                <a:gd name="connsiteY80" fmla="*/ 936702 h 2311666"/>
                <a:gd name="connsiteX81" fmla="*/ 649024 w 2724894"/>
                <a:gd name="connsiteY81" fmla="*/ 833870 h 2311666"/>
                <a:gd name="connsiteX82" fmla="*/ 498084 w 2724894"/>
                <a:gd name="connsiteY82" fmla="*/ 623324 h 2311666"/>
                <a:gd name="connsiteX83" fmla="*/ 401754 w 2724894"/>
                <a:gd name="connsiteY83" fmla="*/ 482772 h 2311666"/>
                <a:gd name="connsiteX84" fmla="*/ 369243 w 2724894"/>
                <a:gd name="connsiteY84" fmla="*/ 433458 h 2311666"/>
                <a:gd name="connsiteX85" fmla="*/ 332870 w 2724894"/>
                <a:gd name="connsiteY85" fmla="*/ 373191 h 2311666"/>
                <a:gd name="connsiteX86" fmla="*/ 271485 w 2724894"/>
                <a:gd name="connsiteY86" fmla="*/ 269654 h 2311666"/>
                <a:gd name="connsiteX87" fmla="*/ 222443 w 2724894"/>
                <a:gd name="connsiteY87" fmla="*/ 165000 h 2311666"/>
                <a:gd name="connsiteX88" fmla="*/ 196491 w 2724894"/>
                <a:gd name="connsiteY88" fmla="*/ 77896 h 2311666"/>
                <a:gd name="connsiteX89" fmla="*/ 193195 w 2724894"/>
                <a:gd name="connsiteY89" fmla="*/ 35180 h 2311666"/>
                <a:gd name="connsiteX90" fmla="*/ 195424 w 2724894"/>
                <a:gd name="connsiteY90" fmla="*/ 24048 h 2311666"/>
                <a:gd name="connsiteX91" fmla="*/ 238953 w 2724894"/>
                <a:gd name="connsiteY91" fmla="*/ 5240 h 2311666"/>
                <a:gd name="connsiteX92" fmla="*/ 266931 w 2724894"/>
                <a:gd name="connsiteY92" fmla="*/ 24588 h 2311666"/>
                <a:gd name="connsiteX93" fmla="*/ 354797 w 2724894"/>
                <a:gd name="connsiteY93" fmla="*/ 92940 h 2311666"/>
                <a:gd name="connsiteX94" fmla="*/ 482603 w 2724894"/>
                <a:gd name="connsiteY94" fmla="*/ 179757 h 2311666"/>
                <a:gd name="connsiteX95" fmla="*/ 561572 w 2724894"/>
                <a:gd name="connsiteY95" fmla="*/ 229224 h 2311666"/>
                <a:gd name="connsiteX96" fmla="*/ 678056 w 2724894"/>
                <a:gd name="connsiteY96" fmla="*/ 285402 h 2311666"/>
                <a:gd name="connsiteX97" fmla="*/ 774862 w 2724894"/>
                <a:gd name="connsiteY97" fmla="*/ 339573 h 2311666"/>
                <a:gd name="connsiteX98" fmla="*/ 964307 w 2724894"/>
                <a:gd name="connsiteY98" fmla="*/ 518771 h 2311666"/>
                <a:gd name="connsiteX99" fmla="*/ 1034443 w 2724894"/>
                <a:gd name="connsiteY99" fmla="*/ 613849 h 2311666"/>
                <a:gd name="connsiteX100" fmla="*/ 1196381 w 2724894"/>
                <a:gd name="connsiteY100" fmla="*/ 836093 h 2311666"/>
                <a:gd name="connsiteX101" fmla="*/ 1348209 w 2724894"/>
                <a:gd name="connsiteY101" fmla="*/ 1054286 h 2311666"/>
                <a:gd name="connsiteX102" fmla="*/ 1433516 w 2724894"/>
                <a:gd name="connsiteY102" fmla="*/ 1207479 h 2311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2724894" h="2311666">
                  <a:moveTo>
                    <a:pt x="1433516" y="1207479"/>
                  </a:moveTo>
                  <a:cubicBezTo>
                    <a:pt x="1462401" y="1264521"/>
                    <a:pt x="1483382" y="1318102"/>
                    <a:pt x="1503943" y="1371880"/>
                  </a:cubicBezTo>
                  <a:cubicBezTo>
                    <a:pt x="1510160" y="1388130"/>
                    <a:pt x="1517983" y="1403770"/>
                    <a:pt x="1525165" y="1419645"/>
                  </a:cubicBezTo>
                  <a:cubicBezTo>
                    <a:pt x="1547631" y="1469328"/>
                    <a:pt x="1571279" y="1518457"/>
                    <a:pt x="1593885" y="1568083"/>
                  </a:cubicBezTo>
                  <a:cubicBezTo>
                    <a:pt x="1643497" y="1677017"/>
                    <a:pt x="1696469" y="1784421"/>
                    <a:pt x="1748133" y="1892422"/>
                  </a:cubicBezTo>
                  <a:cubicBezTo>
                    <a:pt x="1750019" y="1896371"/>
                    <a:pt x="1751409" y="1903103"/>
                    <a:pt x="1755746" y="1902601"/>
                  </a:cubicBezTo>
                  <a:cubicBezTo>
                    <a:pt x="1762890" y="1901775"/>
                    <a:pt x="1760217" y="1894181"/>
                    <a:pt x="1760807" y="1889437"/>
                  </a:cubicBezTo>
                  <a:cubicBezTo>
                    <a:pt x="1762027" y="1879677"/>
                    <a:pt x="1762172" y="1869790"/>
                    <a:pt x="1763151" y="1859998"/>
                  </a:cubicBezTo>
                  <a:cubicBezTo>
                    <a:pt x="1771196" y="1779411"/>
                    <a:pt x="1798583" y="1705364"/>
                    <a:pt x="1839185" y="1635799"/>
                  </a:cubicBezTo>
                  <a:cubicBezTo>
                    <a:pt x="1855733" y="1607446"/>
                    <a:pt x="1875456" y="1581183"/>
                    <a:pt x="1900006" y="1559720"/>
                  </a:cubicBezTo>
                  <a:cubicBezTo>
                    <a:pt x="1949853" y="1516133"/>
                    <a:pt x="1982556" y="1461378"/>
                    <a:pt x="2008082" y="1401599"/>
                  </a:cubicBezTo>
                  <a:cubicBezTo>
                    <a:pt x="2037026" y="1333831"/>
                    <a:pt x="2078104" y="1274485"/>
                    <a:pt x="2129310" y="1221722"/>
                  </a:cubicBezTo>
                  <a:cubicBezTo>
                    <a:pt x="2172782" y="1176929"/>
                    <a:pt x="2220566" y="1137375"/>
                    <a:pt x="2272687" y="1103256"/>
                  </a:cubicBezTo>
                  <a:cubicBezTo>
                    <a:pt x="2301801" y="1084200"/>
                    <a:pt x="2332168" y="1067010"/>
                    <a:pt x="2362336" y="1049631"/>
                  </a:cubicBezTo>
                  <a:cubicBezTo>
                    <a:pt x="2388067" y="1034810"/>
                    <a:pt x="2416451" y="1025958"/>
                    <a:pt x="2444252" y="1016115"/>
                  </a:cubicBezTo>
                  <a:cubicBezTo>
                    <a:pt x="2484929" y="1001714"/>
                    <a:pt x="2526026" y="988493"/>
                    <a:pt x="2567054" y="975088"/>
                  </a:cubicBezTo>
                  <a:cubicBezTo>
                    <a:pt x="2608875" y="961429"/>
                    <a:pt x="2650925" y="948640"/>
                    <a:pt x="2695463" y="947567"/>
                  </a:cubicBezTo>
                  <a:cubicBezTo>
                    <a:pt x="2699997" y="947460"/>
                    <a:pt x="2704570" y="946792"/>
                    <a:pt x="2709066" y="947129"/>
                  </a:cubicBezTo>
                  <a:cubicBezTo>
                    <a:pt x="2720539" y="947986"/>
                    <a:pt x="2726636" y="956292"/>
                    <a:pt x="2724458" y="967557"/>
                  </a:cubicBezTo>
                  <a:cubicBezTo>
                    <a:pt x="2723423" y="972891"/>
                    <a:pt x="2720984" y="977596"/>
                    <a:pt x="2717517" y="981692"/>
                  </a:cubicBezTo>
                  <a:cubicBezTo>
                    <a:pt x="2713117" y="986893"/>
                    <a:pt x="2708760" y="992176"/>
                    <a:pt x="2703922" y="996951"/>
                  </a:cubicBezTo>
                  <a:cubicBezTo>
                    <a:pt x="2675734" y="1024784"/>
                    <a:pt x="2651839" y="1056038"/>
                    <a:pt x="2630427" y="1089223"/>
                  </a:cubicBezTo>
                  <a:cubicBezTo>
                    <a:pt x="2620134" y="1105174"/>
                    <a:pt x="2608678" y="1120211"/>
                    <a:pt x="2596962" y="1135108"/>
                  </a:cubicBezTo>
                  <a:cubicBezTo>
                    <a:pt x="2577767" y="1159530"/>
                    <a:pt x="2557852" y="1183463"/>
                    <a:pt x="2539952" y="1208806"/>
                  </a:cubicBezTo>
                  <a:cubicBezTo>
                    <a:pt x="2505001" y="1258292"/>
                    <a:pt x="2480110" y="1312292"/>
                    <a:pt x="2471753" y="1372979"/>
                  </a:cubicBezTo>
                  <a:cubicBezTo>
                    <a:pt x="2466044" y="1414426"/>
                    <a:pt x="2455008" y="1454672"/>
                    <a:pt x="2442239" y="1494290"/>
                  </a:cubicBezTo>
                  <a:cubicBezTo>
                    <a:pt x="2425049" y="1547611"/>
                    <a:pt x="2393502" y="1591749"/>
                    <a:pt x="2348805" y="1625621"/>
                  </a:cubicBezTo>
                  <a:cubicBezTo>
                    <a:pt x="2314407" y="1651687"/>
                    <a:pt x="2278955" y="1676382"/>
                    <a:pt x="2243738" y="1701350"/>
                  </a:cubicBezTo>
                  <a:cubicBezTo>
                    <a:pt x="2234492" y="1707904"/>
                    <a:pt x="2224306" y="1713111"/>
                    <a:pt x="2214648" y="1719092"/>
                  </a:cubicBezTo>
                  <a:cubicBezTo>
                    <a:pt x="2187477" y="1735913"/>
                    <a:pt x="2163429" y="1756779"/>
                    <a:pt x="2139381" y="1777614"/>
                  </a:cubicBezTo>
                  <a:cubicBezTo>
                    <a:pt x="2119696" y="1794670"/>
                    <a:pt x="2105701" y="1816527"/>
                    <a:pt x="2090626" y="1837342"/>
                  </a:cubicBezTo>
                  <a:cubicBezTo>
                    <a:pt x="2064870" y="1872909"/>
                    <a:pt x="2039927" y="1909065"/>
                    <a:pt x="2014597" y="1944936"/>
                  </a:cubicBezTo>
                  <a:cubicBezTo>
                    <a:pt x="2004926" y="1958634"/>
                    <a:pt x="1996919" y="1973264"/>
                    <a:pt x="1991268" y="1989005"/>
                  </a:cubicBezTo>
                  <a:cubicBezTo>
                    <a:pt x="1983851" y="2009681"/>
                    <a:pt x="1975799" y="2030274"/>
                    <a:pt x="1970414" y="2051502"/>
                  </a:cubicBezTo>
                  <a:cubicBezTo>
                    <a:pt x="1962324" y="2083404"/>
                    <a:pt x="1948640" y="2112830"/>
                    <a:pt x="1934187" y="2142002"/>
                  </a:cubicBezTo>
                  <a:cubicBezTo>
                    <a:pt x="1924770" y="2161008"/>
                    <a:pt x="1914757" y="2179683"/>
                    <a:pt x="1906476" y="2199260"/>
                  </a:cubicBezTo>
                  <a:cubicBezTo>
                    <a:pt x="1900279" y="2213916"/>
                    <a:pt x="1892474" y="2227841"/>
                    <a:pt x="1883216" y="2240859"/>
                  </a:cubicBezTo>
                  <a:cubicBezTo>
                    <a:pt x="1860788" y="2272400"/>
                    <a:pt x="1830733" y="2285442"/>
                    <a:pt x="1792379" y="2278058"/>
                  </a:cubicBezTo>
                  <a:cubicBezTo>
                    <a:pt x="1786429" y="2276914"/>
                    <a:pt x="1780511" y="2275581"/>
                    <a:pt x="1774650" y="2274057"/>
                  </a:cubicBezTo>
                  <a:cubicBezTo>
                    <a:pt x="1750304" y="2267719"/>
                    <a:pt x="1725399" y="2265738"/>
                    <a:pt x="1700419" y="2264443"/>
                  </a:cubicBezTo>
                  <a:cubicBezTo>
                    <a:pt x="1679895" y="2263382"/>
                    <a:pt x="1659537" y="2264805"/>
                    <a:pt x="1639433" y="2269358"/>
                  </a:cubicBezTo>
                  <a:cubicBezTo>
                    <a:pt x="1602489" y="2277727"/>
                    <a:pt x="1565500" y="2285874"/>
                    <a:pt x="1528575" y="2294326"/>
                  </a:cubicBezTo>
                  <a:cubicBezTo>
                    <a:pt x="1481921" y="2305007"/>
                    <a:pt x="1435026" y="2313293"/>
                    <a:pt x="1386843" y="2311395"/>
                  </a:cubicBezTo>
                  <a:cubicBezTo>
                    <a:pt x="1353327" y="2310074"/>
                    <a:pt x="1320657" y="2304423"/>
                    <a:pt x="1288583" y="2294574"/>
                  </a:cubicBezTo>
                  <a:cubicBezTo>
                    <a:pt x="1224638" y="2274933"/>
                    <a:pt x="1163151" y="2249178"/>
                    <a:pt x="1104058" y="2218126"/>
                  </a:cubicBezTo>
                  <a:cubicBezTo>
                    <a:pt x="1049340" y="2189373"/>
                    <a:pt x="991244" y="2174489"/>
                    <a:pt x="930119" y="2170094"/>
                  </a:cubicBezTo>
                  <a:cubicBezTo>
                    <a:pt x="881637" y="2166608"/>
                    <a:pt x="833682" y="2160093"/>
                    <a:pt x="786571" y="2147946"/>
                  </a:cubicBezTo>
                  <a:cubicBezTo>
                    <a:pt x="769705" y="2143596"/>
                    <a:pt x="752751" y="2139551"/>
                    <a:pt x="736025" y="2134706"/>
                  </a:cubicBezTo>
                  <a:cubicBezTo>
                    <a:pt x="706929" y="2126273"/>
                    <a:pt x="677992" y="2117288"/>
                    <a:pt x="648967" y="2108607"/>
                  </a:cubicBezTo>
                  <a:cubicBezTo>
                    <a:pt x="581498" y="2088433"/>
                    <a:pt x="514359" y="2067173"/>
                    <a:pt x="445995" y="2050010"/>
                  </a:cubicBezTo>
                  <a:cubicBezTo>
                    <a:pt x="396001" y="2037456"/>
                    <a:pt x="346795" y="2021975"/>
                    <a:pt x="298993" y="2002645"/>
                  </a:cubicBezTo>
                  <a:cubicBezTo>
                    <a:pt x="254574" y="1984681"/>
                    <a:pt x="213731" y="1959961"/>
                    <a:pt x="174533" y="1932496"/>
                  </a:cubicBezTo>
                  <a:cubicBezTo>
                    <a:pt x="118964" y="1893565"/>
                    <a:pt x="70717" y="1846594"/>
                    <a:pt x="25130" y="1796709"/>
                  </a:cubicBezTo>
                  <a:cubicBezTo>
                    <a:pt x="18507" y="1789463"/>
                    <a:pt x="12334" y="1781671"/>
                    <a:pt x="6899" y="1773505"/>
                  </a:cubicBezTo>
                  <a:cubicBezTo>
                    <a:pt x="-2969" y="1758678"/>
                    <a:pt x="-2074" y="1741241"/>
                    <a:pt x="8448" y="1726795"/>
                  </a:cubicBezTo>
                  <a:cubicBezTo>
                    <a:pt x="13884" y="1719333"/>
                    <a:pt x="20723" y="1713466"/>
                    <a:pt x="28762" y="1708913"/>
                  </a:cubicBezTo>
                  <a:cubicBezTo>
                    <a:pt x="48111" y="1697960"/>
                    <a:pt x="68551" y="1690498"/>
                    <a:pt x="90852" y="1688333"/>
                  </a:cubicBezTo>
                  <a:cubicBezTo>
                    <a:pt x="126291" y="1684891"/>
                    <a:pt x="161706" y="1681208"/>
                    <a:pt x="197126" y="1677589"/>
                  </a:cubicBezTo>
                  <a:cubicBezTo>
                    <a:pt x="253692" y="1671810"/>
                    <a:pt x="309045" y="1677798"/>
                    <a:pt x="363286" y="1694657"/>
                  </a:cubicBezTo>
                  <a:cubicBezTo>
                    <a:pt x="369071" y="1696454"/>
                    <a:pt x="374996" y="1697807"/>
                    <a:pt x="380781" y="1699585"/>
                  </a:cubicBezTo>
                  <a:cubicBezTo>
                    <a:pt x="407774" y="1707904"/>
                    <a:pt x="434184" y="1706233"/>
                    <a:pt x="461178" y="1697978"/>
                  </a:cubicBezTo>
                  <a:cubicBezTo>
                    <a:pt x="496890" y="1687056"/>
                    <a:pt x="534171" y="1684351"/>
                    <a:pt x="571236" y="1682834"/>
                  </a:cubicBezTo>
                  <a:cubicBezTo>
                    <a:pt x="643950" y="1679855"/>
                    <a:pt x="716657" y="1682605"/>
                    <a:pt x="789359" y="1685005"/>
                  </a:cubicBezTo>
                  <a:cubicBezTo>
                    <a:pt x="839536" y="1686663"/>
                    <a:pt x="888958" y="1693667"/>
                    <a:pt x="937974" y="1703910"/>
                  </a:cubicBezTo>
                  <a:cubicBezTo>
                    <a:pt x="955005" y="1707471"/>
                    <a:pt x="971820" y="1712139"/>
                    <a:pt x="988634" y="1716686"/>
                  </a:cubicBezTo>
                  <a:cubicBezTo>
                    <a:pt x="1076455" y="1740441"/>
                    <a:pt x="1163139" y="1767841"/>
                    <a:pt x="1248083" y="1800391"/>
                  </a:cubicBezTo>
                  <a:cubicBezTo>
                    <a:pt x="1296882" y="1819092"/>
                    <a:pt x="1344234" y="1841317"/>
                    <a:pt x="1391110" y="1864532"/>
                  </a:cubicBezTo>
                  <a:cubicBezTo>
                    <a:pt x="1450209" y="1893806"/>
                    <a:pt x="1507747" y="1925925"/>
                    <a:pt x="1565036" y="1958538"/>
                  </a:cubicBezTo>
                  <a:cubicBezTo>
                    <a:pt x="1569647" y="1961161"/>
                    <a:pt x="1574060" y="1964170"/>
                    <a:pt x="1578828" y="1966456"/>
                  </a:cubicBezTo>
                  <a:cubicBezTo>
                    <a:pt x="1584068" y="1968971"/>
                    <a:pt x="1590735" y="1976483"/>
                    <a:pt x="1594589" y="1972159"/>
                  </a:cubicBezTo>
                  <a:cubicBezTo>
                    <a:pt x="1600362" y="1965676"/>
                    <a:pt x="1591110" y="1960716"/>
                    <a:pt x="1587312" y="1955972"/>
                  </a:cubicBezTo>
                  <a:cubicBezTo>
                    <a:pt x="1556915" y="1917993"/>
                    <a:pt x="1521577" y="1884751"/>
                    <a:pt x="1486164" y="1851617"/>
                  </a:cubicBezTo>
                  <a:cubicBezTo>
                    <a:pt x="1438011" y="1806564"/>
                    <a:pt x="1387942" y="1763765"/>
                    <a:pt x="1336577" y="1722381"/>
                  </a:cubicBezTo>
                  <a:cubicBezTo>
                    <a:pt x="1295885" y="1689603"/>
                    <a:pt x="1256795" y="1654837"/>
                    <a:pt x="1216910" y="1621061"/>
                  </a:cubicBezTo>
                  <a:cubicBezTo>
                    <a:pt x="1200724" y="1607351"/>
                    <a:pt x="1184843" y="1593197"/>
                    <a:pt x="1167876" y="1580510"/>
                  </a:cubicBezTo>
                  <a:cubicBezTo>
                    <a:pt x="1128207" y="1550843"/>
                    <a:pt x="1093905" y="1515556"/>
                    <a:pt x="1060129" y="1479691"/>
                  </a:cubicBezTo>
                  <a:cubicBezTo>
                    <a:pt x="1023756" y="1441064"/>
                    <a:pt x="988418" y="1401529"/>
                    <a:pt x="957754" y="1358076"/>
                  </a:cubicBezTo>
                  <a:cubicBezTo>
                    <a:pt x="937206" y="1328961"/>
                    <a:pt x="919546" y="1298055"/>
                    <a:pt x="901169" y="1267582"/>
                  </a:cubicBezTo>
                  <a:cubicBezTo>
                    <a:pt x="874137" y="1222738"/>
                    <a:pt x="852490" y="1175107"/>
                    <a:pt x="828202" y="1128847"/>
                  </a:cubicBezTo>
                  <a:cubicBezTo>
                    <a:pt x="812378" y="1098710"/>
                    <a:pt x="794794" y="1069475"/>
                    <a:pt x="777586" y="1040080"/>
                  </a:cubicBezTo>
                  <a:cubicBezTo>
                    <a:pt x="757310" y="1005454"/>
                    <a:pt x="737111" y="970757"/>
                    <a:pt x="715908" y="936702"/>
                  </a:cubicBezTo>
                  <a:cubicBezTo>
                    <a:pt x="694299" y="901993"/>
                    <a:pt x="672531" y="867303"/>
                    <a:pt x="649024" y="833870"/>
                  </a:cubicBezTo>
                  <a:cubicBezTo>
                    <a:pt x="599354" y="763233"/>
                    <a:pt x="548637" y="693332"/>
                    <a:pt x="498084" y="623324"/>
                  </a:cubicBezTo>
                  <a:cubicBezTo>
                    <a:pt x="464817" y="577254"/>
                    <a:pt x="432501" y="530556"/>
                    <a:pt x="401754" y="482772"/>
                  </a:cubicBezTo>
                  <a:cubicBezTo>
                    <a:pt x="391099" y="466218"/>
                    <a:pt x="379974" y="449962"/>
                    <a:pt x="369243" y="433458"/>
                  </a:cubicBezTo>
                  <a:cubicBezTo>
                    <a:pt x="356447" y="413780"/>
                    <a:pt x="344319" y="393745"/>
                    <a:pt x="332870" y="373191"/>
                  </a:cubicBezTo>
                  <a:cubicBezTo>
                    <a:pt x="313350" y="338151"/>
                    <a:pt x="291900" y="304198"/>
                    <a:pt x="271485" y="269654"/>
                  </a:cubicBezTo>
                  <a:cubicBezTo>
                    <a:pt x="251799" y="236348"/>
                    <a:pt x="233613" y="202312"/>
                    <a:pt x="222443" y="165000"/>
                  </a:cubicBezTo>
                  <a:cubicBezTo>
                    <a:pt x="213757" y="135973"/>
                    <a:pt x="204955" y="106986"/>
                    <a:pt x="196491" y="77896"/>
                  </a:cubicBezTo>
                  <a:cubicBezTo>
                    <a:pt x="192440" y="63958"/>
                    <a:pt x="190763" y="49683"/>
                    <a:pt x="193195" y="35180"/>
                  </a:cubicBezTo>
                  <a:cubicBezTo>
                    <a:pt x="193824" y="31446"/>
                    <a:pt x="194376" y="27675"/>
                    <a:pt x="195424" y="24048"/>
                  </a:cubicBezTo>
                  <a:cubicBezTo>
                    <a:pt x="201984" y="1271"/>
                    <a:pt x="218227" y="-6076"/>
                    <a:pt x="238953" y="5240"/>
                  </a:cubicBezTo>
                  <a:cubicBezTo>
                    <a:pt x="248859" y="10650"/>
                    <a:pt x="258207" y="17394"/>
                    <a:pt x="266931" y="24588"/>
                  </a:cubicBezTo>
                  <a:cubicBezTo>
                    <a:pt x="295576" y="48217"/>
                    <a:pt x="325066" y="70683"/>
                    <a:pt x="354797" y="92940"/>
                  </a:cubicBezTo>
                  <a:cubicBezTo>
                    <a:pt x="396103" y="123870"/>
                    <a:pt x="439201" y="152007"/>
                    <a:pt x="482603" y="179757"/>
                  </a:cubicBezTo>
                  <a:cubicBezTo>
                    <a:pt x="508771" y="196489"/>
                    <a:pt x="535416" y="212479"/>
                    <a:pt x="561572" y="229224"/>
                  </a:cubicBezTo>
                  <a:cubicBezTo>
                    <a:pt x="598160" y="252648"/>
                    <a:pt x="637809" y="269762"/>
                    <a:pt x="678056" y="285402"/>
                  </a:cubicBezTo>
                  <a:cubicBezTo>
                    <a:pt x="712975" y="298972"/>
                    <a:pt x="744947" y="317120"/>
                    <a:pt x="774862" y="339573"/>
                  </a:cubicBezTo>
                  <a:cubicBezTo>
                    <a:pt x="844858" y="392120"/>
                    <a:pt x="908510" y="451263"/>
                    <a:pt x="964307" y="518771"/>
                  </a:cubicBezTo>
                  <a:cubicBezTo>
                    <a:pt x="989435" y="549175"/>
                    <a:pt x="1011907" y="581541"/>
                    <a:pt x="1034443" y="613849"/>
                  </a:cubicBezTo>
                  <a:cubicBezTo>
                    <a:pt x="1086901" y="689040"/>
                    <a:pt x="1141002" y="763030"/>
                    <a:pt x="1196381" y="836093"/>
                  </a:cubicBezTo>
                  <a:cubicBezTo>
                    <a:pt x="1249949" y="906762"/>
                    <a:pt x="1299949" y="979952"/>
                    <a:pt x="1348209" y="1054286"/>
                  </a:cubicBezTo>
                  <a:cubicBezTo>
                    <a:pt x="1381185" y="1105148"/>
                    <a:pt x="1412256" y="1157237"/>
                    <a:pt x="1433516" y="1207479"/>
                  </a:cubicBezTo>
                  <a:close/>
                </a:path>
              </a:pathLst>
            </a:custGeom>
            <a:solidFill>
              <a:srgbClr val="BDDDED"/>
            </a:solidFill>
            <a:ln w="6350" cap="flat">
              <a:noFill/>
              <a:prstDash val="solid"/>
              <a:miter/>
            </a:ln>
          </p:spPr>
          <p:txBody>
            <a:bodyPr rtlCol="0" anchor="ctr"/>
            <a:lstStyle/>
            <a:p>
              <a:endParaRPr lang="en-US"/>
            </a:p>
          </p:txBody>
        </p:sp>
        <p:grpSp>
          <p:nvGrpSpPr>
            <p:cNvPr id="9" name="Graphic 2">
              <a:extLst>
                <a:ext uri="{FF2B5EF4-FFF2-40B4-BE49-F238E27FC236}">
                  <a16:creationId xmlns:a16="http://schemas.microsoft.com/office/drawing/2014/main" id="{32A6833A-FEB3-6A95-579D-D17271FC3C1E}"/>
                </a:ext>
              </a:extLst>
            </p:cNvPr>
            <p:cNvGrpSpPr/>
            <p:nvPr/>
          </p:nvGrpSpPr>
          <p:grpSpPr>
            <a:xfrm>
              <a:off x="1987365" y="1761286"/>
              <a:ext cx="1310678" cy="1185279"/>
              <a:chOff x="1987365" y="1761286"/>
              <a:chExt cx="1310678" cy="1185279"/>
            </a:xfrm>
            <a:solidFill>
              <a:srgbClr val="BDD19C"/>
            </a:solidFill>
          </p:grpSpPr>
          <p:sp>
            <p:nvSpPr>
              <p:cNvPr id="10" name="Freeform: Shape 9">
                <a:extLst>
                  <a:ext uri="{FF2B5EF4-FFF2-40B4-BE49-F238E27FC236}">
                    <a16:creationId xmlns:a16="http://schemas.microsoft.com/office/drawing/2014/main" id="{49CFC3BB-18A5-E8E1-97B3-388F9E444BE0}"/>
                  </a:ext>
                </a:extLst>
              </p:cNvPr>
              <p:cNvSpPr/>
              <p:nvPr/>
            </p:nvSpPr>
            <p:spPr>
              <a:xfrm>
                <a:off x="3048812" y="2450572"/>
                <a:ext cx="1727" cy="7099"/>
              </a:xfrm>
              <a:custGeom>
                <a:avLst/>
                <a:gdLst>
                  <a:gd name="connsiteX0" fmla="*/ 1518 w 1727"/>
                  <a:gd name="connsiteY0" fmla="*/ 1226 h 7099"/>
                  <a:gd name="connsiteX1" fmla="*/ 1727 w 1727"/>
                  <a:gd name="connsiteY1" fmla="*/ 0 h 7099"/>
                  <a:gd name="connsiteX2" fmla="*/ 0 w 1727"/>
                  <a:gd name="connsiteY2" fmla="*/ 7099 h 7099"/>
                  <a:gd name="connsiteX3" fmla="*/ 1518 w 1727"/>
                  <a:gd name="connsiteY3" fmla="*/ 1226 h 7099"/>
                </a:gdLst>
                <a:ahLst/>
                <a:cxnLst>
                  <a:cxn ang="0">
                    <a:pos x="connsiteX0" y="connsiteY0"/>
                  </a:cxn>
                  <a:cxn ang="0">
                    <a:pos x="connsiteX1" y="connsiteY1"/>
                  </a:cxn>
                  <a:cxn ang="0">
                    <a:pos x="connsiteX2" y="connsiteY2"/>
                  </a:cxn>
                  <a:cxn ang="0">
                    <a:pos x="connsiteX3" y="connsiteY3"/>
                  </a:cxn>
                </a:cxnLst>
                <a:rect l="l" t="t" r="r" b="b"/>
                <a:pathLst>
                  <a:path w="1727" h="7099">
                    <a:moveTo>
                      <a:pt x="1518" y="1226"/>
                    </a:moveTo>
                    <a:cubicBezTo>
                      <a:pt x="1588" y="813"/>
                      <a:pt x="1657" y="406"/>
                      <a:pt x="1727" y="0"/>
                    </a:cubicBezTo>
                    <a:cubicBezTo>
                      <a:pt x="1169" y="2381"/>
                      <a:pt x="635" y="4769"/>
                      <a:pt x="0" y="7099"/>
                    </a:cubicBezTo>
                    <a:cubicBezTo>
                      <a:pt x="578" y="5423"/>
                      <a:pt x="1181" y="3251"/>
                      <a:pt x="1518" y="1226"/>
                    </a:cubicBezTo>
                    <a:close/>
                  </a:path>
                </a:pathLst>
              </a:custGeom>
              <a:solidFill>
                <a:srgbClr val="BDD19C"/>
              </a:solidFill>
              <a:ln w="6350"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FED95945-AF74-A644-C00A-F7FE8987B382}"/>
                  </a:ext>
                </a:extLst>
              </p:cNvPr>
              <p:cNvSpPr/>
              <p:nvPr/>
            </p:nvSpPr>
            <p:spPr>
              <a:xfrm>
                <a:off x="3050546" y="2443543"/>
                <a:ext cx="1911" cy="7029"/>
              </a:xfrm>
              <a:custGeom>
                <a:avLst/>
                <a:gdLst>
                  <a:gd name="connsiteX0" fmla="*/ 1911 w 1911"/>
                  <a:gd name="connsiteY0" fmla="*/ 0 h 7029"/>
                  <a:gd name="connsiteX1" fmla="*/ 451 w 1911"/>
                  <a:gd name="connsiteY1" fmla="*/ 4413 h 7029"/>
                  <a:gd name="connsiteX2" fmla="*/ 0 w 1911"/>
                  <a:gd name="connsiteY2" fmla="*/ 7029 h 7029"/>
                  <a:gd name="connsiteX3" fmla="*/ 1911 w 1911"/>
                  <a:gd name="connsiteY3" fmla="*/ 0 h 7029"/>
                </a:gdLst>
                <a:ahLst/>
                <a:cxnLst>
                  <a:cxn ang="0">
                    <a:pos x="connsiteX0" y="connsiteY0"/>
                  </a:cxn>
                  <a:cxn ang="0">
                    <a:pos x="connsiteX1" y="connsiteY1"/>
                  </a:cxn>
                  <a:cxn ang="0">
                    <a:pos x="connsiteX2" y="connsiteY2"/>
                  </a:cxn>
                  <a:cxn ang="0">
                    <a:pos x="connsiteX3" y="connsiteY3"/>
                  </a:cxn>
                </a:cxnLst>
                <a:rect l="l" t="t" r="r" b="b"/>
                <a:pathLst>
                  <a:path w="1911" h="7029">
                    <a:moveTo>
                      <a:pt x="1911" y="0"/>
                    </a:moveTo>
                    <a:cubicBezTo>
                      <a:pt x="1372" y="1606"/>
                      <a:pt x="889" y="3067"/>
                      <a:pt x="451" y="4413"/>
                    </a:cubicBezTo>
                    <a:cubicBezTo>
                      <a:pt x="298" y="5283"/>
                      <a:pt x="152" y="6160"/>
                      <a:pt x="0" y="7029"/>
                    </a:cubicBezTo>
                    <a:cubicBezTo>
                      <a:pt x="552" y="4648"/>
                      <a:pt x="1143" y="2280"/>
                      <a:pt x="1911" y="0"/>
                    </a:cubicBezTo>
                    <a:close/>
                  </a:path>
                </a:pathLst>
              </a:custGeom>
              <a:solidFill>
                <a:srgbClr val="BDD19C"/>
              </a:solidFill>
              <a:ln w="6350"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8EE4ECC4-5B97-79D7-D5B6-5EA857D6A44B}"/>
                  </a:ext>
                </a:extLst>
              </p:cNvPr>
              <p:cNvSpPr/>
              <p:nvPr/>
            </p:nvSpPr>
            <p:spPr>
              <a:xfrm>
                <a:off x="2393435" y="2550464"/>
                <a:ext cx="3727" cy="6150"/>
              </a:xfrm>
              <a:custGeom>
                <a:avLst/>
                <a:gdLst>
                  <a:gd name="connsiteX0" fmla="*/ 0 w 3727"/>
                  <a:gd name="connsiteY0" fmla="*/ 0 h 6150"/>
                  <a:gd name="connsiteX1" fmla="*/ 381 w 3727"/>
                  <a:gd name="connsiteY1" fmla="*/ 641 h 6150"/>
                  <a:gd name="connsiteX2" fmla="*/ 0 w 3727"/>
                  <a:gd name="connsiteY2" fmla="*/ 0 h 6150"/>
                </a:gdLst>
                <a:ahLst/>
                <a:cxnLst>
                  <a:cxn ang="0">
                    <a:pos x="connsiteX0" y="connsiteY0"/>
                  </a:cxn>
                  <a:cxn ang="0">
                    <a:pos x="connsiteX1" y="connsiteY1"/>
                  </a:cxn>
                  <a:cxn ang="0">
                    <a:pos x="connsiteX2" y="connsiteY2"/>
                  </a:cxn>
                </a:cxnLst>
                <a:rect l="l" t="t" r="r" b="b"/>
                <a:pathLst>
                  <a:path w="3727" h="6150">
                    <a:moveTo>
                      <a:pt x="0" y="0"/>
                    </a:moveTo>
                    <a:cubicBezTo>
                      <a:pt x="127" y="216"/>
                      <a:pt x="254" y="425"/>
                      <a:pt x="381" y="641"/>
                    </a:cubicBezTo>
                    <a:cubicBezTo>
                      <a:pt x="6140" y="10242"/>
                      <a:pt x="3423" y="5486"/>
                      <a:pt x="0" y="0"/>
                    </a:cubicBezTo>
                    <a:close/>
                  </a:path>
                </a:pathLst>
              </a:custGeom>
              <a:solidFill>
                <a:srgbClr val="BDD19C"/>
              </a:solidFill>
              <a:ln w="6350"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B87A5AD3-121B-FF22-D943-D6FAC28D7857}"/>
                  </a:ext>
                </a:extLst>
              </p:cNvPr>
              <p:cNvSpPr/>
              <p:nvPr/>
            </p:nvSpPr>
            <p:spPr>
              <a:xfrm>
                <a:off x="2510672" y="2673017"/>
                <a:ext cx="10785" cy="4936"/>
              </a:xfrm>
              <a:custGeom>
                <a:avLst/>
                <a:gdLst>
                  <a:gd name="connsiteX0" fmla="*/ 5776 w 10785"/>
                  <a:gd name="connsiteY0" fmla="*/ 2708 h 4936"/>
                  <a:gd name="connsiteX1" fmla="*/ 10786 w 10785"/>
                  <a:gd name="connsiteY1" fmla="*/ 4937 h 4936"/>
                  <a:gd name="connsiteX2" fmla="*/ 5776 w 10785"/>
                  <a:gd name="connsiteY2" fmla="*/ 2708 h 4936"/>
                </a:gdLst>
                <a:ahLst/>
                <a:cxnLst>
                  <a:cxn ang="0">
                    <a:pos x="connsiteX0" y="connsiteY0"/>
                  </a:cxn>
                  <a:cxn ang="0">
                    <a:pos x="connsiteX1" y="connsiteY1"/>
                  </a:cxn>
                  <a:cxn ang="0">
                    <a:pos x="connsiteX2" y="connsiteY2"/>
                  </a:cxn>
                </a:cxnLst>
                <a:rect l="l" t="t" r="r" b="b"/>
                <a:pathLst>
                  <a:path w="10785" h="4936">
                    <a:moveTo>
                      <a:pt x="5776" y="2708"/>
                    </a:moveTo>
                    <a:cubicBezTo>
                      <a:pt x="7458" y="3432"/>
                      <a:pt x="9116" y="4187"/>
                      <a:pt x="10786" y="4937"/>
                    </a:cubicBezTo>
                    <a:cubicBezTo>
                      <a:pt x="4887" y="1292"/>
                      <a:pt x="-7185" y="-2849"/>
                      <a:pt x="5776" y="2708"/>
                    </a:cubicBezTo>
                    <a:close/>
                  </a:path>
                </a:pathLst>
              </a:custGeom>
              <a:solidFill>
                <a:srgbClr val="BDD19C"/>
              </a:solidFill>
              <a:ln w="6350"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0F38D658-E19D-B81A-F4C4-0CB6DEA29C0A}"/>
                  </a:ext>
                </a:extLst>
              </p:cNvPr>
              <p:cNvSpPr/>
              <p:nvPr/>
            </p:nvSpPr>
            <p:spPr>
              <a:xfrm>
                <a:off x="3031540" y="2200236"/>
                <a:ext cx="133" cy="419"/>
              </a:xfrm>
              <a:custGeom>
                <a:avLst/>
                <a:gdLst>
                  <a:gd name="connsiteX0" fmla="*/ 133 w 133"/>
                  <a:gd name="connsiteY0" fmla="*/ 0 h 419"/>
                  <a:gd name="connsiteX1" fmla="*/ 0 w 133"/>
                  <a:gd name="connsiteY1" fmla="*/ 413 h 419"/>
                  <a:gd name="connsiteX2" fmla="*/ 0 w 133"/>
                  <a:gd name="connsiteY2" fmla="*/ 419 h 419"/>
                  <a:gd name="connsiteX3" fmla="*/ 133 w 133"/>
                  <a:gd name="connsiteY3" fmla="*/ 0 h 419"/>
                </a:gdLst>
                <a:ahLst/>
                <a:cxnLst>
                  <a:cxn ang="0">
                    <a:pos x="connsiteX0" y="connsiteY0"/>
                  </a:cxn>
                  <a:cxn ang="0">
                    <a:pos x="connsiteX1" y="connsiteY1"/>
                  </a:cxn>
                  <a:cxn ang="0">
                    <a:pos x="connsiteX2" y="connsiteY2"/>
                  </a:cxn>
                  <a:cxn ang="0">
                    <a:pos x="connsiteX3" y="connsiteY3"/>
                  </a:cxn>
                </a:cxnLst>
                <a:rect l="l" t="t" r="r" b="b"/>
                <a:pathLst>
                  <a:path w="133" h="419">
                    <a:moveTo>
                      <a:pt x="133" y="0"/>
                    </a:moveTo>
                    <a:cubicBezTo>
                      <a:pt x="64" y="102"/>
                      <a:pt x="45" y="267"/>
                      <a:pt x="0" y="413"/>
                    </a:cubicBezTo>
                    <a:cubicBezTo>
                      <a:pt x="0" y="413"/>
                      <a:pt x="0" y="419"/>
                      <a:pt x="0" y="419"/>
                    </a:cubicBezTo>
                    <a:cubicBezTo>
                      <a:pt x="38" y="260"/>
                      <a:pt x="70" y="102"/>
                      <a:pt x="133" y="0"/>
                    </a:cubicBezTo>
                    <a:close/>
                  </a:path>
                </a:pathLst>
              </a:custGeom>
              <a:solidFill>
                <a:srgbClr val="BDD19C"/>
              </a:solidFill>
              <a:ln w="6350"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3670D9CA-8BBA-75DE-F1A0-4C9BDCEC1D47}"/>
                  </a:ext>
                </a:extLst>
              </p:cNvPr>
              <p:cNvSpPr/>
              <p:nvPr/>
            </p:nvSpPr>
            <p:spPr>
              <a:xfrm>
                <a:off x="3031476" y="2200649"/>
                <a:ext cx="3566" cy="11425"/>
              </a:xfrm>
              <a:custGeom>
                <a:avLst/>
                <a:gdLst>
                  <a:gd name="connsiteX0" fmla="*/ 1309 w 3566"/>
                  <a:gd name="connsiteY0" fmla="*/ 3588 h 11425"/>
                  <a:gd name="connsiteX1" fmla="*/ 64 w 3566"/>
                  <a:gd name="connsiteY1" fmla="*/ 0 h 11425"/>
                  <a:gd name="connsiteX2" fmla="*/ 1080 w 3566"/>
                  <a:gd name="connsiteY2" fmla="*/ 6102 h 11425"/>
                  <a:gd name="connsiteX3" fmla="*/ 1309 w 3566"/>
                  <a:gd name="connsiteY3" fmla="*/ 3588 h 11425"/>
                </a:gdLst>
                <a:ahLst/>
                <a:cxnLst>
                  <a:cxn ang="0">
                    <a:pos x="connsiteX0" y="connsiteY0"/>
                  </a:cxn>
                  <a:cxn ang="0">
                    <a:pos x="connsiteX1" y="connsiteY1"/>
                  </a:cxn>
                  <a:cxn ang="0">
                    <a:pos x="connsiteX2" y="connsiteY2"/>
                  </a:cxn>
                  <a:cxn ang="0">
                    <a:pos x="connsiteX3" y="connsiteY3"/>
                  </a:cxn>
                </a:cxnLst>
                <a:rect l="l" t="t" r="r" b="b"/>
                <a:pathLst>
                  <a:path w="3566" h="11425">
                    <a:moveTo>
                      <a:pt x="1309" y="3588"/>
                    </a:moveTo>
                    <a:cubicBezTo>
                      <a:pt x="896" y="2394"/>
                      <a:pt x="477" y="1200"/>
                      <a:pt x="64" y="0"/>
                    </a:cubicBezTo>
                    <a:cubicBezTo>
                      <a:pt x="-177" y="1061"/>
                      <a:pt x="286" y="3340"/>
                      <a:pt x="1080" y="6102"/>
                    </a:cubicBezTo>
                    <a:cubicBezTo>
                      <a:pt x="2833" y="11360"/>
                      <a:pt x="5550" y="15824"/>
                      <a:pt x="1309" y="3588"/>
                    </a:cubicBezTo>
                    <a:close/>
                  </a:path>
                </a:pathLst>
              </a:custGeom>
              <a:solidFill>
                <a:srgbClr val="BDD19C"/>
              </a:solidFill>
              <a:ln w="6350"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2A797F41-FF60-95EE-7538-97EA9457F810}"/>
                  </a:ext>
                </a:extLst>
              </p:cNvPr>
              <p:cNvSpPr/>
              <p:nvPr/>
            </p:nvSpPr>
            <p:spPr>
              <a:xfrm>
                <a:off x="3058661" y="2340705"/>
                <a:ext cx="298" cy="8572"/>
              </a:xfrm>
              <a:custGeom>
                <a:avLst/>
                <a:gdLst>
                  <a:gd name="connsiteX0" fmla="*/ 197 w 298"/>
                  <a:gd name="connsiteY0" fmla="*/ 0 h 8572"/>
                  <a:gd name="connsiteX1" fmla="*/ 0 w 298"/>
                  <a:gd name="connsiteY1" fmla="*/ 5036 h 8572"/>
                  <a:gd name="connsiteX2" fmla="*/ 299 w 298"/>
                  <a:gd name="connsiteY2" fmla="*/ 8573 h 8572"/>
                  <a:gd name="connsiteX3" fmla="*/ 197 w 298"/>
                  <a:gd name="connsiteY3" fmla="*/ 0 h 8572"/>
                </a:gdLst>
                <a:ahLst/>
                <a:cxnLst>
                  <a:cxn ang="0">
                    <a:pos x="connsiteX0" y="connsiteY0"/>
                  </a:cxn>
                  <a:cxn ang="0">
                    <a:pos x="connsiteX1" y="connsiteY1"/>
                  </a:cxn>
                  <a:cxn ang="0">
                    <a:pos x="connsiteX2" y="connsiteY2"/>
                  </a:cxn>
                  <a:cxn ang="0">
                    <a:pos x="connsiteX3" y="connsiteY3"/>
                  </a:cxn>
                </a:cxnLst>
                <a:rect l="l" t="t" r="r" b="b"/>
                <a:pathLst>
                  <a:path w="298" h="8572">
                    <a:moveTo>
                      <a:pt x="197" y="0"/>
                    </a:moveTo>
                    <a:cubicBezTo>
                      <a:pt x="121" y="1842"/>
                      <a:pt x="57" y="3512"/>
                      <a:pt x="0" y="5036"/>
                    </a:cubicBezTo>
                    <a:cubicBezTo>
                      <a:pt x="95" y="6217"/>
                      <a:pt x="203" y="7391"/>
                      <a:pt x="299" y="8573"/>
                    </a:cubicBezTo>
                    <a:cubicBezTo>
                      <a:pt x="210" y="5715"/>
                      <a:pt x="76" y="2832"/>
                      <a:pt x="197" y="0"/>
                    </a:cubicBezTo>
                    <a:close/>
                  </a:path>
                </a:pathLst>
              </a:custGeom>
              <a:solidFill>
                <a:srgbClr val="BDD19C"/>
              </a:solidFill>
              <a:ln w="6350"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316C9589-0814-52AC-02FD-67DBD976619D}"/>
                  </a:ext>
                </a:extLst>
              </p:cNvPr>
              <p:cNvSpPr/>
              <p:nvPr/>
            </p:nvSpPr>
            <p:spPr>
              <a:xfrm>
                <a:off x="2908317" y="2637631"/>
                <a:ext cx="10574" cy="7009"/>
              </a:xfrm>
              <a:custGeom>
                <a:avLst/>
                <a:gdLst>
                  <a:gd name="connsiteX0" fmla="*/ 7628 w 10574"/>
                  <a:gd name="connsiteY0" fmla="*/ 2064 h 7009"/>
                  <a:gd name="connsiteX1" fmla="*/ 10575 w 10574"/>
                  <a:gd name="connsiteY1" fmla="*/ 0 h 7009"/>
                  <a:gd name="connsiteX2" fmla="*/ 7628 w 10574"/>
                  <a:gd name="connsiteY2" fmla="*/ 2064 h 7009"/>
                </a:gdLst>
                <a:ahLst/>
                <a:cxnLst>
                  <a:cxn ang="0">
                    <a:pos x="connsiteX0" y="connsiteY0"/>
                  </a:cxn>
                  <a:cxn ang="0">
                    <a:pos x="connsiteX1" y="connsiteY1"/>
                  </a:cxn>
                  <a:cxn ang="0">
                    <a:pos x="connsiteX2" y="connsiteY2"/>
                  </a:cxn>
                </a:cxnLst>
                <a:rect l="l" t="t" r="r" b="b"/>
                <a:pathLst>
                  <a:path w="10574" h="7009">
                    <a:moveTo>
                      <a:pt x="7628" y="2064"/>
                    </a:moveTo>
                    <a:cubicBezTo>
                      <a:pt x="8619" y="1384"/>
                      <a:pt x="9590" y="679"/>
                      <a:pt x="10575" y="0"/>
                    </a:cubicBezTo>
                    <a:cubicBezTo>
                      <a:pt x="2402" y="4547"/>
                      <a:pt x="-6945" y="12065"/>
                      <a:pt x="7628" y="2064"/>
                    </a:cubicBezTo>
                    <a:close/>
                  </a:path>
                </a:pathLst>
              </a:custGeom>
              <a:solidFill>
                <a:srgbClr val="BDD19C"/>
              </a:solidFill>
              <a:ln w="6350"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00A27A5C-B137-E682-46D2-26B13D949FCC}"/>
                  </a:ext>
                </a:extLst>
              </p:cNvPr>
              <p:cNvSpPr/>
              <p:nvPr/>
            </p:nvSpPr>
            <p:spPr>
              <a:xfrm>
                <a:off x="2388787" y="2543460"/>
                <a:ext cx="2508" cy="3644"/>
              </a:xfrm>
              <a:custGeom>
                <a:avLst/>
                <a:gdLst>
                  <a:gd name="connsiteX0" fmla="*/ 2508 w 2508"/>
                  <a:gd name="connsiteY0" fmla="*/ 3645 h 3644"/>
                  <a:gd name="connsiteX1" fmla="*/ 0 w 2508"/>
                  <a:gd name="connsiteY1" fmla="*/ 0 h 3644"/>
                  <a:gd name="connsiteX2" fmla="*/ 2508 w 2508"/>
                  <a:gd name="connsiteY2" fmla="*/ 3645 h 3644"/>
                </a:gdLst>
                <a:ahLst/>
                <a:cxnLst>
                  <a:cxn ang="0">
                    <a:pos x="connsiteX0" y="connsiteY0"/>
                  </a:cxn>
                  <a:cxn ang="0">
                    <a:pos x="connsiteX1" y="connsiteY1"/>
                  </a:cxn>
                  <a:cxn ang="0">
                    <a:pos x="connsiteX2" y="connsiteY2"/>
                  </a:cxn>
                </a:cxnLst>
                <a:rect l="l" t="t" r="r" b="b"/>
                <a:pathLst>
                  <a:path w="2508" h="3644">
                    <a:moveTo>
                      <a:pt x="2508" y="3645"/>
                    </a:moveTo>
                    <a:cubicBezTo>
                      <a:pt x="1543" y="2153"/>
                      <a:pt x="641" y="832"/>
                      <a:pt x="0" y="0"/>
                    </a:cubicBezTo>
                    <a:cubicBezTo>
                      <a:pt x="895" y="1156"/>
                      <a:pt x="1702" y="2400"/>
                      <a:pt x="2508" y="3645"/>
                    </a:cubicBezTo>
                    <a:close/>
                  </a:path>
                </a:pathLst>
              </a:custGeom>
              <a:solidFill>
                <a:srgbClr val="BDD19C"/>
              </a:solidFill>
              <a:ln w="6350"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D9F53BEE-E5C8-7ECD-0FEF-0C72C200F2D6}"/>
                  </a:ext>
                </a:extLst>
              </p:cNvPr>
              <p:cNvSpPr/>
              <p:nvPr/>
            </p:nvSpPr>
            <p:spPr>
              <a:xfrm>
                <a:off x="3058960" y="2349284"/>
                <a:ext cx="129" cy="6476"/>
              </a:xfrm>
              <a:custGeom>
                <a:avLst/>
                <a:gdLst>
                  <a:gd name="connsiteX0" fmla="*/ 57 w 129"/>
                  <a:gd name="connsiteY0" fmla="*/ 6477 h 6476"/>
                  <a:gd name="connsiteX1" fmla="*/ 6 w 129"/>
                  <a:gd name="connsiteY1" fmla="*/ 64 h 6476"/>
                  <a:gd name="connsiteX2" fmla="*/ 0 w 129"/>
                  <a:gd name="connsiteY2" fmla="*/ 0 h 6476"/>
                  <a:gd name="connsiteX3" fmla="*/ 76 w 129"/>
                  <a:gd name="connsiteY3" fmla="*/ 2648 h 6476"/>
                  <a:gd name="connsiteX4" fmla="*/ 57 w 129"/>
                  <a:gd name="connsiteY4" fmla="*/ 6477 h 6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 h="6476">
                    <a:moveTo>
                      <a:pt x="57" y="6477"/>
                    </a:moveTo>
                    <a:cubicBezTo>
                      <a:pt x="152" y="4559"/>
                      <a:pt x="171" y="2127"/>
                      <a:pt x="6" y="64"/>
                    </a:cubicBezTo>
                    <a:cubicBezTo>
                      <a:pt x="6" y="38"/>
                      <a:pt x="0" y="19"/>
                      <a:pt x="0" y="0"/>
                    </a:cubicBezTo>
                    <a:cubicBezTo>
                      <a:pt x="25" y="883"/>
                      <a:pt x="70" y="1772"/>
                      <a:pt x="76" y="2648"/>
                    </a:cubicBezTo>
                    <a:cubicBezTo>
                      <a:pt x="83" y="3924"/>
                      <a:pt x="57" y="5201"/>
                      <a:pt x="57" y="6477"/>
                    </a:cubicBezTo>
                    <a:close/>
                  </a:path>
                </a:pathLst>
              </a:custGeom>
              <a:solidFill>
                <a:srgbClr val="BDD19C"/>
              </a:solidFill>
              <a:ln w="6350"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B07EDADC-5432-0744-01F9-E7C91DB2CC84}"/>
                  </a:ext>
                </a:extLst>
              </p:cNvPr>
              <p:cNvSpPr/>
              <p:nvPr/>
            </p:nvSpPr>
            <p:spPr>
              <a:xfrm>
                <a:off x="3058438" y="2345747"/>
                <a:ext cx="599" cy="13239"/>
              </a:xfrm>
              <a:custGeom>
                <a:avLst/>
                <a:gdLst>
                  <a:gd name="connsiteX0" fmla="*/ 579 w 599"/>
                  <a:gd name="connsiteY0" fmla="*/ 10014 h 13239"/>
                  <a:gd name="connsiteX1" fmla="*/ 598 w 599"/>
                  <a:gd name="connsiteY1" fmla="*/ 6185 h 13239"/>
                  <a:gd name="connsiteX2" fmla="*/ 522 w 599"/>
                  <a:gd name="connsiteY2" fmla="*/ 3537 h 13239"/>
                  <a:gd name="connsiteX3" fmla="*/ 223 w 599"/>
                  <a:gd name="connsiteY3" fmla="*/ 0 h 13239"/>
                  <a:gd name="connsiteX4" fmla="*/ 579 w 599"/>
                  <a:gd name="connsiteY4" fmla="*/ 10014 h 13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9" h="13239">
                    <a:moveTo>
                      <a:pt x="579" y="10014"/>
                    </a:moveTo>
                    <a:cubicBezTo>
                      <a:pt x="579" y="8738"/>
                      <a:pt x="604" y="7461"/>
                      <a:pt x="598" y="6185"/>
                    </a:cubicBezTo>
                    <a:cubicBezTo>
                      <a:pt x="592" y="5309"/>
                      <a:pt x="554" y="4420"/>
                      <a:pt x="522" y="3537"/>
                    </a:cubicBezTo>
                    <a:cubicBezTo>
                      <a:pt x="427" y="2356"/>
                      <a:pt x="325" y="1175"/>
                      <a:pt x="223" y="0"/>
                    </a:cubicBezTo>
                    <a:cubicBezTo>
                      <a:pt x="-354" y="16256"/>
                      <a:pt x="344" y="14796"/>
                      <a:pt x="579" y="10014"/>
                    </a:cubicBezTo>
                    <a:close/>
                  </a:path>
                </a:pathLst>
              </a:custGeom>
              <a:solidFill>
                <a:srgbClr val="BDD19C"/>
              </a:solidFill>
              <a:ln w="6350"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3BAB0FAE-2D0D-B85C-9A48-CB12AA7B4011}"/>
                  </a:ext>
                </a:extLst>
              </p:cNvPr>
              <p:cNvSpPr/>
              <p:nvPr/>
            </p:nvSpPr>
            <p:spPr>
              <a:xfrm>
                <a:off x="3021024" y="2521553"/>
                <a:ext cx="5401" cy="10505"/>
              </a:xfrm>
              <a:custGeom>
                <a:avLst/>
                <a:gdLst>
                  <a:gd name="connsiteX0" fmla="*/ 2871 w 5401"/>
                  <a:gd name="connsiteY0" fmla="*/ 3728 h 10505"/>
                  <a:gd name="connsiteX1" fmla="*/ 2052 w 5401"/>
                  <a:gd name="connsiteY1" fmla="*/ 5537 h 10505"/>
                  <a:gd name="connsiteX2" fmla="*/ 2871 w 5401"/>
                  <a:gd name="connsiteY2" fmla="*/ 3728 h 10505"/>
                </a:gdLst>
                <a:ahLst/>
                <a:cxnLst>
                  <a:cxn ang="0">
                    <a:pos x="connsiteX0" y="connsiteY0"/>
                  </a:cxn>
                  <a:cxn ang="0">
                    <a:pos x="connsiteX1" y="connsiteY1"/>
                  </a:cxn>
                  <a:cxn ang="0">
                    <a:pos x="connsiteX2" y="connsiteY2"/>
                  </a:cxn>
                </a:cxnLst>
                <a:rect l="l" t="t" r="r" b="b"/>
                <a:pathLst>
                  <a:path w="5401" h="10505">
                    <a:moveTo>
                      <a:pt x="2871" y="3728"/>
                    </a:moveTo>
                    <a:cubicBezTo>
                      <a:pt x="2598" y="4331"/>
                      <a:pt x="2325" y="4934"/>
                      <a:pt x="2052" y="5537"/>
                    </a:cubicBezTo>
                    <a:cubicBezTo>
                      <a:pt x="-5689" y="22524"/>
                      <a:pt x="11602" y="-10681"/>
                      <a:pt x="2871" y="3728"/>
                    </a:cubicBezTo>
                    <a:close/>
                  </a:path>
                </a:pathLst>
              </a:custGeom>
              <a:solidFill>
                <a:srgbClr val="BDD19C"/>
              </a:solidFill>
              <a:ln w="6350"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057B1C5E-2FE1-9C32-E8B5-4B9278223C66}"/>
                  </a:ext>
                </a:extLst>
              </p:cNvPr>
              <p:cNvSpPr/>
              <p:nvPr/>
            </p:nvSpPr>
            <p:spPr>
              <a:xfrm>
                <a:off x="3031439" y="2200649"/>
                <a:ext cx="1123" cy="6108"/>
              </a:xfrm>
              <a:custGeom>
                <a:avLst/>
                <a:gdLst>
                  <a:gd name="connsiteX0" fmla="*/ 108 w 1123"/>
                  <a:gd name="connsiteY0" fmla="*/ 6 h 6108"/>
                  <a:gd name="connsiteX1" fmla="*/ 108 w 1123"/>
                  <a:gd name="connsiteY1" fmla="*/ 0 h 6108"/>
                  <a:gd name="connsiteX2" fmla="*/ 1124 w 1123"/>
                  <a:gd name="connsiteY2" fmla="*/ 6109 h 6108"/>
                  <a:gd name="connsiteX3" fmla="*/ 108 w 1123"/>
                  <a:gd name="connsiteY3" fmla="*/ 6 h 6108"/>
                </a:gdLst>
                <a:ahLst/>
                <a:cxnLst>
                  <a:cxn ang="0">
                    <a:pos x="connsiteX0" y="connsiteY0"/>
                  </a:cxn>
                  <a:cxn ang="0">
                    <a:pos x="connsiteX1" y="connsiteY1"/>
                  </a:cxn>
                  <a:cxn ang="0">
                    <a:pos x="connsiteX2" y="connsiteY2"/>
                  </a:cxn>
                  <a:cxn ang="0">
                    <a:pos x="connsiteX3" y="connsiteY3"/>
                  </a:cxn>
                </a:cxnLst>
                <a:rect l="l" t="t" r="r" b="b"/>
                <a:pathLst>
                  <a:path w="1123" h="6108">
                    <a:moveTo>
                      <a:pt x="108" y="6"/>
                    </a:moveTo>
                    <a:cubicBezTo>
                      <a:pt x="108" y="6"/>
                      <a:pt x="108" y="0"/>
                      <a:pt x="108" y="0"/>
                    </a:cubicBezTo>
                    <a:cubicBezTo>
                      <a:pt x="-248" y="1213"/>
                      <a:pt x="324" y="3721"/>
                      <a:pt x="1124" y="6109"/>
                    </a:cubicBezTo>
                    <a:cubicBezTo>
                      <a:pt x="330" y="3347"/>
                      <a:pt x="-133" y="1067"/>
                      <a:pt x="108" y="6"/>
                    </a:cubicBezTo>
                    <a:close/>
                  </a:path>
                </a:pathLst>
              </a:custGeom>
              <a:solidFill>
                <a:srgbClr val="BDD19C"/>
              </a:solidFill>
              <a:ln w="6350"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8617526D-1D43-5596-9851-DE6E1E01E148}"/>
                  </a:ext>
                </a:extLst>
              </p:cNvPr>
              <p:cNvSpPr/>
              <p:nvPr/>
            </p:nvSpPr>
            <p:spPr>
              <a:xfrm>
                <a:off x="1987365" y="1761286"/>
                <a:ext cx="1310678" cy="1185279"/>
              </a:xfrm>
              <a:custGeom>
                <a:avLst/>
                <a:gdLst>
                  <a:gd name="connsiteX0" fmla="*/ 86798 w 1310678"/>
                  <a:gd name="connsiteY0" fmla="*/ 691610 h 1185279"/>
                  <a:gd name="connsiteX1" fmla="*/ 194932 w 1310678"/>
                  <a:gd name="connsiteY1" fmla="*/ 900893 h 1185279"/>
                  <a:gd name="connsiteX2" fmla="*/ 373971 w 1310678"/>
                  <a:gd name="connsiteY2" fmla="*/ 1099915 h 1185279"/>
                  <a:gd name="connsiteX3" fmla="*/ 633768 w 1310678"/>
                  <a:gd name="connsiteY3" fmla="*/ 1183704 h 1185279"/>
                  <a:gd name="connsiteX4" fmla="*/ 1110037 w 1310678"/>
                  <a:gd name="connsiteY4" fmla="*/ 1042232 h 1185279"/>
                  <a:gd name="connsiteX5" fmla="*/ 1310532 w 1310678"/>
                  <a:gd name="connsiteY5" fmla="*/ 601802 h 1185279"/>
                  <a:gd name="connsiteX6" fmla="*/ 1245381 w 1310678"/>
                  <a:gd name="connsiteY6" fmla="*/ 293465 h 1185279"/>
                  <a:gd name="connsiteX7" fmla="*/ 1100449 w 1310678"/>
                  <a:gd name="connsiteY7" fmla="*/ 15392 h 1185279"/>
                  <a:gd name="connsiteX8" fmla="*/ 1090632 w 1310678"/>
                  <a:gd name="connsiteY8" fmla="*/ 0 h 1185279"/>
                  <a:gd name="connsiteX9" fmla="*/ 934339 w 1310678"/>
                  <a:gd name="connsiteY9" fmla="*/ 61887 h 1185279"/>
                  <a:gd name="connsiteX10" fmla="*/ 905542 w 1310678"/>
                  <a:gd name="connsiteY10" fmla="*/ 167634 h 1185279"/>
                  <a:gd name="connsiteX11" fmla="*/ 942168 w 1310678"/>
                  <a:gd name="connsiteY11" fmla="*/ 589953 h 1185279"/>
                  <a:gd name="connsiteX12" fmla="*/ 898074 w 1310678"/>
                  <a:gd name="connsiteY12" fmla="*/ 706590 h 1185279"/>
                  <a:gd name="connsiteX13" fmla="*/ 744233 w 1310678"/>
                  <a:gd name="connsiteY13" fmla="*/ 787286 h 1185279"/>
                  <a:gd name="connsiteX14" fmla="*/ 555574 w 1310678"/>
                  <a:gd name="connsiteY14" fmla="*/ 791616 h 1185279"/>
                  <a:gd name="connsiteX15" fmla="*/ 323253 w 1310678"/>
                  <a:gd name="connsiteY15" fmla="*/ 599389 h 1185279"/>
                  <a:gd name="connsiteX16" fmla="*/ 200508 w 1310678"/>
                  <a:gd name="connsiteY16" fmla="*/ 422148 h 1185279"/>
                  <a:gd name="connsiteX17" fmla="*/ 0 w 1310678"/>
                  <a:gd name="connsiteY17" fmla="*/ 507587 h 1185279"/>
                  <a:gd name="connsiteX18" fmla="*/ 86798 w 1310678"/>
                  <a:gd name="connsiteY18" fmla="*/ 691610 h 118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10678" h="1185279">
                    <a:moveTo>
                      <a:pt x="86798" y="691610"/>
                    </a:moveTo>
                    <a:cubicBezTo>
                      <a:pt x="120301" y="762635"/>
                      <a:pt x="153022" y="834307"/>
                      <a:pt x="194932" y="900893"/>
                    </a:cubicBezTo>
                    <a:cubicBezTo>
                      <a:pt x="243072" y="977379"/>
                      <a:pt x="297993" y="1048753"/>
                      <a:pt x="373971" y="1099915"/>
                    </a:cubicBezTo>
                    <a:cubicBezTo>
                      <a:pt x="450774" y="1151630"/>
                      <a:pt x="541903" y="1177709"/>
                      <a:pt x="633768" y="1183704"/>
                    </a:cubicBezTo>
                    <a:cubicBezTo>
                      <a:pt x="802570" y="1194721"/>
                      <a:pt x="976579" y="1148023"/>
                      <a:pt x="1110037" y="1042232"/>
                    </a:cubicBezTo>
                    <a:cubicBezTo>
                      <a:pt x="1243108" y="936752"/>
                      <a:pt x="1314355" y="770280"/>
                      <a:pt x="1310532" y="601802"/>
                    </a:cubicBezTo>
                    <a:cubicBezTo>
                      <a:pt x="1308093" y="494328"/>
                      <a:pt x="1285088" y="393516"/>
                      <a:pt x="1245381" y="293465"/>
                    </a:cubicBezTo>
                    <a:cubicBezTo>
                      <a:pt x="1206735" y="196075"/>
                      <a:pt x="1153452" y="105467"/>
                      <a:pt x="1100449" y="15392"/>
                    </a:cubicBezTo>
                    <a:cubicBezTo>
                      <a:pt x="1097299" y="10039"/>
                      <a:pt x="1094048" y="4902"/>
                      <a:pt x="1090632" y="0"/>
                    </a:cubicBezTo>
                    <a:cubicBezTo>
                      <a:pt x="1040790" y="23196"/>
                      <a:pt x="980586" y="31597"/>
                      <a:pt x="934339" y="61887"/>
                    </a:cubicBezTo>
                    <a:cubicBezTo>
                      <a:pt x="870579" y="103651"/>
                      <a:pt x="884625" y="102768"/>
                      <a:pt x="905542" y="167634"/>
                    </a:cubicBezTo>
                    <a:cubicBezTo>
                      <a:pt x="952017" y="311798"/>
                      <a:pt x="970680" y="438201"/>
                      <a:pt x="942168" y="589953"/>
                    </a:cubicBezTo>
                    <a:cubicBezTo>
                      <a:pt x="934421" y="631203"/>
                      <a:pt x="923798" y="673424"/>
                      <a:pt x="898074" y="706590"/>
                    </a:cubicBezTo>
                    <a:cubicBezTo>
                      <a:pt x="861847" y="753300"/>
                      <a:pt x="801916" y="774344"/>
                      <a:pt x="744233" y="787286"/>
                    </a:cubicBezTo>
                    <a:cubicBezTo>
                      <a:pt x="682231" y="801198"/>
                      <a:pt x="616864" y="808387"/>
                      <a:pt x="555574" y="791616"/>
                    </a:cubicBezTo>
                    <a:cubicBezTo>
                      <a:pt x="456781" y="764584"/>
                      <a:pt x="385134" y="681012"/>
                      <a:pt x="323253" y="599389"/>
                    </a:cubicBezTo>
                    <a:cubicBezTo>
                      <a:pt x="295580" y="562883"/>
                      <a:pt x="240760" y="435191"/>
                      <a:pt x="200508" y="422148"/>
                    </a:cubicBezTo>
                    <a:cubicBezTo>
                      <a:pt x="151574" y="406292"/>
                      <a:pt x="43694" y="487255"/>
                      <a:pt x="0" y="507587"/>
                    </a:cubicBezTo>
                    <a:cubicBezTo>
                      <a:pt x="28931" y="568934"/>
                      <a:pt x="57868" y="630269"/>
                      <a:pt x="86798" y="691610"/>
                    </a:cubicBezTo>
                    <a:close/>
                  </a:path>
                </a:pathLst>
              </a:custGeom>
              <a:solidFill>
                <a:srgbClr val="BDD19C"/>
              </a:solidFill>
              <a:ln w="6350"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6C1BD50C-6EC5-3437-5051-3F2CABCEC942}"/>
                  </a:ext>
                </a:extLst>
              </p:cNvPr>
              <p:cNvSpPr/>
              <p:nvPr/>
            </p:nvSpPr>
            <p:spPr>
              <a:xfrm>
                <a:off x="2521457" y="2677953"/>
                <a:ext cx="2114" cy="1549"/>
              </a:xfrm>
              <a:custGeom>
                <a:avLst/>
                <a:gdLst>
                  <a:gd name="connsiteX0" fmla="*/ 2115 w 2114"/>
                  <a:gd name="connsiteY0" fmla="*/ 1549 h 1549"/>
                  <a:gd name="connsiteX1" fmla="*/ 660 w 2114"/>
                  <a:gd name="connsiteY1" fmla="*/ 292 h 1549"/>
                  <a:gd name="connsiteX2" fmla="*/ 0 w 2114"/>
                  <a:gd name="connsiteY2" fmla="*/ 0 h 1549"/>
                  <a:gd name="connsiteX3" fmla="*/ 2115 w 2114"/>
                  <a:gd name="connsiteY3" fmla="*/ 1549 h 1549"/>
                </a:gdLst>
                <a:ahLst/>
                <a:cxnLst>
                  <a:cxn ang="0">
                    <a:pos x="connsiteX0" y="connsiteY0"/>
                  </a:cxn>
                  <a:cxn ang="0">
                    <a:pos x="connsiteX1" y="connsiteY1"/>
                  </a:cxn>
                  <a:cxn ang="0">
                    <a:pos x="connsiteX2" y="connsiteY2"/>
                  </a:cxn>
                  <a:cxn ang="0">
                    <a:pos x="connsiteX3" y="connsiteY3"/>
                  </a:cxn>
                </a:cxnLst>
                <a:rect l="l" t="t" r="r" b="b"/>
                <a:pathLst>
                  <a:path w="2114" h="1549">
                    <a:moveTo>
                      <a:pt x="2115" y="1549"/>
                    </a:moveTo>
                    <a:cubicBezTo>
                      <a:pt x="1664" y="1111"/>
                      <a:pt x="1137" y="718"/>
                      <a:pt x="660" y="292"/>
                    </a:cubicBezTo>
                    <a:cubicBezTo>
                      <a:pt x="445" y="190"/>
                      <a:pt x="222" y="95"/>
                      <a:pt x="0" y="0"/>
                    </a:cubicBezTo>
                    <a:cubicBezTo>
                      <a:pt x="870" y="540"/>
                      <a:pt x="1613" y="1067"/>
                      <a:pt x="2115" y="1549"/>
                    </a:cubicBezTo>
                    <a:close/>
                  </a:path>
                </a:pathLst>
              </a:custGeom>
              <a:solidFill>
                <a:srgbClr val="BDD19C"/>
              </a:solidFill>
              <a:ln w="6350"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90236664-0A2D-4167-CE77-A6F5A46609E6}"/>
                  </a:ext>
                </a:extLst>
              </p:cNvPr>
              <p:cNvSpPr/>
              <p:nvPr/>
            </p:nvSpPr>
            <p:spPr>
              <a:xfrm>
                <a:off x="2978000" y="2577240"/>
                <a:ext cx="11117" cy="12661"/>
              </a:xfrm>
              <a:custGeom>
                <a:avLst/>
                <a:gdLst>
                  <a:gd name="connsiteX0" fmla="*/ 11103 w 11117"/>
                  <a:gd name="connsiteY0" fmla="*/ 9 h 12661"/>
                  <a:gd name="connsiteX1" fmla="*/ 6118 w 11117"/>
                  <a:gd name="connsiteY1" fmla="*/ 4924 h 12661"/>
                  <a:gd name="connsiteX2" fmla="*/ 2105 w 11117"/>
                  <a:gd name="connsiteY2" fmla="*/ 9826 h 12661"/>
                  <a:gd name="connsiteX3" fmla="*/ 11103 w 11117"/>
                  <a:gd name="connsiteY3" fmla="*/ 9 h 12661"/>
                </a:gdLst>
                <a:ahLst/>
                <a:cxnLst>
                  <a:cxn ang="0">
                    <a:pos x="connsiteX0" y="connsiteY0"/>
                  </a:cxn>
                  <a:cxn ang="0">
                    <a:pos x="connsiteX1" y="connsiteY1"/>
                  </a:cxn>
                  <a:cxn ang="0">
                    <a:pos x="connsiteX2" y="connsiteY2"/>
                  </a:cxn>
                  <a:cxn ang="0">
                    <a:pos x="connsiteX3" y="connsiteY3"/>
                  </a:cxn>
                </a:cxnLst>
                <a:rect l="l" t="t" r="r" b="b"/>
                <a:pathLst>
                  <a:path w="11117" h="12661">
                    <a:moveTo>
                      <a:pt x="11103" y="9"/>
                    </a:moveTo>
                    <a:cubicBezTo>
                      <a:pt x="9344" y="1475"/>
                      <a:pt x="7718" y="3177"/>
                      <a:pt x="6118" y="4924"/>
                    </a:cubicBezTo>
                    <a:cubicBezTo>
                      <a:pt x="4772" y="6556"/>
                      <a:pt x="3413" y="8168"/>
                      <a:pt x="2105" y="9826"/>
                    </a:cubicBezTo>
                    <a:cubicBezTo>
                      <a:pt x="-5934" y="19992"/>
                      <a:pt x="11687" y="-480"/>
                      <a:pt x="11103" y="9"/>
                    </a:cubicBezTo>
                    <a:close/>
                  </a:path>
                </a:pathLst>
              </a:custGeom>
              <a:solidFill>
                <a:srgbClr val="BDD19C"/>
              </a:solidFill>
              <a:ln w="6350"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8B93A613-186D-200D-C509-1C3133A479CD}"/>
                  </a:ext>
                </a:extLst>
              </p:cNvPr>
              <p:cNvSpPr/>
              <p:nvPr/>
            </p:nvSpPr>
            <p:spPr>
              <a:xfrm>
                <a:off x="2391295" y="2547105"/>
                <a:ext cx="2139" cy="3359"/>
              </a:xfrm>
              <a:custGeom>
                <a:avLst/>
                <a:gdLst>
                  <a:gd name="connsiteX0" fmla="*/ 2140 w 2139"/>
                  <a:gd name="connsiteY0" fmla="*/ 3359 h 3359"/>
                  <a:gd name="connsiteX1" fmla="*/ 1143 w 2139"/>
                  <a:gd name="connsiteY1" fmla="*/ 1695 h 3359"/>
                  <a:gd name="connsiteX2" fmla="*/ 0 w 2139"/>
                  <a:gd name="connsiteY2" fmla="*/ 0 h 3359"/>
                  <a:gd name="connsiteX3" fmla="*/ 2140 w 2139"/>
                  <a:gd name="connsiteY3" fmla="*/ 3359 h 3359"/>
                </a:gdLst>
                <a:ahLst/>
                <a:cxnLst>
                  <a:cxn ang="0">
                    <a:pos x="connsiteX0" y="connsiteY0"/>
                  </a:cxn>
                  <a:cxn ang="0">
                    <a:pos x="connsiteX1" y="connsiteY1"/>
                  </a:cxn>
                  <a:cxn ang="0">
                    <a:pos x="connsiteX2" y="connsiteY2"/>
                  </a:cxn>
                  <a:cxn ang="0">
                    <a:pos x="connsiteX3" y="connsiteY3"/>
                  </a:cxn>
                </a:cxnLst>
                <a:rect l="l" t="t" r="r" b="b"/>
                <a:pathLst>
                  <a:path w="2139" h="3359">
                    <a:moveTo>
                      <a:pt x="2140" y="3359"/>
                    </a:moveTo>
                    <a:cubicBezTo>
                      <a:pt x="1810" y="2807"/>
                      <a:pt x="1480" y="2254"/>
                      <a:pt x="1143" y="1695"/>
                    </a:cubicBezTo>
                    <a:cubicBezTo>
                      <a:pt x="775" y="1118"/>
                      <a:pt x="375" y="572"/>
                      <a:pt x="0" y="0"/>
                    </a:cubicBezTo>
                    <a:cubicBezTo>
                      <a:pt x="698" y="1073"/>
                      <a:pt x="1429" y="2229"/>
                      <a:pt x="2140" y="3359"/>
                    </a:cubicBezTo>
                    <a:close/>
                  </a:path>
                </a:pathLst>
              </a:custGeom>
              <a:solidFill>
                <a:srgbClr val="BDD19C"/>
              </a:solidFill>
              <a:ln w="6350"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27BA1137-DA4C-C5B1-B653-DDC4B840C5FE}"/>
                  </a:ext>
                </a:extLst>
              </p:cNvPr>
              <p:cNvSpPr/>
              <p:nvPr/>
            </p:nvSpPr>
            <p:spPr>
              <a:xfrm>
                <a:off x="2681729" y="2707039"/>
                <a:ext cx="17417" cy="560"/>
              </a:xfrm>
              <a:custGeom>
                <a:avLst/>
                <a:gdLst>
                  <a:gd name="connsiteX0" fmla="*/ 9114 w 17417"/>
                  <a:gd name="connsiteY0" fmla="*/ 296 h 560"/>
                  <a:gd name="connsiteX1" fmla="*/ 8422 w 17417"/>
                  <a:gd name="connsiteY1" fmla="*/ 137 h 560"/>
                  <a:gd name="connsiteX2" fmla="*/ 8181 w 17417"/>
                  <a:gd name="connsiteY2" fmla="*/ 156 h 560"/>
                  <a:gd name="connsiteX3" fmla="*/ 9114 w 17417"/>
                  <a:gd name="connsiteY3" fmla="*/ 296 h 560"/>
                </a:gdLst>
                <a:ahLst/>
                <a:cxnLst>
                  <a:cxn ang="0">
                    <a:pos x="connsiteX0" y="connsiteY0"/>
                  </a:cxn>
                  <a:cxn ang="0">
                    <a:pos x="connsiteX1" y="connsiteY1"/>
                  </a:cxn>
                  <a:cxn ang="0">
                    <a:pos x="connsiteX2" y="connsiteY2"/>
                  </a:cxn>
                  <a:cxn ang="0">
                    <a:pos x="connsiteX3" y="connsiteY3"/>
                  </a:cxn>
                </a:cxnLst>
                <a:rect l="l" t="t" r="r" b="b"/>
                <a:pathLst>
                  <a:path w="17417" h="560">
                    <a:moveTo>
                      <a:pt x="9114" y="296"/>
                    </a:moveTo>
                    <a:cubicBezTo>
                      <a:pt x="24253" y="-155"/>
                      <a:pt x="15388" y="10"/>
                      <a:pt x="8422" y="137"/>
                    </a:cubicBezTo>
                    <a:cubicBezTo>
                      <a:pt x="8340" y="144"/>
                      <a:pt x="8263" y="150"/>
                      <a:pt x="8181" y="156"/>
                    </a:cubicBezTo>
                    <a:cubicBezTo>
                      <a:pt x="4485" y="449"/>
                      <a:pt x="-8729" y="823"/>
                      <a:pt x="9114" y="296"/>
                    </a:cubicBezTo>
                    <a:close/>
                  </a:path>
                </a:pathLst>
              </a:custGeom>
              <a:solidFill>
                <a:srgbClr val="BDD19C"/>
              </a:solidFill>
              <a:ln w="6350"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A701FC0C-CDE3-C741-004D-376E936C722B}"/>
                  </a:ext>
                </a:extLst>
              </p:cNvPr>
              <p:cNvSpPr/>
              <p:nvPr/>
            </p:nvSpPr>
            <p:spPr>
              <a:xfrm>
                <a:off x="2462796" y="2636875"/>
                <a:ext cx="11795" cy="11046"/>
              </a:xfrm>
              <a:custGeom>
                <a:avLst/>
                <a:gdLst>
                  <a:gd name="connsiteX0" fmla="*/ 9303 w 11795"/>
                  <a:gd name="connsiteY0" fmla="*/ 8464 h 11046"/>
                  <a:gd name="connsiteX1" fmla="*/ 737 w 11795"/>
                  <a:gd name="connsiteY1" fmla="*/ 121 h 11046"/>
                  <a:gd name="connsiteX2" fmla="*/ 0 w 11795"/>
                  <a:gd name="connsiteY2" fmla="*/ 0 h 11046"/>
                  <a:gd name="connsiteX3" fmla="*/ 9303 w 11795"/>
                  <a:gd name="connsiteY3" fmla="*/ 8464 h 11046"/>
                </a:gdLst>
                <a:ahLst/>
                <a:cxnLst>
                  <a:cxn ang="0">
                    <a:pos x="connsiteX0" y="connsiteY0"/>
                  </a:cxn>
                  <a:cxn ang="0">
                    <a:pos x="connsiteX1" y="connsiteY1"/>
                  </a:cxn>
                  <a:cxn ang="0">
                    <a:pos x="connsiteX2" y="connsiteY2"/>
                  </a:cxn>
                  <a:cxn ang="0">
                    <a:pos x="connsiteX3" y="connsiteY3"/>
                  </a:cxn>
                </a:cxnLst>
                <a:rect l="l" t="t" r="r" b="b"/>
                <a:pathLst>
                  <a:path w="11795" h="11046">
                    <a:moveTo>
                      <a:pt x="9303" y="8464"/>
                    </a:moveTo>
                    <a:cubicBezTo>
                      <a:pt x="6490" y="5645"/>
                      <a:pt x="3588" y="2908"/>
                      <a:pt x="737" y="121"/>
                    </a:cubicBezTo>
                    <a:cubicBezTo>
                      <a:pt x="483" y="63"/>
                      <a:pt x="228" y="6"/>
                      <a:pt x="0" y="0"/>
                    </a:cubicBezTo>
                    <a:cubicBezTo>
                      <a:pt x="51" y="6"/>
                      <a:pt x="18301" y="17475"/>
                      <a:pt x="9303" y="8464"/>
                    </a:cubicBezTo>
                    <a:close/>
                  </a:path>
                </a:pathLst>
              </a:custGeom>
              <a:solidFill>
                <a:srgbClr val="BDD19C"/>
              </a:solidFill>
              <a:ln w="6350"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69D91774-C860-06F8-2778-BD0ACC678BA4}"/>
                  </a:ext>
                </a:extLst>
              </p:cNvPr>
              <p:cNvSpPr/>
              <p:nvPr/>
            </p:nvSpPr>
            <p:spPr>
              <a:xfrm>
                <a:off x="2568898" y="2696038"/>
                <a:ext cx="14336" cy="3541"/>
              </a:xfrm>
              <a:custGeom>
                <a:avLst/>
                <a:gdLst>
                  <a:gd name="connsiteX0" fmla="*/ 10693 w 14336"/>
                  <a:gd name="connsiteY0" fmla="*/ 2235 h 3541"/>
                  <a:gd name="connsiteX1" fmla="*/ 8204 w 14336"/>
                  <a:gd name="connsiteY1" fmla="*/ 1505 h 3541"/>
                  <a:gd name="connsiteX2" fmla="*/ 0 w 14336"/>
                  <a:gd name="connsiteY2" fmla="*/ 0 h 3541"/>
                  <a:gd name="connsiteX3" fmla="*/ 10693 w 14336"/>
                  <a:gd name="connsiteY3" fmla="*/ 2235 h 3541"/>
                </a:gdLst>
                <a:ahLst/>
                <a:cxnLst>
                  <a:cxn ang="0">
                    <a:pos x="connsiteX0" y="connsiteY0"/>
                  </a:cxn>
                  <a:cxn ang="0">
                    <a:pos x="connsiteX1" y="connsiteY1"/>
                  </a:cxn>
                  <a:cxn ang="0">
                    <a:pos x="connsiteX2" y="connsiteY2"/>
                  </a:cxn>
                  <a:cxn ang="0">
                    <a:pos x="connsiteX3" y="connsiteY3"/>
                  </a:cxn>
                </a:cxnLst>
                <a:rect l="l" t="t" r="r" b="b"/>
                <a:pathLst>
                  <a:path w="14336" h="3541">
                    <a:moveTo>
                      <a:pt x="10693" y="2235"/>
                    </a:moveTo>
                    <a:cubicBezTo>
                      <a:pt x="9868" y="1975"/>
                      <a:pt x="9030" y="1759"/>
                      <a:pt x="8204" y="1505"/>
                    </a:cubicBezTo>
                    <a:cubicBezTo>
                      <a:pt x="5461" y="826"/>
                      <a:pt x="2591" y="64"/>
                      <a:pt x="0" y="0"/>
                    </a:cubicBezTo>
                    <a:cubicBezTo>
                      <a:pt x="292" y="13"/>
                      <a:pt x="22974" y="6153"/>
                      <a:pt x="10693" y="2235"/>
                    </a:cubicBezTo>
                    <a:close/>
                  </a:path>
                </a:pathLst>
              </a:custGeom>
              <a:solidFill>
                <a:srgbClr val="BDD19C"/>
              </a:solidFill>
              <a:ln w="6350"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05278DB9-F915-26DB-1072-2EDB991C1CF6}"/>
                  </a:ext>
                </a:extLst>
              </p:cNvPr>
              <p:cNvSpPr/>
              <p:nvPr/>
            </p:nvSpPr>
            <p:spPr>
              <a:xfrm>
                <a:off x="2918891" y="2636043"/>
                <a:ext cx="3079" cy="1587"/>
              </a:xfrm>
              <a:custGeom>
                <a:avLst/>
                <a:gdLst>
                  <a:gd name="connsiteX0" fmla="*/ 3080 w 3079"/>
                  <a:gd name="connsiteY0" fmla="*/ 0 h 1587"/>
                  <a:gd name="connsiteX1" fmla="*/ 495 w 3079"/>
                  <a:gd name="connsiteY1" fmla="*/ 1238 h 1587"/>
                  <a:gd name="connsiteX2" fmla="*/ 0 w 3079"/>
                  <a:gd name="connsiteY2" fmla="*/ 1588 h 1587"/>
                  <a:gd name="connsiteX3" fmla="*/ 3080 w 3079"/>
                  <a:gd name="connsiteY3" fmla="*/ 0 h 1587"/>
                </a:gdLst>
                <a:ahLst/>
                <a:cxnLst>
                  <a:cxn ang="0">
                    <a:pos x="connsiteX0" y="connsiteY0"/>
                  </a:cxn>
                  <a:cxn ang="0">
                    <a:pos x="connsiteX1" y="connsiteY1"/>
                  </a:cxn>
                  <a:cxn ang="0">
                    <a:pos x="connsiteX2" y="connsiteY2"/>
                  </a:cxn>
                  <a:cxn ang="0">
                    <a:pos x="connsiteX3" y="connsiteY3"/>
                  </a:cxn>
                </a:cxnLst>
                <a:rect l="l" t="t" r="r" b="b"/>
                <a:pathLst>
                  <a:path w="3079" h="1587">
                    <a:moveTo>
                      <a:pt x="3080" y="0"/>
                    </a:moveTo>
                    <a:cubicBezTo>
                      <a:pt x="2210" y="400"/>
                      <a:pt x="1365" y="832"/>
                      <a:pt x="495" y="1238"/>
                    </a:cubicBezTo>
                    <a:cubicBezTo>
                      <a:pt x="330" y="1353"/>
                      <a:pt x="165" y="1473"/>
                      <a:pt x="0" y="1588"/>
                    </a:cubicBezTo>
                    <a:cubicBezTo>
                      <a:pt x="1067" y="997"/>
                      <a:pt x="2115" y="445"/>
                      <a:pt x="3080" y="0"/>
                    </a:cubicBezTo>
                    <a:close/>
                  </a:path>
                </a:pathLst>
              </a:custGeom>
              <a:solidFill>
                <a:srgbClr val="BDD19C"/>
              </a:solidFill>
              <a:ln w="6350"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D391A345-034F-1937-2A8E-2DF8B13E91AF}"/>
                  </a:ext>
                </a:extLst>
              </p:cNvPr>
              <p:cNvSpPr/>
              <p:nvPr/>
            </p:nvSpPr>
            <p:spPr>
              <a:xfrm>
                <a:off x="2810080" y="2682632"/>
                <a:ext cx="16832" cy="5028"/>
              </a:xfrm>
              <a:custGeom>
                <a:avLst/>
                <a:gdLst>
                  <a:gd name="connsiteX0" fmla="*/ 13282 w 16832"/>
                  <a:gd name="connsiteY0" fmla="*/ 916 h 5028"/>
                  <a:gd name="connsiteX1" fmla="*/ 2715 w 16832"/>
                  <a:gd name="connsiteY1" fmla="*/ 3957 h 5028"/>
                  <a:gd name="connsiteX2" fmla="*/ 2302 w 16832"/>
                  <a:gd name="connsiteY2" fmla="*/ 4065 h 5028"/>
                  <a:gd name="connsiteX3" fmla="*/ 23 w 16832"/>
                  <a:gd name="connsiteY3" fmla="*/ 5012 h 5028"/>
                  <a:gd name="connsiteX4" fmla="*/ 13282 w 16832"/>
                  <a:gd name="connsiteY4" fmla="*/ 916 h 5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32" h="5028">
                    <a:moveTo>
                      <a:pt x="13282" y="916"/>
                    </a:moveTo>
                    <a:cubicBezTo>
                      <a:pt x="9751" y="1881"/>
                      <a:pt x="6246" y="2980"/>
                      <a:pt x="2715" y="3957"/>
                    </a:cubicBezTo>
                    <a:cubicBezTo>
                      <a:pt x="2575" y="3996"/>
                      <a:pt x="2436" y="4027"/>
                      <a:pt x="2302" y="4065"/>
                    </a:cubicBezTo>
                    <a:cubicBezTo>
                      <a:pt x="1547" y="4389"/>
                      <a:pt x="759" y="4662"/>
                      <a:pt x="23" y="5012"/>
                    </a:cubicBezTo>
                    <a:cubicBezTo>
                      <a:pt x="-898" y="5443"/>
                      <a:pt x="26344" y="-2666"/>
                      <a:pt x="13282" y="916"/>
                    </a:cubicBezTo>
                    <a:close/>
                  </a:path>
                </a:pathLst>
              </a:custGeom>
              <a:solidFill>
                <a:srgbClr val="BDD19C"/>
              </a:solidFill>
              <a:ln w="6350"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7E58855-BAF4-0424-7C5F-734ADC9F63C7}"/>
                  </a:ext>
                </a:extLst>
              </p:cNvPr>
              <p:cNvSpPr/>
              <p:nvPr/>
            </p:nvSpPr>
            <p:spPr>
              <a:xfrm>
                <a:off x="3047463" y="2447956"/>
                <a:ext cx="3533" cy="12632"/>
              </a:xfrm>
              <a:custGeom>
                <a:avLst/>
                <a:gdLst>
                  <a:gd name="connsiteX0" fmla="*/ 1355 w 3533"/>
                  <a:gd name="connsiteY0" fmla="*/ 9715 h 12632"/>
                  <a:gd name="connsiteX1" fmla="*/ 3082 w 3533"/>
                  <a:gd name="connsiteY1" fmla="*/ 2616 h 12632"/>
                  <a:gd name="connsiteX2" fmla="*/ 3533 w 3533"/>
                  <a:gd name="connsiteY2" fmla="*/ 0 h 12632"/>
                  <a:gd name="connsiteX3" fmla="*/ 1355 w 3533"/>
                  <a:gd name="connsiteY3" fmla="*/ 9715 h 12632"/>
                </a:gdLst>
                <a:ahLst/>
                <a:cxnLst>
                  <a:cxn ang="0">
                    <a:pos x="connsiteX0" y="connsiteY0"/>
                  </a:cxn>
                  <a:cxn ang="0">
                    <a:pos x="connsiteX1" y="connsiteY1"/>
                  </a:cxn>
                  <a:cxn ang="0">
                    <a:pos x="connsiteX2" y="connsiteY2"/>
                  </a:cxn>
                  <a:cxn ang="0">
                    <a:pos x="connsiteX3" y="connsiteY3"/>
                  </a:cxn>
                </a:cxnLst>
                <a:rect l="l" t="t" r="r" b="b"/>
                <a:pathLst>
                  <a:path w="3533" h="12632">
                    <a:moveTo>
                      <a:pt x="1355" y="9715"/>
                    </a:moveTo>
                    <a:cubicBezTo>
                      <a:pt x="1990" y="7385"/>
                      <a:pt x="2523" y="4997"/>
                      <a:pt x="3082" y="2616"/>
                    </a:cubicBezTo>
                    <a:cubicBezTo>
                      <a:pt x="3228" y="1746"/>
                      <a:pt x="3381" y="870"/>
                      <a:pt x="3533" y="0"/>
                    </a:cubicBezTo>
                    <a:cubicBezTo>
                      <a:pt x="-1420" y="15183"/>
                      <a:pt x="-175" y="14237"/>
                      <a:pt x="1355" y="9715"/>
                    </a:cubicBezTo>
                    <a:close/>
                  </a:path>
                </a:pathLst>
              </a:custGeom>
              <a:solidFill>
                <a:srgbClr val="BDD19C"/>
              </a:solidFill>
              <a:ln w="6350" cap="flat">
                <a:noFill/>
                <a:prstDash val="solid"/>
                <a:miter/>
              </a:ln>
            </p:spPr>
            <p:txBody>
              <a:bodyPr rtlCol="0" anchor="ctr"/>
              <a:lstStyle/>
              <a:p>
                <a:endParaRPr lang="en-US"/>
              </a:p>
            </p:txBody>
          </p:sp>
        </p:grpSp>
        <p:grpSp>
          <p:nvGrpSpPr>
            <p:cNvPr id="33" name="Graphic 2">
              <a:extLst>
                <a:ext uri="{FF2B5EF4-FFF2-40B4-BE49-F238E27FC236}">
                  <a16:creationId xmlns:a16="http://schemas.microsoft.com/office/drawing/2014/main" id="{3F753D9D-B502-B4C6-67A3-FB2FE261B445}"/>
                </a:ext>
              </a:extLst>
            </p:cNvPr>
            <p:cNvGrpSpPr/>
            <p:nvPr/>
          </p:nvGrpSpPr>
          <p:grpSpPr>
            <a:xfrm>
              <a:off x="1547966" y="9157443"/>
              <a:ext cx="2011298" cy="1540043"/>
              <a:chOff x="1547966" y="9157443"/>
              <a:chExt cx="2011298" cy="1540043"/>
            </a:xfrm>
            <a:solidFill>
              <a:srgbClr val="B8C4AB"/>
            </a:solidFill>
          </p:grpSpPr>
          <p:sp>
            <p:nvSpPr>
              <p:cNvPr id="34" name="Freeform: Shape 33">
                <a:extLst>
                  <a:ext uri="{FF2B5EF4-FFF2-40B4-BE49-F238E27FC236}">
                    <a16:creationId xmlns:a16="http://schemas.microsoft.com/office/drawing/2014/main" id="{54C2EE71-FCC1-C54B-8805-0889F56A2DEB}"/>
                  </a:ext>
                </a:extLst>
              </p:cNvPr>
              <p:cNvSpPr/>
              <p:nvPr/>
            </p:nvSpPr>
            <p:spPr>
              <a:xfrm>
                <a:off x="2764389" y="9817119"/>
                <a:ext cx="495869" cy="224497"/>
              </a:xfrm>
              <a:custGeom>
                <a:avLst/>
                <a:gdLst>
                  <a:gd name="connsiteX0" fmla="*/ 262058 w 495869"/>
                  <a:gd name="connsiteY0" fmla="*/ 215480 h 224497"/>
                  <a:gd name="connsiteX1" fmla="*/ 495052 w 495869"/>
                  <a:gd name="connsiteY1" fmla="*/ 86036 h 224497"/>
                  <a:gd name="connsiteX2" fmla="*/ 181566 w 495869"/>
                  <a:gd name="connsiteY2" fmla="*/ 24993 h 224497"/>
                  <a:gd name="connsiteX3" fmla="*/ 2496 w 495869"/>
                  <a:gd name="connsiteY3" fmla="*/ 143935 h 224497"/>
                  <a:gd name="connsiteX4" fmla="*/ 5493 w 495869"/>
                  <a:gd name="connsiteY4" fmla="*/ 166554 h 224497"/>
                  <a:gd name="connsiteX5" fmla="*/ 262058 w 495869"/>
                  <a:gd name="connsiteY5" fmla="*/ 215480 h 224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5869" h="224497">
                    <a:moveTo>
                      <a:pt x="262058" y="215480"/>
                    </a:moveTo>
                    <a:cubicBezTo>
                      <a:pt x="319069" y="205225"/>
                      <a:pt x="484861" y="160337"/>
                      <a:pt x="495052" y="86036"/>
                    </a:cubicBezTo>
                    <a:cubicBezTo>
                      <a:pt x="512680" y="-43942"/>
                      <a:pt x="239878" y="7105"/>
                      <a:pt x="181566" y="24993"/>
                    </a:cubicBezTo>
                    <a:cubicBezTo>
                      <a:pt x="114624" y="45516"/>
                      <a:pt x="40303" y="82340"/>
                      <a:pt x="2496" y="143935"/>
                    </a:cubicBezTo>
                    <a:cubicBezTo>
                      <a:pt x="-1943" y="151167"/>
                      <a:pt x="-165" y="160610"/>
                      <a:pt x="5493" y="166554"/>
                    </a:cubicBezTo>
                    <a:cubicBezTo>
                      <a:pt x="69494" y="233882"/>
                      <a:pt x="177883" y="230619"/>
                      <a:pt x="262058" y="215480"/>
                    </a:cubicBezTo>
                    <a:close/>
                  </a:path>
                </a:pathLst>
              </a:custGeom>
              <a:solidFill>
                <a:srgbClr val="B8C4AB"/>
              </a:solidFill>
              <a:ln w="6350"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16CBA204-2CD0-60D6-8849-5778F560DA81}"/>
                  </a:ext>
                </a:extLst>
              </p:cNvPr>
              <p:cNvSpPr/>
              <p:nvPr/>
            </p:nvSpPr>
            <p:spPr>
              <a:xfrm>
                <a:off x="2540695" y="9615986"/>
                <a:ext cx="369635" cy="216262"/>
              </a:xfrm>
              <a:custGeom>
                <a:avLst/>
                <a:gdLst>
                  <a:gd name="connsiteX0" fmla="*/ 135740 w 369635"/>
                  <a:gd name="connsiteY0" fmla="*/ 216030 h 216262"/>
                  <a:gd name="connsiteX1" fmla="*/ 368792 w 369635"/>
                  <a:gd name="connsiteY1" fmla="*/ 87124 h 216262"/>
                  <a:gd name="connsiteX2" fmla="*/ 126514 w 369635"/>
                  <a:gd name="connsiteY2" fmla="*/ 10613 h 216262"/>
                  <a:gd name="connsiteX3" fmla="*/ 61629 w 369635"/>
                  <a:gd name="connsiteY3" fmla="*/ 204276 h 216262"/>
                  <a:gd name="connsiteX4" fmla="*/ 135740 w 369635"/>
                  <a:gd name="connsiteY4" fmla="*/ 216030 h 2162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635" h="216262">
                    <a:moveTo>
                      <a:pt x="135740" y="216030"/>
                    </a:moveTo>
                    <a:cubicBezTo>
                      <a:pt x="229892" y="212144"/>
                      <a:pt x="358752" y="159870"/>
                      <a:pt x="368792" y="87124"/>
                    </a:cubicBezTo>
                    <a:cubicBezTo>
                      <a:pt x="384013" y="-25487"/>
                      <a:pt x="189144" y="-1058"/>
                      <a:pt x="126514" y="10613"/>
                    </a:cubicBezTo>
                    <a:cubicBezTo>
                      <a:pt x="21135" y="30260"/>
                      <a:pt x="-61732" y="140071"/>
                      <a:pt x="61629" y="204276"/>
                    </a:cubicBezTo>
                    <a:cubicBezTo>
                      <a:pt x="79600" y="213642"/>
                      <a:pt x="105933" y="217261"/>
                      <a:pt x="135740" y="216030"/>
                    </a:cubicBezTo>
                    <a:close/>
                  </a:path>
                </a:pathLst>
              </a:custGeom>
              <a:solidFill>
                <a:srgbClr val="B8C4AB"/>
              </a:solidFill>
              <a:ln w="6350"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8804A820-5DC6-10A9-76A7-024F49A6F687}"/>
                  </a:ext>
                </a:extLst>
              </p:cNvPr>
              <p:cNvSpPr/>
              <p:nvPr/>
            </p:nvSpPr>
            <p:spPr>
              <a:xfrm>
                <a:off x="2170942" y="9968942"/>
                <a:ext cx="355366" cy="216208"/>
              </a:xfrm>
              <a:custGeom>
                <a:avLst/>
                <a:gdLst>
                  <a:gd name="connsiteX0" fmla="*/ 121471 w 355366"/>
                  <a:gd name="connsiteY0" fmla="*/ 216025 h 216208"/>
                  <a:gd name="connsiteX1" fmla="*/ 354522 w 355366"/>
                  <a:gd name="connsiteY1" fmla="*/ 87120 h 216208"/>
                  <a:gd name="connsiteX2" fmla="*/ 112283 w 355366"/>
                  <a:gd name="connsiteY2" fmla="*/ 10609 h 216208"/>
                  <a:gd name="connsiteX3" fmla="*/ 121471 w 355366"/>
                  <a:gd name="connsiteY3" fmla="*/ 216025 h 216208"/>
                </a:gdLst>
                <a:ahLst/>
                <a:cxnLst>
                  <a:cxn ang="0">
                    <a:pos x="connsiteX0" y="connsiteY0"/>
                  </a:cxn>
                  <a:cxn ang="0">
                    <a:pos x="connsiteX1" y="connsiteY1"/>
                  </a:cxn>
                  <a:cxn ang="0">
                    <a:pos x="connsiteX2" y="connsiteY2"/>
                  </a:cxn>
                  <a:cxn ang="0">
                    <a:pos x="connsiteX3" y="connsiteY3"/>
                  </a:cxn>
                </a:cxnLst>
                <a:rect l="l" t="t" r="r" b="b"/>
                <a:pathLst>
                  <a:path w="355366" h="216208">
                    <a:moveTo>
                      <a:pt x="121471" y="216025"/>
                    </a:moveTo>
                    <a:cubicBezTo>
                      <a:pt x="215623" y="212139"/>
                      <a:pt x="344483" y="159860"/>
                      <a:pt x="354522" y="87120"/>
                    </a:cubicBezTo>
                    <a:cubicBezTo>
                      <a:pt x="369743" y="-25465"/>
                      <a:pt x="174944" y="-1068"/>
                      <a:pt x="112283" y="10609"/>
                    </a:cubicBezTo>
                    <a:cubicBezTo>
                      <a:pt x="-34860" y="38022"/>
                      <a:pt x="-43057" y="222820"/>
                      <a:pt x="121471" y="216025"/>
                    </a:cubicBezTo>
                    <a:close/>
                  </a:path>
                </a:pathLst>
              </a:custGeom>
              <a:solidFill>
                <a:srgbClr val="B8C4AB"/>
              </a:solidFill>
              <a:ln w="6350"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C73C7ECC-330D-87BA-B785-FCFB1540B5F7}"/>
                  </a:ext>
                </a:extLst>
              </p:cNvPr>
              <p:cNvSpPr/>
              <p:nvPr/>
            </p:nvSpPr>
            <p:spPr>
              <a:xfrm>
                <a:off x="3254571" y="10105948"/>
                <a:ext cx="304693" cy="153471"/>
              </a:xfrm>
              <a:custGeom>
                <a:avLst/>
                <a:gdLst>
                  <a:gd name="connsiteX0" fmla="*/ 114694 w 304693"/>
                  <a:gd name="connsiteY0" fmla="*/ 148514 h 153471"/>
                  <a:gd name="connsiteX1" fmla="*/ 201994 w 304693"/>
                  <a:gd name="connsiteY1" fmla="*/ 151378 h 153471"/>
                  <a:gd name="connsiteX2" fmla="*/ 221952 w 304693"/>
                  <a:gd name="connsiteY2" fmla="*/ 172 h 153471"/>
                  <a:gd name="connsiteX3" fmla="*/ 7557 w 304693"/>
                  <a:gd name="connsiteY3" fmla="*/ 61582 h 153471"/>
                  <a:gd name="connsiteX4" fmla="*/ 114694 w 304693"/>
                  <a:gd name="connsiteY4" fmla="*/ 148514 h 153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3" h="153471">
                    <a:moveTo>
                      <a:pt x="114694" y="148514"/>
                    </a:moveTo>
                    <a:cubicBezTo>
                      <a:pt x="152178" y="154235"/>
                      <a:pt x="187834" y="154743"/>
                      <a:pt x="201994" y="151378"/>
                    </a:cubicBezTo>
                    <a:cubicBezTo>
                      <a:pt x="300718" y="127940"/>
                      <a:pt x="363608" y="4489"/>
                      <a:pt x="221952" y="172"/>
                    </a:cubicBezTo>
                    <a:cubicBezTo>
                      <a:pt x="166263" y="-1537"/>
                      <a:pt x="40412" y="8852"/>
                      <a:pt x="7557" y="61582"/>
                    </a:cubicBezTo>
                    <a:cubicBezTo>
                      <a:pt x="-23786" y="111900"/>
                      <a:pt x="48311" y="138392"/>
                      <a:pt x="114694" y="148514"/>
                    </a:cubicBezTo>
                    <a:close/>
                  </a:path>
                </a:pathLst>
              </a:custGeom>
              <a:solidFill>
                <a:srgbClr val="B8C4AB"/>
              </a:solidFill>
              <a:ln w="6350"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2A7B0A56-21F2-2EB2-26AB-915E989DEE33}"/>
                  </a:ext>
                </a:extLst>
              </p:cNvPr>
              <p:cNvSpPr/>
              <p:nvPr/>
            </p:nvSpPr>
            <p:spPr>
              <a:xfrm>
                <a:off x="2226468" y="9157443"/>
                <a:ext cx="304692" cy="153477"/>
              </a:xfrm>
              <a:custGeom>
                <a:avLst/>
                <a:gdLst>
                  <a:gd name="connsiteX0" fmla="*/ 114694 w 304692"/>
                  <a:gd name="connsiteY0" fmla="*/ 148520 h 153477"/>
                  <a:gd name="connsiteX1" fmla="*/ 201994 w 304692"/>
                  <a:gd name="connsiteY1" fmla="*/ 151384 h 153477"/>
                  <a:gd name="connsiteX2" fmla="*/ 221952 w 304692"/>
                  <a:gd name="connsiteY2" fmla="*/ 172 h 153477"/>
                  <a:gd name="connsiteX3" fmla="*/ 7557 w 304692"/>
                  <a:gd name="connsiteY3" fmla="*/ 61582 h 153477"/>
                  <a:gd name="connsiteX4" fmla="*/ 114694 w 304692"/>
                  <a:gd name="connsiteY4" fmla="*/ 148520 h 1534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2" h="153477">
                    <a:moveTo>
                      <a:pt x="114694" y="148520"/>
                    </a:moveTo>
                    <a:cubicBezTo>
                      <a:pt x="152178" y="154241"/>
                      <a:pt x="187833" y="154750"/>
                      <a:pt x="201994" y="151384"/>
                    </a:cubicBezTo>
                    <a:cubicBezTo>
                      <a:pt x="300717" y="127952"/>
                      <a:pt x="363607" y="4489"/>
                      <a:pt x="221952" y="172"/>
                    </a:cubicBezTo>
                    <a:cubicBezTo>
                      <a:pt x="166262" y="-1537"/>
                      <a:pt x="40412" y="8852"/>
                      <a:pt x="7557" y="61582"/>
                    </a:cubicBezTo>
                    <a:cubicBezTo>
                      <a:pt x="-23787" y="111906"/>
                      <a:pt x="48317" y="138392"/>
                      <a:pt x="114694" y="148520"/>
                    </a:cubicBezTo>
                    <a:close/>
                  </a:path>
                </a:pathLst>
              </a:custGeom>
              <a:solidFill>
                <a:srgbClr val="B8C4AB"/>
              </a:solidFill>
              <a:ln w="6350"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4D54C1D0-FB08-832F-6854-4F417B31DE50}"/>
                  </a:ext>
                </a:extLst>
              </p:cNvPr>
              <p:cNvSpPr/>
              <p:nvPr/>
            </p:nvSpPr>
            <p:spPr>
              <a:xfrm>
                <a:off x="1547966" y="10081520"/>
                <a:ext cx="304691" cy="153471"/>
              </a:xfrm>
              <a:custGeom>
                <a:avLst/>
                <a:gdLst>
                  <a:gd name="connsiteX0" fmla="*/ 114692 w 304691"/>
                  <a:gd name="connsiteY0" fmla="*/ 148514 h 153471"/>
                  <a:gd name="connsiteX1" fmla="*/ 201992 w 304691"/>
                  <a:gd name="connsiteY1" fmla="*/ 151378 h 153471"/>
                  <a:gd name="connsiteX2" fmla="*/ 221950 w 304691"/>
                  <a:gd name="connsiteY2" fmla="*/ 171 h 153471"/>
                  <a:gd name="connsiteX3" fmla="*/ 7562 w 304691"/>
                  <a:gd name="connsiteY3" fmla="*/ 61582 h 153471"/>
                  <a:gd name="connsiteX4" fmla="*/ 114692 w 304691"/>
                  <a:gd name="connsiteY4" fmla="*/ 148514 h 153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1" h="153471">
                    <a:moveTo>
                      <a:pt x="114692" y="148514"/>
                    </a:moveTo>
                    <a:cubicBezTo>
                      <a:pt x="152177" y="154236"/>
                      <a:pt x="187825" y="154743"/>
                      <a:pt x="201992" y="151378"/>
                    </a:cubicBezTo>
                    <a:cubicBezTo>
                      <a:pt x="300716" y="127940"/>
                      <a:pt x="363606" y="4490"/>
                      <a:pt x="221950" y="171"/>
                    </a:cubicBezTo>
                    <a:cubicBezTo>
                      <a:pt x="166261" y="-1536"/>
                      <a:pt x="40417" y="8852"/>
                      <a:pt x="7562" y="61582"/>
                    </a:cubicBezTo>
                    <a:cubicBezTo>
                      <a:pt x="-23795" y="111893"/>
                      <a:pt x="48316" y="138392"/>
                      <a:pt x="114692" y="148514"/>
                    </a:cubicBezTo>
                    <a:close/>
                  </a:path>
                </a:pathLst>
              </a:custGeom>
              <a:solidFill>
                <a:srgbClr val="B8C4AB"/>
              </a:solidFill>
              <a:ln w="6350"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1CD787A0-DA28-CCD3-9928-F7480F20F160}"/>
                  </a:ext>
                </a:extLst>
              </p:cNvPr>
              <p:cNvSpPr/>
              <p:nvPr/>
            </p:nvSpPr>
            <p:spPr>
              <a:xfrm>
                <a:off x="2022034" y="9778472"/>
                <a:ext cx="304695" cy="153471"/>
              </a:xfrm>
              <a:custGeom>
                <a:avLst/>
                <a:gdLst>
                  <a:gd name="connsiteX0" fmla="*/ 114697 w 304695"/>
                  <a:gd name="connsiteY0" fmla="*/ 148514 h 153471"/>
                  <a:gd name="connsiteX1" fmla="*/ 201996 w 304695"/>
                  <a:gd name="connsiteY1" fmla="*/ 151378 h 153471"/>
                  <a:gd name="connsiteX2" fmla="*/ 221954 w 304695"/>
                  <a:gd name="connsiteY2" fmla="*/ 171 h 153471"/>
                  <a:gd name="connsiteX3" fmla="*/ 7559 w 304695"/>
                  <a:gd name="connsiteY3" fmla="*/ 61582 h 153471"/>
                  <a:gd name="connsiteX4" fmla="*/ 114697 w 304695"/>
                  <a:gd name="connsiteY4" fmla="*/ 148514 h 153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95" h="153471">
                    <a:moveTo>
                      <a:pt x="114697" y="148514"/>
                    </a:moveTo>
                    <a:cubicBezTo>
                      <a:pt x="152181" y="154236"/>
                      <a:pt x="187830" y="154743"/>
                      <a:pt x="201996" y="151378"/>
                    </a:cubicBezTo>
                    <a:cubicBezTo>
                      <a:pt x="300720" y="127940"/>
                      <a:pt x="363610" y="4490"/>
                      <a:pt x="221954" y="171"/>
                    </a:cubicBezTo>
                    <a:cubicBezTo>
                      <a:pt x="166265" y="-1536"/>
                      <a:pt x="40414" y="8846"/>
                      <a:pt x="7559" y="61582"/>
                    </a:cubicBezTo>
                    <a:cubicBezTo>
                      <a:pt x="-23791" y="111900"/>
                      <a:pt x="48314" y="138385"/>
                      <a:pt x="114697" y="148514"/>
                    </a:cubicBezTo>
                    <a:close/>
                  </a:path>
                </a:pathLst>
              </a:custGeom>
              <a:solidFill>
                <a:srgbClr val="B8C4AB"/>
              </a:solidFill>
              <a:ln w="6350"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38910357-C95C-324B-D684-B43DCF142002}"/>
                  </a:ext>
                </a:extLst>
              </p:cNvPr>
              <p:cNvSpPr/>
              <p:nvPr/>
            </p:nvSpPr>
            <p:spPr>
              <a:xfrm>
                <a:off x="2620202" y="10163426"/>
                <a:ext cx="361557" cy="234059"/>
              </a:xfrm>
              <a:custGeom>
                <a:avLst/>
                <a:gdLst>
                  <a:gd name="connsiteX0" fmla="*/ 140726 w 361557"/>
                  <a:gd name="connsiteY0" fmla="*/ 233734 h 234059"/>
                  <a:gd name="connsiteX1" fmla="*/ 360741 w 361557"/>
                  <a:gd name="connsiteY1" fmla="*/ 92731 h 234059"/>
                  <a:gd name="connsiteX2" fmla="*/ 199648 w 361557"/>
                  <a:gd name="connsiteY2" fmla="*/ 688 h 234059"/>
                  <a:gd name="connsiteX3" fmla="*/ 36186 w 361557"/>
                  <a:gd name="connsiteY3" fmla="*/ 206365 h 234059"/>
                  <a:gd name="connsiteX4" fmla="*/ 140726 w 361557"/>
                  <a:gd name="connsiteY4" fmla="*/ 233734 h 2340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557" h="234059">
                    <a:moveTo>
                      <a:pt x="140726" y="233734"/>
                    </a:moveTo>
                    <a:cubicBezTo>
                      <a:pt x="236104" y="228856"/>
                      <a:pt x="349616" y="170068"/>
                      <a:pt x="360741" y="92731"/>
                    </a:cubicBezTo>
                    <a:cubicBezTo>
                      <a:pt x="372209" y="12956"/>
                      <a:pt x="260018" y="-3884"/>
                      <a:pt x="199648" y="688"/>
                    </a:cubicBezTo>
                    <a:cubicBezTo>
                      <a:pt x="116876" y="6968"/>
                      <a:pt x="-81022" y="105007"/>
                      <a:pt x="36186" y="206365"/>
                    </a:cubicBezTo>
                    <a:cubicBezTo>
                      <a:pt x="60888" y="227720"/>
                      <a:pt x="99083" y="235854"/>
                      <a:pt x="140726" y="233734"/>
                    </a:cubicBezTo>
                    <a:close/>
                  </a:path>
                </a:pathLst>
              </a:custGeom>
              <a:solidFill>
                <a:srgbClr val="B8C4AB"/>
              </a:solidFill>
              <a:ln w="6350"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DAD3D1BC-F5A7-F27E-779F-AA7BAE3E3217}"/>
                  </a:ext>
                </a:extLst>
              </p:cNvPr>
              <p:cNvSpPr/>
              <p:nvPr/>
            </p:nvSpPr>
            <p:spPr>
              <a:xfrm>
                <a:off x="2052759" y="10463425"/>
                <a:ext cx="361558" cy="234061"/>
              </a:xfrm>
              <a:custGeom>
                <a:avLst/>
                <a:gdLst>
                  <a:gd name="connsiteX0" fmla="*/ 140727 w 361558"/>
                  <a:gd name="connsiteY0" fmla="*/ 233734 h 234061"/>
                  <a:gd name="connsiteX1" fmla="*/ 360742 w 361558"/>
                  <a:gd name="connsiteY1" fmla="*/ 92731 h 234061"/>
                  <a:gd name="connsiteX2" fmla="*/ 199649 w 361558"/>
                  <a:gd name="connsiteY2" fmla="*/ 688 h 234061"/>
                  <a:gd name="connsiteX3" fmla="*/ 36187 w 361558"/>
                  <a:gd name="connsiteY3" fmla="*/ 206365 h 234061"/>
                  <a:gd name="connsiteX4" fmla="*/ 140727 w 361558"/>
                  <a:gd name="connsiteY4" fmla="*/ 233734 h 2340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558" h="234061">
                    <a:moveTo>
                      <a:pt x="140727" y="233734"/>
                    </a:moveTo>
                    <a:cubicBezTo>
                      <a:pt x="236104" y="228856"/>
                      <a:pt x="349617" y="170068"/>
                      <a:pt x="360742" y="92731"/>
                    </a:cubicBezTo>
                    <a:cubicBezTo>
                      <a:pt x="372210" y="12956"/>
                      <a:pt x="260018" y="-3884"/>
                      <a:pt x="199649" y="688"/>
                    </a:cubicBezTo>
                    <a:cubicBezTo>
                      <a:pt x="116870" y="6968"/>
                      <a:pt x="-81021" y="105006"/>
                      <a:pt x="36187" y="206365"/>
                    </a:cubicBezTo>
                    <a:cubicBezTo>
                      <a:pt x="60889" y="227726"/>
                      <a:pt x="99084" y="235861"/>
                      <a:pt x="140727" y="233734"/>
                    </a:cubicBezTo>
                    <a:close/>
                  </a:path>
                </a:pathLst>
              </a:custGeom>
              <a:solidFill>
                <a:srgbClr val="B8C4AB"/>
              </a:solidFill>
              <a:ln w="6350" cap="flat">
                <a:noFill/>
                <a:prstDash val="solid"/>
                <a:miter/>
              </a:ln>
            </p:spPr>
            <p:txBody>
              <a:bodyPr rtlCol="0" anchor="ctr"/>
              <a:lstStyle/>
              <a:p>
                <a:endParaRPr lang="en-US"/>
              </a:p>
            </p:txBody>
          </p:sp>
        </p:grpSp>
        <p:sp>
          <p:nvSpPr>
            <p:cNvPr id="43" name="Freeform: Shape 42">
              <a:extLst>
                <a:ext uri="{FF2B5EF4-FFF2-40B4-BE49-F238E27FC236}">
                  <a16:creationId xmlns:a16="http://schemas.microsoft.com/office/drawing/2014/main" id="{09CA4EF9-18AB-16DD-903D-F768089F8932}"/>
                </a:ext>
              </a:extLst>
            </p:cNvPr>
            <p:cNvSpPr/>
            <p:nvPr/>
          </p:nvSpPr>
          <p:spPr>
            <a:xfrm>
              <a:off x="4648365" y="-565033"/>
              <a:ext cx="2361026" cy="2954754"/>
            </a:xfrm>
            <a:custGeom>
              <a:avLst/>
              <a:gdLst>
                <a:gd name="connsiteX0" fmla="*/ 942994 w 2361026"/>
                <a:gd name="connsiteY0" fmla="*/ 726800 h 2954754"/>
                <a:gd name="connsiteX1" fmla="*/ 1058831 w 2361026"/>
                <a:gd name="connsiteY1" fmla="*/ 642669 h 2954754"/>
                <a:gd name="connsiteX2" fmla="*/ 1251458 w 2361026"/>
                <a:gd name="connsiteY2" fmla="*/ 536300 h 2954754"/>
                <a:gd name="connsiteX3" fmla="*/ 1622057 w 2361026"/>
                <a:gd name="connsiteY3" fmla="*/ 477003 h 2954754"/>
                <a:gd name="connsiteX4" fmla="*/ 1795393 w 2361026"/>
                <a:gd name="connsiteY4" fmla="*/ 525962 h 2954754"/>
                <a:gd name="connsiteX5" fmla="*/ 1933321 w 2361026"/>
                <a:gd name="connsiteY5" fmla="*/ 533614 h 2954754"/>
                <a:gd name="connsiteX6" fmla="*/ 1985366 w 2361026"/>
                <a:gd name="connsiteY6" fmla="*/ 509058 h 2954754"/>
                <a:gd name="connsiteX7" fmla="*/ 2045411 w 2361026"/>
                <a:gd name="connsiteY7" fmla="*/ 352893 h 2954754"/>
                <a:gd name="connsiteX8" fmla="*/ 2020456 w 2361026"/>
                <a:gd name="connsiteY8" fmla="*/ 207706 h 2954754"/>
                <a:gd name="connsiteX9" fmla="*/ 2036039 w 2361026"/>
                <a:gd name="connsiteY9" fmla="*/ 65181 h 2954754"/>
                <a:gd name="connsiteX10" fmla="*/ 2063617 w 2361026"/>
                <a:gd name="connsiteY10" fmla="*/ 14895 h 2954754"/>
                <a:gd name="connsiteX11" fmla="*/ 2105393 w 2361026"/>
                <a:gd name="connsiteY11" fmla="*/ 3649 h 2954754"/>
                <a:gd name="connsiteX12" fmla="*/ 2115179 w 2361026"/>
                <a:gd name="connsiteY12" fmla="*/ 41451 h 2954754"/>
                <a:gd name="connsiteX13" fmla="*/ 2096586 w 2361026"/>
                <a:gd name="connsiteY13" fmla="*/ 133183 h 2954754"/>
                <a:gd name="connsiteX14" fmla="*/ 2175987 w 2361026"/>
                <a:gd name="connsiteY14" fmla="*/ 460652 h 2954754"/>
                <a:gd name="connsiteX15" fmla="*/ 2245278 w 2361026"/>
                <a:gd name="connsiteY15" fmla="*/ 582985 h 2954754"/>
                <a:gd name="connsiteX16" fmla="*/ 2311521 w 2361026"/>
                <a:gd name="connsiteY16" fmla="*/ 811229 h 2954754"/>
                <a:gd name="connsiteX17" fmla="*/ 2353298 w 2361026"/>
                <a:gd name="connsiteY17" fmla="*/ 1063959 h 2954754"/>
                <a:gd name="connsiteX18" fmla="*/ 2343963 w 2361026"/>
                <a:gd name="connsiteY18" fmla="*/ 1398357 h 2954754"/>
                <a:gd name="connsiteX19" fmla="*/ 2308295 w 2361026"/>
                <a:gd name="connsiteY19" fmla="*/ 1622753 h 2954754"/>
                <a:gd name="connsiteX20" fmla="*/ 2229624 w 2361026"/>
                <a:gd name="connsiteY20" fmla="*/ 1880823 h 2954754"/>
                <a:gd name="connsiteX21" fmla="*/ 2216976 w 2361026"/>
                <a:gd name="connsiteY21" fmla="*/ 1898159 h 2954754"/>
                <a:gd name="connsiteX22" fmla="*/ 2209375 w 2361026"/>
                <a:gd name="connsiteY22" fmla="*/ 1890952 h 2954754"/>
                <a:gd name="connsiteX23" fmla="*/ 2137461 w 2361026"/>
                <a:gd name="connsiteY23" fmla="*/ 1710135 h 2954754"/>
                <a:gd name="connsiteX24" fmla="*/ 2120075 w 2361026"/>
                <a:gd name="connsiteY24" fmla="*/ 1658954 h 2954754"/>
                <a:gd name="connsiteX25" fmla="*/ 2097609 w 2361026"/>
                <a:gd name="connsiteY25" fmla="*/ 1571813 h 2954754"/>
                <a:gd name="connsiteX26" fmla="*/ 2080927 w 2361026"/>
                <a:gd name="connsiteY26" fmla="*/ 1240750 h 2954754"/>
                <a:gd name="connsiteX27" fmla="*/ 2116697 w 2361026"/>
                <a:gd name="connsiteY27" fmla="*/ 882597 h 2954754"/>
                <a:gd name="connsiteX28" fmla="*/ 2158937 w 2361026"/>
                <a:gd name="connsiteY28" fmla="*/ 650860 h 2954754"/>
                <a:gd name="connsiteX29" fmla="*/ 1960531 w 2361026"/>
                <a:gd name="connsiteY29" fmla="*/ 1356815 h 2954754"/>
                <a:gd name="connsiteX30" fmla="*/ 1967300 w 2361026"/>
                <a:gd name="connsiteY30" fmla="*/ 1605392 h 2954754"/>
                <a:gd name="connsiteX31" fmla="*/ 1967782 w 2361026"/>
                <a:gd name="connsiteY31" fmla="*/ 1778538 h 2954754"/>
                <a:gd name="connsiteX32" fmla="*/ 1935563 w 2361026"/>
                <a:gd name="connsiteY32" fmla="*/ 2038456 h 2954754"/>
                <a:gd name="connsiteX33" fmla="*/ 1809630 w 2361026"/>
                <a:gd name="connsiteY33" fmla="*/ 2352298 h 2954754"/>
                <a:gd name="connsiteX34" fmla="*/ 1789659 w 2361026"/>
                <a:gd name="connsiteY34" fmla="*/ 2381343 h 2954754"/>
                <a:gd name="connsiteX35" fmla="*/ 1767586 w 2361026"/>
                <a:gd name="connsiteY35" fmla="*/ 2183414 h 2954754"/>
                <a:gd name="connsiteX36" fmla="*/ 1702568 w 2361026"/>
                <a:gd name="connsiteY36" fmla="*/ 1876550 h 2954754"/>
                <a:gd name="connsiteX37" fmla="*/ 1680775 w 2361026"/>
                <a:gd name="connsiteY37" fmla="*/ 1770625 h 2954754"/>
                <a:gd name="connsiteX38" fmla="*/ 1680496 w 2361026"/>
                <a:gd name="connsiteY38" fmla="*/ 1655792 h 2954754"/>
                <a:gd name="connsiteX39" fmla="*/ 1786566 w 2361026"/>
                <a:gd name="connsiteY39" fmla="*/ 1240572 h 2954754"/>
                <a:gd name="connsiteX40" fmla="*/ 1824222 w 2361026"/>
                <a:gd name="connsiteY40" fmla="*/ 1166791 h 2954754"/>
                <a:gd name="connsiteX41" fmla="*/ 1875713 w 2361026"/>
                <a:gd name="connsiteY41" fmla="*/ 1063712 h 2954754"/>
                <a:gd name="connsiteX42" fmla="*/ 1880781 w 2361026"/>
                <a:gd name="connsiteY42" fmla="*/ 1050243 h 2954754"/>
                <a:gd name="connsiteX43" fmla="*/ 1879047 w 2361026"/>
                <a:gd name="connsiteY43" fmla="*/ 1027085 h 2954754"/>
                <a:gd name="connsiteX44" fmla="*/ 1858410 w 2361026"/>
                <a:gd name="connsiteY44" fmla="*/ 1036153 h 2954754"/>
                <a:gd name="connsiteX45" fmla="*/ 1844662 w 2361026"/>
                <a:gd name="connsiteY45" fmla="*/ 1052853 h 2954754"/>
                <a:gd name="connsiteX46" fmla="*/ 1704899 w 2361026"/>
                <a:gd name="connsiteY46" fmla="*/ 1245030 h 2954754"/>
                <a:gd name="connsiteX47" fmla="*/ 1651375 w 2361026"/>
                <a:gd name="connsiteY47" fmla="*/ 1378259 h 2954754"/>
                <a:gd name="connsiteX48" fmla="*/ 1591043 w 2361026"/>
                <a:gd name="connsiteY48" fmla="*/ 1645397 h 2954754"/>
                <a:gd name="connsiteX49" fmla="*/ 1579753 w 2361026"/>
                <a:gd name="connsiteY49" fmla="*/ 1972867 h 2954754"/>
                <a:gd name="connsiteX50" fmla="*/ 1569917 w 2361026"/>
                <a:gd name="connsiteY50" fmla="*/ 2170637 h 2954754"/>
                <a:gd name="connsiteX51" fmla="*/ 1507738 w 2361026"/>
                <a:gd name="connsiteY51" fmla="*/ 2426136 h 2954754"/>
                <a:gd name="connsiteX52" fmla="*/ 1369657 w 2361026"/>
                <a:gd name="connsiteY52" fmla="*/ 2691121 h 2954754"/>
                <a:gd name="connsiteX53" fmla="*/ 1361084 w 2361026"/>
                <a:gd name="connsiteY53" fmla="*/ 2696233 h 2954754"/>
                <a:gd name="connsiteX54" fmla="*/ 1362551 w 2361026"/>
                <a:gd name="connsiteY54" fmla="*/ 2673621 h 2954754"/>
                <a:gd name="connsiteX55" fmla="*/ 1326629 w 2361026"/>
                <a:gd name="connsiteY55" fmla="*/ 2425539 h 2954754"/>
                <a:gd name="connsiteX56" fmla="*/ 1293247 w 2361026"/>
                <a:gd name="connsiteY56" fmla="*/ 2241161 h 2954754"/>
                <a:gd name="connsiteX57" fmla="*/ 1326680 w 2361026"/>
                <a:gd name="connsiteY57" fmla="*/ 2020066 h 2954754"/>
                <a:gd name="connsiteX58" fmla="*/ 1387945 w 2361026"/>
                <a:gd name="connsiteY58" fmla="*/ 1824391 h 2954754"/>
                <a:gd name="connsiteX59" fmla="*/ 1490535 w 2361026"/>
                <a:gd name="connsiteY59" fmla="*/ 1598153 h 2954754"/>
                <a:gd name="connsiteX60" fmla="*/ 1539475 w 2361026"/>
                <a:gd name="connsiteY60" fmla="*/ 1501830 h 2954754"/>
                <a:gd name="connsiteX61" fmla="*/ 1544491 w 2361026"/>
                <a:gd name="connsiteY61" fmla="*/ 1476068 h 2954754"/>
                <a:gd name="connsiteX62" fmla="*/ 1520260 w 2361026"/>
                <a:gd name="connsiteY62" fmla="*/ 1496464 h 2954754"/>
                <a:gd name="connsiteX63" fmla="*/ 1319390 w 2361026"/>
                <a:gd name="connsiteY63" fmla="*/ 1799258 h 2954754"/>
                <a:gd name="connsiteX64" fmla="*/ 1218673 w 2361026"/>
                <a:gd name="connsiteY64" fmla="*/ 2117545 h 2954754"/>
                <a:gd name="connsiteX65" fmla="*/ 1102798 w 2361026"/>
                <a:gd name="connsiteY65" fmla="*/ 2592785 h 2954754"/>
                <a:gd name="connsiteX66" fmla="*/ 953853 w 2361026"/>
                <a:gd name="connsiteY66" fmla="*/ 2884663 h 2954754"/>
                <a:gd name="connsiteX67" fmla="*/ 892010 w 2361026"/>
                <a:gd name="connsiteY67" fmla="*/ 2954755 h 2954754"/>
                <a:gd name="connsiteX68" fmla="*/ 940632 w 2361026"/>
                <a:gd name="connsiteY68" fmla="*/ 2826396 h 2954754"/>
                <a:gd name="connsiteX69" fmla="*/ 938778 w 2361026"/>
                <a:gd name="connsiteY69" fmla="*/ 2676840 h 2954754"/>
                <a:gd name="connsiteX70" fmla="*/ 939521 w 2361026"/>
                <a:gd name="connsiteY70" fmla="*/ 2432981 h 2954754"/>
                <a:gd name="connsiteX71" fmla="*/ 1128604 w 2361026"/>
                <a:gd name="connsiteY71" fmla="*/ 2002178 h 2954754"/>
                <a:gd name="connsiteX72" fmla="*/ 1183926 w 2361026"/>
                <a:gd name="connsiteY72" fmla="*/ 1899073 h 2954754"/>
                <a:gd name="connsiteX73" fmla="*/ 991432 w 2361026"/>
                <a:gd name="connsiteY73" fmla="*/ 2090208 h 2954754"/>
                <a:gd name="connsiteX74" fmla="*/ 812171 w 2361026"/>
                <a:gd name="connsiteY74" fmla="*/ 2373730 h 2954754"/>
                <a:gd name="connsiteX75" fmla="*/ 486448 w 2361026"/>
                <a:gd name="connsiteY75" fmla="*/ 2721608 h 2954754"/>
                <a:gd name="connsiteX76" fmla="*/ 273272 w 2361026"/>
                <a:gd name="connsiteY76" fmla="*/ 2855891 h 2954754"/>
                <a:gd name="connsiteX77" fmla="*/ 115722 w 2361026"/>
                <a:gd name="connsiteY77" fmla="*/ 2935540 h 2954754"/>
                <a:gd name="connsiteX78" fmla="*/ 124511 w 2361026"/>
                <a:gd name="connsiteY78" fmla="*/ 2915702 h 2954754"/>
                <a:gd name="connsiteX79" fmla="*/ 237401 w 2361026"/>
                <a:gd name="connsiteY79" fmla="*/ 2770986 h 2954754"/>
                <a:gd name="connsiteX80" fmla="*/ 430447 w 2361026"/>
                <a:gd name="connsiteY80" fmla="*/ 2449155 h 2954754"/>
                <a:gd name="connsiteX81" fmla="*/ 740842 w 2361026"/>
                <a:gd name="connsiteY81" fmla="*/ 2078118 h 2954754"/>
                <a:gd name="connsiteX82" fmla="*/ 783088 w 2361026"/>
                <a:gd name="connsiteY82" fmla="*/ 2038907 h 2954754"/>
                <a:gd name="connsiteX83" fmla="*/ 984371 w 2361026"/>
                <a:gd name="connsiteY83" fmla="*/ 1893689 h 2954754"/>
                <a:gd name="connsiteX84" fmla="*/ 1024427 w 2361026"/>
                <a:gd name="connsiteY84" fmla="*/ 1877680 h 2954754"/>
                <a:gd name="connsiteX85" fmla="*/ 1076877 w 2361026"/>
                <a:gd name="connsiteY85" fmla="*/ 1847886 h 2954754"/>
                <a:gd name="connsiteX86" fmla="*/ 1081405 w 2361026"/>
                <a:gd name="connsiteY86" fmla="*/ 1842831 h 2954754"/>
                <a:gd name="connsiteX87" fmla="*/ 1075862 w 2361026"/>
                <a:gd name="connsiteY87" fmla="*/ 1844057 h 2954754"/>
                <a:gd name="connsiteX88" fmla="*/ 1044315 w 2361026"/>
                <a:gd name="connsiteY88" fmla="*/ 1846305 h 2954754"/>
                <a:gd name="connsiteX89" fmla="*/ 890073 w 2361026"/>
                <a:gd name="connsiteY89" fmla="*/ 1882532 h 2954754"/>
                <a:gd name="connsiteX90" fmla="*/ 654577 w 2361026"/>
                <a:gd name="connsiteY90" fmla="*/ 1970670 h 2954754"/>
                <a:gd name="connsiteX91" fmla="*/ 188950 w 2361026"/>
                <a:gd name="connsiteY91" fmla="*/ 2063291 h 2954754"/>
                <a:gd name="connsiteX92" fmla="*/ 48489 w 2361026"/>
                <a:gd name="connsiteY92" fmla="*/ 2059798 h 2954754"/>
                <a:gd name="connsiteX93" fmla="*/ 0 w 2361026"/>
                <a:gd name="connsiteY93" fmla="*/ 2051486 h 2954754"/>
                <a:gd name="connsiteX94" fmla="*/ 216 w 2361026"/>
                <a:gd name="connsiteY94" fmla="*/ 2052121 h 2954754"/>
                <a:gd name="connsiteX95" fmla="*/ 203848 w 2361026"/>
                <a:gd name="connsiteY95" fmla="*/ 1916066 h 2954754"/>
                <a:gd name="connsiteX96" fmla="*/ 363620 w 2361026"/>
                <a:gd name="connsiteY96" fmla="*/ 1798801 h 2954754"/>
                <a:gd name="connsiteX97" fmla="*/ 701180 w 2361026"/>
                <a:gd name="connsiteY97" fmla="*/ 1711844 h 2954754"/>
                <a:gd name="connsiteX98" fmla="*/ 949789 w 2361026"/>
                <a:gd name="connsiteY98" fmla="*/ 1718251 h 2954754"/>
                <a:gd name="connsiteX99" fmla="*/ 1007421 w 2361026"/>
                <a:gd name="connsiteY99" fmla="*/ 1715863 h 2954754"/>
                <a:gd name="connsiteX100" fmla="*/ 1148474 w 2361026"/>
                <a:gd name="connsiteY100" fmla="*/ 1670124 h 2954754"/>
                <a:gd name="connsiteX101" fmla="*/ 1284319 w 2361026"/>
                <a:gd name="connsiteY101" fmla="*/ 1574880 h 2954754"/>
                <a:gd name="connsiteX102" fmla="*/ 1398448 w 2361026"/>
                <a:gd name="connsiteY102" fmla="*/ 1407190 h 2954754"/>
                <a:gd name="connsiteX103" fmla="*/ 1375848 w 2361026"/>
                <a:gd name="connsiteY103" fmla="*/ 1423338 h 2954754"/>
                <a:gd name="connsiteX104" fmla="*/ 1144600 w 2361026"/>
                <a:gd name="connsiteY104" fmla="*/ 1542629 h 2954754"/>
                <a:gd name="connsiteX105" fmla="*/ 883641 w 2361026"/>
                <a:gd name="connsiteY105" fmla="*/ 1534171 h 2954754"/>
                <a:gd name="connsiteX106" fmla="*/ 813727 w 2361026"/>
                <a:gd name="connsiteY106" fmla="*/ 1516937 h 2954754"/>
                <a:gd name="connsiteX107" fmla="*/ 599897 w 2361026"/>
                <a:gd name="connsiteY107" fmla="*/ 1528976 h 2954754"/>
                <a:gd name="connsiteX108" fmla="*/ 317386 w 2361026"/>
                <a:gd name="connsiteY108" fmla="*/ 1604078 h 2954754"/>
                <a:gd name="connsiteX109" fmla="*/ 297555 w 2361026"/>
                <a:gd name="connsiteY109" fmla="*/ 1607018 h 2954754"/>
                <a:gd name="connsiteX110" fmla="*/ 349841 w 2361026"/>
                <a:gd name="connsiteY110" fmla="*/ 1517991 h 2954754"/>
                <a:gd name="connsiteX111" fmla="*/ 508457 w 2361026"/>
                <a:gd name="connsiteY111" fmla="*/ 1357348 h 2954754"/>
                <a:gd name="connsiteX112" fmla="*/ 659835 w 2361026"/>
                <a:gd name="connsiteY112" fmla="*/ 1266753 h 2954754"/>
                <a:gd name="connsiteX113" fmla="*/ 984612 w 2361026"/>
                <a:gd name="connsiteY113" fmla="*/ 1251234 h 2954754"/>
                <a:gd name="connsiteX114" fmla="*/ 1069765 w 2361026"/>
                <a:gd name="connsiteY114" fmla="*/ 1265661 h 2954754"/>
                <a:gd name="connsiteX115" fmla="*/ 1147566 w 2361026"/>
                <a:gd name="connsiteY115" fmla="*/ 1280266 h 2954754"/>
                <a:gd name="connsiteX116" fmla="*/ 1318419 w 2361026"/>
                <a:gd name="connsiteY116" fmla="*/ 1302681 h 2954754"/>
                <a:gd name="connsiteX117" fmla="*/ 1402506 w 2361026"/>
                <a:gd name="connsiteY117" fmla="*/ 1285613 h 2954754"/>
                <a:gd name="connsiteX118" fmla="*/ 1541882 w 2361026"/>
                <a:gd name="connsiteY118" fmla="*/ 1217553 h 2954754"/>
                <a:gd name="connsiteX119" fmla="*/ 1668907 w 2361026"/>
                <a:gd name="connsiteY119" fmla="*/ 1102351 h 2954754"/>
                <a:gd name="connsiteX120" fmla="*/ 1705483 w 2361026"/>
                <a:gd name="connsiteY120" fmla="*/ 1049691 h 2954754"/>
                <a:gd name="connsiteX121" fmla="*/ 1688738 w 2361026"/>
                <a:gd name="connsiteY121" fmla="*/ 1055857 h 2954754"/>
                <a:gd name="connsiteX122" fmla="*/ 1484452 w 2361026"/>
                <a:gd name="connsiteY122" fmla="*/ 1137619 h 2954754"/>
                <a:gd name="connsiteX123" fmla="*/ 1187196 w 2361026"/>
                <a:gd name="connsiteY123" fmla="*/ 1122551 h 2954754"/>
                <a:gd name="connsiteX124" fmla="*/ 905878 w 2361026"/>
                <a:gd name="connsiteY124" fmla="*/ 1059718 h 2954754"/>
                <a:gd name="connsiteX125" fmla="*/ 608984 w 2361026"/>
                <a:gd name="connsiteY125" fmla="*/ 1096433 h 2954754"/>
                <a:gd name="connsiteX126" fmla="*/ 589013 w 2361026"/>
                <a:gd name="connsiteY126" fmla="*/ 1105323 h 2954754"/>
                <a:gd name="connsiteX127" fmla="*/ 601478 w 2361026"/>
                <a:gd name="connsiteY127" fmla="*/ 1083784 h 2954754"/>
                <a:gd name="connsiteX128" fmla="*/ 770903 w 2361026"/>
                <a:gd name="connsiteY128" fmla="*/ 969287 h 2954754"/>
                <a:gd name="connsiteX129" fmla="*/ 964781 w 2361026"/>
                <a:gd name="connsiteY129" fmla="*/ 890795 h 2954754"/>
                <a:gd name="connsiteX130" fmla="*/ 1120502 w 2361026"/>
                <a:gd name="connsiteY130" fmla="*/ 864201 h 2954754"/>
                <a:gd name="connsiteX131" fmla="*/ 1207027 w 2361026"/>
                <a:gd name="connsiteY131" fmla="*/ 863160 h 2954754"/>
                <a:gd name="connsiteX132" fmla="*/ 1427912 w 2361026"/>
                <a:gd name="connsiteY132" fmla="*/ 906848 h 2954754"/>
                <a:gd name="connsiteX133" fmla="*/ 1564564 w 2361026"/>
                <a:gd name="connsiteY133" fmla="*/ 937283 h 2954754"/>
                <a:gd name="connsiteX134" fmla="*/ 1856778 w 2361026"/>
                <a:gd name="connsiteY134" fmla="*/ 817325 h 2954754"/>
                <a:gd name="connsiteX135" fmla="*/ 1927365 w 2361026"/>
                <a:gd name="connsiteY135" fmla="*/ 723866 h 2954754"/>
                <a:gd name="connsiteX136" fmla="*/ 1914093 w 2361026"/>
                <a:gd name="connsiteY136" fmla="*/ 728876 h 2954754"/>
                <a:gd name="connsiteX137" fmla="*/ 1764627 w 2361026"/>
                <a:gd name="connsiteY137" fmla="*/ 775771 h 2954754"/>
                <a:gd name="connsiteX138" fmla="*/ 1653089 w 2361026"/>
                <a:gd name="connsiteY138" fmla="*/ 783835 h 2954754"/>
                <a:gd name="connsiteX139" fmla="*/ 1436091 w 2361026"/>
                <a:gd name="connsiteY139" fmla="*/ 760531 h 2954754"/>
                <a:gd name="connsiteX140" fmla="*/ 1181621 w 2361026"/>
                <a:gd name="connsiteY140" fmla="*/ 693970 h 2954754"/>
                <a:gd name="connsiteX141" fmla="*/ 1029703 w 2361026"/>
                <a:gd name="connsiteY141" fmla="*/ 704886 h 2954754"/>
                <a:gd name="connsiteX142" fmla="*/ 943572 w 2361026"/>
                <a:gd name="connsiteY142" fmla="*/ 729029 h 2954754"/>
                <a:gd name="connsiteX143" fmla="*/ 942994 w 2361026"/>
                <a:gd name="connsiteY143" fmla="*/ 726800 h 2954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Lst>
              <a:rect l="l" t="t" r="r" b="b"/>
              <a:pathLst>
                <a:path w="2361026" h="2954754">
                  <a:moveTo>
                    <a:pt x="942994" y="726800"/>
                  </a:moveTo>
                  <a:cubicBezTo>
                    <a:pt x="974852" y="689494"/>
                    <a:pt x="1016521" y="664748"/>
                    <a:pt x="1058831" y="642669"/>
                  </a:cubicBezTo>
                  <a:cubicBezTo>
                    <a:pt x="1123931" y="608709"/>
                    <a:pt x="1186618" y="570520"/>
                    <a:pt x="1251458" y="536300"/>
                  </a:cubicBezTo>
                  <a:cubicBezTo>
                    <a:pt x="1367911" y="474838"/>
                    <a:pt x="1491698" y="454194"/>
                    <a:pt x="1622057" y="477003"/>
                  </a:cubicBezTo>
                  <a:cubicBezTo>
                    <a:pt x="1681525" y="487411"/>
                    <a:pt x="1737944" y="508436"/>
                    <a:pt x="1795393" y="525962"/>
                  </a:cubicBezTo>
                  <a:cubicBezTo>
                    <a:pt x="1840598" y="539754"/>
                    <a:pt x="1886096" y="550175"/>
                    <a:pt x="1933321" y="533614"/>
                  </a:cubicBezTo>
                  <a:cubicBezTo>
                    <a:pt x="1951634" y="527194"/>
                    <a:pt x="1969618" y="520063"/>
                    <a:pt x="1985366" y="509058"/>
                  </a:cubicBezTo>
                  <a:cubicBezTo>
                    <a:pt x="2034318" y="474864"/>
                    <a:pt x="2067630" y="421530"/>
                    <a:pt x="2045411" y="352893"/>
                  </a:cubicBezTo>
                  <a:cubicBezTo>
                    <a:pt x="2030006" y="305306"/>
                    <a:pt x="2024742" y="256824"/>
                    <a:pt x="2020456" y="207706"/>
                  </a:cubicBezTo>
                  <a:cubicBezTo>
                    <a:pt x="2016220" y="159078"/>
                    <a:pt x="2022367" y="111745"/>
                    <a:pt x="2036039" y="65181"/>
                  </a:cubicBezTo>
                  <a:cubicBezTo>
                    <a:pt x="2041537" y="46448"/>
                    <a:pt x="2051114" y="29595"/>
                    <a:pt x="2063617" y="14895"/>
                  </a:cubicBezTo>
                  <a:cubicBezTo>
                    <a:pt x="2074431" y="2176"/>
                    <a:pt x="2088617" y="-4682"/>
                    <a:pt x="2105393" y="3649"/>
                  </a:cubicBezTo>
                  <a:cubicBezTo>
                    <a:pt x="2122609" y="12190"/>
                    <a:pt x="2119040" y="27316"/>
                    <a:pt x="2115179" y="41451"/>
                  </a:cubicBezTo>
                  <a:cubicBezTo>
                    <a:pt x="2106930" y="71632"/>
                    <a:pt x="2099513" y="101903"/>
                    <a:pt x="2096586" y="133183"/>
                  </a:cubicBezTo>
                  <a:cubicBezTo>
                    <a:pt x="2085505" y="251483"/>
                    <a:pt x="2116214" y="359509"/>
                    <a:pt x="2175987" y="460652"/>
                  </a:cubicBezTo>
                  <a:cubicBezTo>
                    <a:pt x="2199831" y="500994"/>
                    <a:pt x="2226767" y="539538"/>
                    <a:pt x="2245278" y="582985"/>
                  </a:cubicBezTo>
                  <a:cubicBezTo>
                    <a:pt x="2276570" y="656435"/>
                    <a:pt x="2297951" y="732756"/>
                    <a:pt x="2311521" y="811229"/>
                  </a:cubicBezTo>
                  <a:cubicBezTo>
                    <a:pt x="2326069" y="895361"/>
                    <a:pt x="2341899" y="979269"/>
                    <a:pt x="2353298" y="1063959"/>
                  </a:cubicBezTo>
                  <a:cubicBezTo>
                    <a:pt x="2368385" y="1176050"/>
                    <a:pt x="2359286" y="1287346"/>
                    <a:pt x="2343963" y="1398357"/>
                  </a:cubicBezTo>
                  <a:cubicBezTo>
                    <a:pt x="2333613" y="1473363"/>
                    <a:pt x="2320386" y="1547982"/>
                    <a:pt x="2308295" y="1622753"/>
                  </a:cubicBezTo>
                  <a:cubicBezTo>
                    <a:pt x="2293804" y="1712339"/>
                    <a:pt x="2262016" y="1796686"/>
                    <a:pt x="2229624" y="1880823"/>
                  </a:cubicBezTo>
                  <a:cubicBezTo>
                    <a:pt x="2227129" y="1887319"/>
                    <a:pt x="2224424" y="1894108"/>
                    <a:pt x="2216976" y="1898159"/>
                  </a:cubicBezTo>
                  <a:cubicBezTo>
                    <a:pt x="2214232" y="1895638"/>
                    <a:pt x="2210492" y="1893809"/>
                    <a:pt x="2209375" y="1890952"/>
                  </a:cubicBezTo>
                  <a:cubicBezTo>
                    <a:pt x="2185695" y="1830576"/>
                    <a:pt x="2153279" y="1773705"/>
                    <a:pt x="2137461" y="1710135"/>
                  </a:cubicBezTo>
                  <a:cubicBezTo>
                    <a:pt x="2133124" y="1692711"/>
                    <a:pt x="2126152" y="1675922"/>
                    <a:pt x="2120075" y="1658954"/>
                  </a:cubicBezTo>
                  <a:cubicBezTo>
                    <a:pt x="2109921" y="1630583"/>
                    <a:pt x="2101996" y="1601842"/>
                    <a:pt x="2097609" y="1571813"/>
                  </a:cubicBezTo>
                  <a:cubicBezTo>
                    <a:pt x="2081555" y="1461901"/>
                    <a:pt x="2083600" y="1351379"/>
                    <a:pt x="2080927" y="1240750"/>
                  </a:cubicBezTo>
                  <a:cubicBezTo>
                    <a:pt x="2077993" y="1119249"/>
                    <a:pt x="2095182" y="1000751"/>
                    <a:pt x="2116697" y="882597"/>
                  </a:cubicBezTo>
                  <a:cubicBezTo>
                    <a:pt x="2130634" y="806080"/>
                    <a:pt x="2136553" y="728178"/>
                    <a:pt x="2158937" y="650860"/>
                  </a:cubicBezTo>
                  <a:cubicBezTo>
                    <a:pt x="2008098" y="864296"/>
                    <a:pt x="1933270" y="1096421"/>
                    <a:pt x="1960531" y="1356815"/>
                  </a:cubicBezTo>
                  <a:cubicBezTo>
                    <a:pt x="1969192" y="1439543"/>
                    <a:pt x="1972425" y="1522296"/>
                    <a:pt x="1967300" y="1605392"/>
                  </a:cubicBezTo>
                  <a:cubicBezTo>
                    <a:pt x="1963744" y="1663082"/>
                    <a:pt x="1964563" y="1720905"/>
                    <a:pt x="1967782" y="1778538"/>
                  </a:cubicBezTo>
                  <a:cubicBezTo>
                    <a:pt x="1972742" y="1867298"/>
                    <a:pt x="1960201" y="1953252"/>
                    <a:pt x="1935563" y="2038456"/>
                  </a:cubicBezTo>
                  <a:cubicBezTo>
                    <a:pt x="1904054" y="2147422"/>
                    <a:pt x="1862360" y="2252006"/>
                    <a:pt x="1809630" y="2352298"/>
                  </a:cubicBezTo>
                  <a:cubicBezTo>
                    <a:pt x="1804359" y="2362325"/>
                    <a:pt x="1798390" y="2371983"/>
                    <a:pt x="1789659" y="2381343"/>
                  </a:cubicBezTo>
                  <a:cubicBezTo>
                    <a:pt x="1807782" y="2311862"/>
                    <a:pt x="1787417" y="2247619"/>
                    <a:pt x="1767586" y="2183414"/>
                  </a:cubicBezTo>
                  <a:cubicBezTo>
                    <a:pt x="1736605" y="2083084"/>
                    <a:pt x="1718367" y="1980125"/>
                    <a:pt x="1702568" y="1876550"/>
                  </a:cubicBezTo>
                  <a:cubicBezTo>
                    <a:pt x="1697139" y="1840958"/>
                    <a:pt x="1688592" y="1805817"/>
                    <a:pt x="1680775" y="1770625"/>
                  </a:cubicBezTo>
                  <a:cubicBezTo>
                    <a:pt x="1672253" y="1732291"/>
                    <a:pt x="1674000" y="1693816"/>
                    <a:pt x="1680496" y="1655792"/>
                  </a:cubicBezTo>
                  <a:cubicBezTo>
                    <a:pt x="1704632" y="1514562"/>
                    <a:pt x="1742415" y="1376741"/>
                    <a:pt x="1786566" y="1240572"/>
                  </a:cubicBezTo>
                  <a:cubicBezTo>
                    <a:pt x="1795209" y="1213908"/>
                    <a:pt x="1810899" y="1190972"/>
                    <a:pt x="1824222" y="1166791"/>
                  </a:cubicBezTo>
                  <a:cubicBezTo>
                    <a:pt x="1842783" y="1133111"/>
                    <a:pt x="1863833" y="1100726"/>
                    <a:pt x="1875713" y="1063712"/>
                  </a:cubicBezTo>
                  <a:cubicBezTo>
                    <a:pt x="1877181" y="1059146"/>
                    <a:pt x="1879962" y="1054885"/>
                    <a:pt x="1880781" y="1050243"/>
                  </a:cubicBezTo>
                  <a:cubicBezTo>
                    <a:pt x="1882159" y="1042401"/>
                    <a:pt x="1887766" y="1032660"/>
                    <a:pt x="1879047" y="1027085"/>
                  </a:cubicBezTo>
                  <a:cubicBezTo>
                    <a:pt x="1869916" y="1021243"/>
                    <a:pt x="1863948" y="1030158"/>
                    <a:pt x="1858410" y="1036153"/>
                  </a:cubicBezTo>
                  <a:cubicBezTo>
                    <a:pt x="1853527" y="1041442"/>
                    <a:pt x="1848929" y="1047049"/>
                    <a:pt x="1844662" y="1052853"/>
                  </a:cubicBezTo>
                  <a:cubicBezTo>
                    <a:pt x="1797761" y="1116671"/>
                    <a:pt x="1744294" y="1175605"/>
                    <a:pt x="1704899" y="1245030"/>
                  </a:cubicBezTo>
                  <a:cubicBezTo>
                    <a:pt x="1680966" y="1287213"/>
                    <a:pt x="1661662" y="1330863"/>
                    <a:pt x="1651375" y="1378259"/>
                  </a:cubicBezTo>
                  <a:cubicBezTo>
                    <a:pt x="1632014" y="1467477"/>
                    <a:pt x="1603058" y="1554541"/>
                    <a:pt x="1591043" y="1645397"/>
                  </a:cubicBezTo>
                  <a:cubicBezTo>
                    <a:pt x="1576660" y="1754173"/>
                    <a:pt x="1569529" y="1863221"/>
                    <a:pt x="1579753" y="1972867"/>
                  </a:cubicBezTo>
                  <a:cubicBezTo>
                    <a:pt x="1585944" y="2039243"/>
                    <a:pt x="1580363" y="2105277"/>
                    <a:pt x="1569917" y="2170637"/>
                  </a:cubicBezTo>
                  <a:cubicBezTo>
                    <a:pt x="1556061" y="2257359"/>
                    <a:pt x="1536535" y="2343161"/>
                    <a:pt x="1507738" y="2426136"/>
                  </a:cubicBezTo>
                  <a:cubicBezTo>
                    <a:pt x="1474826" y="2520954"/>
                    <a:pt x="1421028" y="2605568"/>
                    <a:pt x="1369657" y="2691121"/>
                  </a:cubicBezTo>
                  <a:cubicBezTo>
                    <a:pt x="1368603" y="2692874"/>
                    <a:pt x="1365733" y="2693541"/>
                    <a:pt x="1361084" y="2696233"/>
                  </a:cubicBezTo>
                  <a:cubicBezTo>
                    <a:pt x="1356906" y="2688023"/>
                    <a:pt x="1361643" y="2680517"/>
                    <a:pt x="1362551" y="2673621"/>
                  </a:cubicBezTo>
                  <a:cubicBezTo>
                    <a:pt x="1373822" y="2587540"/>
                    <a:pt x="1374000" y="2503460"/>
                    <a:pt x="1326629" y="2425539"/>
                  </a:cubicBezTo>
                  <a:cubicBezTo>
                    <a:pt x="1292092" y="2368732"/>
                    <a:pt x="1284541" y="2306769"/>
                    <a:pt x="1293247" y="2241161"/>
                  </a:cubicBezTo>
                  <a:cubicBezTo>
                    <a:pt x="1303058" y="2167234"/>
                    <a:pt x="1314444" y="2093593"/>
                    <a:pt x="1326680" y="2020066"/>
                  </a:cubicBezTo>
                  <a:cubicBezTo>
                    <a:pt x="1338002" y="1952045"/>
                    <a:pt x="1363561" y="1888412"/>
                    <a:pt x="1387945" y="1824391"/>
                  </a:cubicBezTo>
                  <a:cubicBezTo>
                    <a:pt x="1417479" y="1746838"/>
                    <a:pt x="1448689" y="1670384"/>
                    <a:pt x="1490535" y="1598153"/>
                  </a:cubicBezTo>
                  <a:cubicBezTo>
                    <a:pt x="1508417" y="1567286"/>
                    <a:pt x="1522139" y="1533459"/>
                    <a:pt x="1539475" y="1501830"/>
                  </a:cubicBezTo>
                  <a:cubicBezTo>
                    <a:pt x="1543495" y="1494502"/>
                    <a:pt x="1547089" y="1486965"/>
                    <a:pt x="1544491" y="1476068"/>
                  </a:cubicBezTo>
                  <a:cubicBezTo>
                    <a:pt x="1532750" y="1480119"/>
                    <a:pt x="1526578" y="1488908"/>
                    <a:pt x="1520260" y="1496464"/>
                  </a:cubicBezTo>
                  <a:cubicBezTo>
                    <a:pt x="1442129" y="1589974"/>
                    <a:pt x="1371225" y="1688971"/>
                    <a:pt x="1319390" y="1799258"/>
                  </a:cubicBezTo>
                  <a:cubicBezTo>
                    <a:pt x="1271880" y="1900362"/>
                    <a:pt x="1233138" y="2005328"/>
                    <a:pt x="1218673" y="2117545"/>
                  </a:cubicBezTo>
                  <a:cubicBezTo>
                    <a:pt x="1197712" y="2280219"/>
                    <a:pt x="1160806" y="2439065"/>
                    <a:pt x="1102798" y="2592785"/>
                  </a:cubicBezTo>
                  <a:cubicBezTo>
                    <a:pt x="1063980" y="2695656"/>
                    <a:pt x="1012692" y="2792188"/>
                    <a:pt x="953853" y="2884663"/>
                  </a:cubicBezTo>
                  <a:cubicBezTo>
                    <a:pt x="937368" y="2910571"/>
                    <a:pt x="914559" y="2932453"/>
                    <a:pt x="892010" y="2954755"/>
                  </a:cubicBezTo>
                  <a:cubicBezTo>
                    <a:pt x="913905" y="2913791"/>
                    <a:pt x="930396" y="2871512"/>
                    <a:pt x="940632" y="2826396"/>
                  </a:cubicBezTo>
                  <a:cubicBezTo>
                    <a:pt x="952068" y="2775989"/>
                    <a:pt x="956704" y="2724967"/>
                    <a:pt x="938778" y="2676840"/>
                  </a:cubicBezTo>
                  <a:cubicBezTo>
                    <a:pt x="908101" y="2594487"/>
                    <a:pt x="917130" y="2515011"/>
                    <a:pt x="939521" y="2432981"/>
                  </a:cubicBezTo>
                  <a:cubicBezTo>
                    <a:pt x="981342" y="2279781"/>
                    <a:pt x="1043661" y="2136201"/>
                    <a:pt x="1128604" y="2002178"/>
                  </a:cubicBezTo>
                  <a:cubicBezTo>
                    <a:pt x="1149445" y="1969292"/>
                    <a:pt x="1169226" y="1935700"/>
                    <a:pt x="1183926" y="1899073"/>
                  </a:cubicBezTo>
                  <a:cubicBezTo>
                    <a:pt x="1112755" y="1956065"/>
                    <a:pt x="1042276" y="2011767"/>
                    <a:pt x="991432" y="2090208"/>
                  </a:cubicBezTo>
                  <a:cubicBezTo>
                    <a:pt x="930592" y="2184074"/>
                    <a:pt x="870776" y="2278467"/>
                    <a:pt x="812171" y="2373730"/>
                  </a:cubicBezTo>
                  <a:cubicBezTo>
                    <a:pt x="727335" y="2511626"/>
                    <a:pt x="615791" y="2624567"/>
                    <a:pt x="486448" y="2721608"/>
                  </a:cubicBezTo>
                  <a:cubicBezTo>
                    <a:pt x="418795" y="2772363"/>
                    <a:pt x="349479" y="2819125"/>
                    <a:pt x="273272" y="2855891"/>
                  </a:cubicBezTo>
                  <a:cubicBezTo>
                    <a:pt x="220320" y="2881437"/>
                    <a:pt x="168288" y="2908882"/>
                    <a:pt x="115722" y="2935540"/>
                  </a:cubicBezTo>
                  <a:cubicBezTo>
                    <a:pt x="111131" y="2924605"/>
                    <a:pt x="119558" y="2920884"/>
                    <a:pt x="124511" y="2915702"/>
                  </a:cubicBezTo>
                  <a:cubicBezTo>
                    <a:pt x="167024" y="2871258"/>
                    <a:pt x="203226" y="2821957"/>
                    <a:pt x="237401" y="2770986"/>
                  </a:cubicBezTo>
                  <a:cubicBezTo>
                    <a:pt x="307168" y="2666941"/>
                    <a:pt x="365322" y="2555956"/>
                    <a:pt x="430447" y="2449155"/>
                  </a:cubicBezTo>
                  <a:cubicBezTo>
                    <a:pt x="515264" y="2310077"/>
                    <a:pt x="609987" y="2178950"/>
                    <a:pt x="740842" y="2078118"/>
                  </a:cubicBezTo>
                  <a:cubicBezTo>
                    <a:pt x="755999" y="2066434"/>
                    <a:pt x="769620" y="2052597"/>
                    <a:pt x="783088" y="2038907"/>
                  </a:cubicBezTo>
                  <a:cubicBezTo>
                    <a:pt x="841966" y="1979071"/>
                    <a:pt x="913708" y="1937072"/>
                    <a:pt x="984371" y="1893689"/>
                  </a:cubicBezTo>
                  <a:cubicBezTo>
                    <a:pt x="996449" y="1886272"/>
                    <a:pt x="1011060" y="1883033"/>
                    <a:pt x="1024427" y="1877680"/>
                  </a:cubicBezTo>
                  <a:cubicBezTo>
                    <a:pt x="1043248" y="1870136"/>
                    <a:pt x="1063530" y="1865101"/>
                    <a:pt x="1076877" y="1847886"/>
                  </a:cubicBezTo>
                  <a:cubicBezTo>
                    <a:pt x="1080154" y="1847727"/>
                    <a:pt x="1083634" y="1847594"/>
                    <a:pt x="1081405" y="1842831"/>
                  </a:cubicBezTo>
                  <a:cubicBezTo>
                    <a:pt x="1081227" y="1842457"/>
                    <a:pt x="1077785" y="1843612"/>
                    <a:pt x="1075862" y="1844057"/>
                  </a:cubicBezTo>
                  <a:cubicBezTo>
                    <a:pt x="1064946" y="1838971"/>
                    <a:pt x="1054538" y="1843416"/>
                    <a:pt x="1044315" y="1846305"/>
                  </a:cubicBezTo>
                  <a:cubicBezTo>
                    <a:pt x="993432" y="1860675"/>
                    <a:pt x="942289" y="1873629"/>
                    <a:pt x="890073" y="1882532"/>
                  </a:cubicBezTo>
                  <a:cubicBezTo>
                    <a:pt x="806056" y="1896851"/>
                    <a:pt x="730917" y="1935630"/>
                    <a:pt x="654577" y="1970670"/>
                  </a:cubicBezTo>
                  <a:cubicBezTo>
                    <a:pt x="506654" y="2038576"/>
                    <a:pt x="351282" y="2068098"/>
                    <a:pt x="188950" y="2063291"/>
                  </a:cubicBezTo>
                  <a:cubicBezTo>
                    <a:pt x="142132" y="2061906"/>
                    <a:pt x="95276" y="2061665"/>
                    <a:pt x="48489" y="2059798"/>
                  </a:cubicBezTo>
                  <a:cubicBezTo>
                    <a:pt x="32182" y="2059144"/>
                    <a:pt x="14541" y="2063449"/>
                    <a:pt x="0" y="2051486"/>
                  </a:cubicBezTo>
                  <a:lnTo>
                    <a:pt x="216" y="2052121"/>
                  </a:lnTo>
                  <a:cubicBezTo>
                    <a:pt x="68599" y="2007506"/>
                    <a:pt x="139141" y="1965939"/>
                    <a:pt x="203848" y="1916066"/>
                  </a:cubicBezTo>
                  <a:cubicBezTo>
                    <a:pt x="256248" y="1875686"/>
                    <a:pt x="310782" y="1838342"/>
                    <a:pt x="363620" y="1798801"/>
                  </a:cubicBezTo>
                  <a:cubicBezTo>
                    <a:pt x="465138" y="1722816"/>
                    <a:pt x="578809" y="1700071"/>
                    <a:pt x="701180" y="1711844"/>
                  </a:cubicBezTo>
                  <a:cubicBezTo>
                    <a:pt x="784073" y="1719819"/>
                    <a:pt x="866839" y="1719705"/>
                    <a:pt x="949789" y="1718251"/>
                  </a:cubicBezTo>
                  <a:cubicBezTo>
                    <a:pt x="969016" y="1717914"/>
                    <a:pt x="988295" y="1714961"/>
                    <a:pt x="1007421" y="1715863"/>
                  </a:cubicBezTo>
                  <a:cubicBezTo>
                    <a:pt x="1060431" y="1718359"/>
                    <a:pt x="1106151" y="1700274"/>
                    <a:pt x="1148474" y="1670124"/>
                  </a:cubicBezTo>
                  <a:cubicBezTo>
                    <a:pt x="1193514" y="1638038"/>
                    <a:pt x="1239488" y="1607259"/>
                    <a:pt x="1284319" y="1574880"/>
                  </a:cubicBezTo>
                  <a:cubicBezTo>
                    <a:pt x="1342390" y="1532939"/>
                    <a:pt x="1381487" y="1477586"/>
                    <a:pt x="1398448" y="1407190"/>
                  </a:cubicBezTo>
                  <a:cubicBezTo>
                    <a:pt x="1387717" y="1408244"/>
                    <a:pt x="1382814" y="1417096"/>
                    <a:pt x="1375848" y="1423338"/>
                  </a:cubicBezTo>
                  <a:cubicBezTo>
                    <a:pt x="1309116" y="1483161"/>
                    <a:pt x="1232510" y="1526824"/>
                    <a:pt x="1144600" y="1542629"/>
                  </a:cubicBezTo>
                  <a:cubicBezTo>
                    <a:pt x="1058012" y="1558205"/>
                    <a:pt x="969956" y="1559526"/>
                    <a:pt x="883641" y="1534171"/>
                  </a:cubicBezTo>
                  <a:cubicBezTo>
                    <a:pt x="860635" y="1527414"/>
                    <a:pt x="837146" y="1522207"/>
                    <a:pt x="813727" y="1516937"/>
                  </a:cubicBezTo>
                  <a:cubicBezTo>
                    <a:pt x="741344" y="1500649"/>
                    <a:pt x="670458" y="1509755"/>
                    <a:pt x="599897" y="1528976"/>
                  </a:cubicBezTo>
                  <a:cubicBezTo>
                    <a:pt x="505885" y="1554586"/>
                    <a:pt x="411588" y="1579160"/>
                    <a:pt x="317386" y="1604078"/>
                  </a:cubicBezTo>
                  <a:cubicBezTo>
                    <a:pt x="313004" y="1605233"/>
                    <a:pt x="308375" y="1605449"/>
                    <a:pt x="297555" y="1607018"/>
                  </a:cubicBezTo>
                  <a:cubicBezTo>
                    <a:pt x="314338" y="1573350"/>
                    <a:pt x="331222" y="1545035"/>
                    <a:pt x="349841" y="1517991"/>
                  </a:cubicBezTo>
                  <a:cubicBezTo>
                    <a:pt x="393135" y="1455126"/>
                    <a:pt x="444843" y="1400116"/>
                    <a:pt x="508457" y="1357348"/>
                  </a:cubicBezTo>
                  <a:cubicBezTo>
                    <a:pt x="557295" y="1324519"/>
                    <a:pt x="604520" y="1288832"/>
                    <a:pt x="659835" y="1266753"/>
                  </a:cubicBezTo>
                  <a:cubicBezTo>
                    <a:pt x="766312" y="1224259"/>
                    <a:pt x="874630" y="1218709"/>
                    <a:pt x="984612" y="1251234"/>
                  </a:cubicBezTo>
                  <a:cubicBezTo>
                    <a:pt x="1012501" y="1259482"/>
                    <a:pt x="1041051" y="1263254"/>
                    <a:pt x="1069765" y="1265661"/>
                  </a:cubicBezTo>
                  <a:cubicBezTo>
                    <a:pt x="1096296" y="1267890"/>
                    <a:pt x="1122635" y="1271744"/>
                    <a:pt x="1147566" y="1280266"/>
                  </a:cubicBezTo>
                  <a:cubicBezTo>
                    <a:pt x="1203198" y="1299284"/>
                    <a:pt x="1260627" y="1301938"/>
                    <a:pt x="1318419" y="1302681"/>
                  </a:cubicBezTo>
                  <a:cubicBezTo>
                    <a:pt x="1347572" y="1303056"/>
                    <a:pt x="1375321" y="1297449"/>
                    <a:pt x="1402506" y="1285613"/>
                  </a:cubicBezTo>
                  <a:cubicBezTo>
                    <a:pt x="1449991" y="1264931"/>
                    <a:pt x="1495857" y="1241086"/>
                    <a:pt x="1541882" y="1217553"/>
                  </a:cubicBezTo>
                  <a:cubicBezTo>
                    <a:pt x="1594453" y="1190680"/>
                    <a:pt x="1634909" y="1149640"/>
                    <a:pt x="1668907" y="1102351"/>
                  </a:cubicBezTo>
                  <a:cubicBezTo>
                    <a:pt x="1681245" y="1085194"/>
                    <a:pt x="1697171" y="1070189"/>
                    <a:pt x="1705483" y="1049691"/>
                  </a:cubicBezTo>
                  <a:cubicBezTo>
                    <a:pt x="1697565" y="1047456"/>
                    <a:pt x="1692967" y="1052028"/>
                    <a:pt x="1688738" y="1055857"/>
                  </a:cubicBezTo>
                  <a:cubicBezTo>
                    <a:pt x="1630712" y="1108346"/>
                    <a:pt x="1559592" y="1128564"/>
                    <a:pt x="1484452" y="1137619"/>
                  </a:cubicBezTo>
                  <a:cubicBezTo>
                    <a:pt x="1384617" y="1149646"/>
                    <a:pt x="1285920" y="1145493"/>
                    <a:pt x="1187196" y="1122551"/>
                  </a:cubicBezTo>
                  <a:cubicBezTo>
                    <a:pt x="1093641" y="1100808"/>
                    <a:pt x="999001" y="1083854"/>
                    <a:pt x="905878" y="1059718"/>
                  </a:cubicBezTo>
                  <a:cubicBezTo>
                    <a:pt x="802583" y="1032952"/>
                    <a:pt x="703097" y="1044801"/>
                    <a:pt x="608984" y="1096433"/>
                  </a:cubicBezTo>
                  <a:cubicBezTo>
                    <a:pt x="603841" y="1099253"/>
                    <a:pt x="598246" y="1101247"/>
                    <a:pt x="589013" y="1105323"/>
                  </a:cubicBezTo>
                  <a:cubicBezTo>
                    <a:pt x="590391" y="1093811"/>
                    <a:pt x="596202" y="1089105"/>
                    <a:pt x="601478" y="1083784"/>
                  </a:cubicBezTo>
                  <a:cubicBezTo>
                    <a:pt x="650405" y="1034432"/>
                    <a:pt x="707961" y="997532"/>
                    <a:pt x="770903" y="969287"/>
                  </a:cubicBezTo>
                  <a:cubicBezTo>
                    <a:pt x="834517" y="940731"/>
                    <a:pt x="898893" y="913814"/>
                    <a:pt x="964781" y="890795"/>
                  </a:cubicBezTo>
                  <a:cubicBezTo>
                    <a:pt x="1015162" y="873193"/>
                    <a:pt x="1066997" y="863903"/>
                    <a:pt x="1120502" y="864201"/>
                  </a:cubicBezTo>
                  <a:cubicBezTo>
                    <a:pt x="1149356" y="864360"/>
                    <a:pt x="1178414" y="865897"/>
                    <a:pt x="1207027" y="863160"/>
                  </a:cubicBezTo>
                  <a:cubicBezTo>
                    <a:pt x="1285272" y="855673"/>
                    <a:pt x="1356303" y="882457"/>
                    <a:pt x="1427912" y="906848"/>
                  </a:cubicBezTo>
                  <a:cubicBezTo>
                    <a:pt x="1472413" y="922005"/>
                    <a:pt x="1517193" y="933353"/>
                    <a:pt x="1564564" y="937283"/>
                  </a:cubicBezTo>
                  <a:cubicBezTo>
                    <a:pt x="1683093" y="947107"/>
                    <a:pt x="1778032" y="901768"/>
                    <a:pt x="1856778" y="817325"/>
                  </a:cubicBezTo>
                  <a:cubicBezTo>
                    <a:pt x="1882457" y="789792"/>
                    <a:pt x="1906118" y="760055"/>
                    <a:pt x="1927365" y="723866"/>
                  </a:cubicBezTo>
                  <a:cubicBezTo>
                    <a:pt x="1920284" y="726476"/>
                    <a:pt x="1916709" y="727003"/>
                    <a:pt x="1914093" y="728876"/>
                  </a:cubicBezTo>
                  <a:cubicBezTo>
                    <a:pt x="1869345" y="760766"/>
                    <a:pt x="1818259" y="772234"/>
                    <a:pt x="1764627" y="775771"/>
                  </a:cubicBezTo>
                  <a:cubicBezTo>
                    <a:pt x="1727422" y="778228"/>
                    <a:pt x="1690008" y="779117"/>
                    <a:pt x="1653089" y="783835"/>
                  </a:cubicBezTo>
                  <a:cubicBezTo>
                    <a:pt x="1578667" y="793341"/>
                    <a:pt x="1507001" y="781791"/>
                    <a:pt x="1436091" y="760531"/>
                  </a:cubicBezTo>
                  <a:cubicBezTo>
                    <a:pt x="1352055" y="735334"/>
                    <a:pt x="1266762" y="715008"/>
                    <a:pt x="1181621" y="693970"/>
                  </a:cubicBezTo>
                  <a:cubicBezTo>
                    <a:pt x="1129119" y="680997"/>
                    <a:pt x="1079468" y="686109"/>
                    <a:pt x="1029703" y="704886"/>
                  </a:cubicBezTo>
                  <a:cubicBezTo>
                    <a:pt x="1001808" y="715408"/>
                    <a:pt x="974350" y="728425"/>
                    <a:pt x="943572" y="729029"/>
                  </a:cubicBezTo>
                  <a:lnTo>
                    <a:pt x="942994" y="726800"/>
                  </a:lnTo>
                  <a:close/>
                </a:path>
              </a:pathLst>
            </a:custGeom>
            <a:solidFill>
              <a:srgbClr val="F5B461"/>
            </a:solidFill>
            <a:ln w="6350"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93013340-DD49-6047-805B-5D1B4BB68B1F}"/>
                </a:ext>
              </a:extLst>
            </p:cNvPr>
            <p:cNvSpPr/>
            <p:nvPr/>
          </p:nvSpPr>
          <p:spPr>
            <a:xfrm>
              <a:off x="-41379" y="11373683"/>
              <a:ext cx="2131459" cy="1107073"/>
            </a:xfrm>
            <a:custGeom>
              <a:avLst/>
              <a:gdLst>
                <a:gd name="connsiteX0" fmla="*/ 1766465 w 2131459"/>
                <a:gd name="connsiteY0" fmla="*/ 1106836 h 1107073"/>
                <a:gd name="connsiteX1" fmla="*/ 1582423 w 2131459"/>
                <a:gd name="connsiteY1" fmla="*/ 1094002 h 1107073"/>
                <a:gd name="connsiteX2" fmla="*/ 1563627 w 2131459"/>
                <a:gd name="connsiteY2" fmla="*/ 1093068 h 1107073"/>
                <a:gd name="connsiteX3" fmla="*/ 1455804 w 2131459"/>
                <a:gd name="connsiteY3" fmla="*/ 1084686 h 1107073"/>
                <a:gd name="connsiteX4" fmla="*/ 1432297 w 2131459"/>
                <a:gd name="connsiteY4" fmla="*/ 1083607 h 1107073"/>
                <a:gd name="connsiteX5" fmla="*/ 1257989 w 2131459"/>
                <a:gd name="connsiteY5" fmla="*/ 1081549 h 1107073"/>
                <a:gd name="connsiteX6" fmla="*/ 1100452 w 2131459"/>
                <a:gd name="connsiteY6" fmla="*/ 1075092 h 1107073"/>
                <a:gd name="connsiteX7" fmla="*/ 980329 w 2131459"/>
                <a:gd name="connsiteY7" fmla="*/ 1072793 h 1107073"/>
                <a:gd name="connsiteX8" fmla="*/ 544529 w 2131459"/>
                <a:gd name="connsiteY8" fmla="*/ 1069351 h 1107073"/>
                <a:gd name="connsiteX9" fmla="*/ 276139 w 2131459"/>
                <a:gd name="connsiteY9" fmla="*/ 1075619 h 1107073"/>
                <a:gd name="connsiteX10" fmla="*/ 63980 w 2131459"/>
                <a:gd name="connsiteY10" fmla="*/ 1055019 h 1107073"/>
                <a:gd name="connsiteX11" fmla="*/ 54797 w 2131459"/>
                <a:gd name="connsiteY11" fmla="*/ 1052930 h 1107073"/>
                <a:gd name="connsiteX12" fmla="*/ 3045 w 2131459"/>
                <a:gd name="connsiteY12" fmla="*/ 994117 h 1107073"/>
                <a:gd name="connsiteX13" fmla="*/ 21301 w 2131459"/>
                <a:gd name="connsiteY13" fmla="*/ 813345 h 1107073"/>
                <a:gd name="connsiteX14" fmla="*/ 58722 w 2131459"/>
                <a:gd name="connsiteY14" fmla="*/ 706823 h 1107073"/>
                <a:gd name="connsiteX15" fmla="*/ 135366 w 2131459"/>
                <a:gd name="connsiteY15" fmla="*/ 577245 h 1107073"/>
                <a:gd name="connsiteX16" fmla="*/ 311198 w 2131459"/>
                <a:gd name="connsiteY16" fmla="*/ 366006 h 1107073"/>
                <a:gd name="connsiteX17" fmla="*/ 533683 w 2131459"/>
                <a:gd name="connsiteY17" fmla="*/ 184472 h 1107073"/>
                <a:gd name="connsiteX18" fmla="*/ 884977 w 2131459"/>
                <a:gd name="connsiteY18" fmla="*/ 36791 h 1107073"/>
                <a:gd name="connsiteX19" fmla="*/ 1112568 w 2131459"/>
                <a:gd name="connsiteY19" fmla="*/ 2449 h 1107073"/>
                <a:gd name="connsiteX20" fmla="*/ 1547581 w 2131459"/>
                <a:gd name="connsiteY20" fmla="*/ 80732 h 1107073"/>
                <a:gd name="connsiteX21" fmla="*/ 1798469 w 2131459"/>
                <a:gd name="connsiteY21" fmla="*/ 249687 h 1107073"/>
                <a:gd name="connsiteX22" fmla="*/ 1960693 w 2131459"/>
                <a:gd name="connsiteY22" fmla="*/ 444689 h 1107073"/>
                <a:gd name="connsiteX23" fmla="*/ 2033781 w 2131459"/>
                <a:gd name="connsiteY23" fmla="*/ 617574 h 1107073"/>
                <a:gd name="connsiteX24" fmla="*/ 2082359 w 2131459"/>
                <a:gd name="connsiteY24" fmla="*/ 762405 h 1107073"/>
                <a:gd name="connsiteX25" fmla="*/ 2124288 w 2131459"/>
                <a:gd name="connsiteY25" fmla="*/ 884827 h 1107073"/>
                <a:gd name="connsiteX26" fmla="*/ 2070383 w 2131459"/>
                <a:gd name="connsiteY26" fmla="*/ 1059020 h 1107073"/>
                <a:gd name="connsiteX27" fmla="*/ 2046862 w 2131459"/>
                <a:gd name="connsiteY27" fmla="*/ 1069148 h 1107073"/>
                <a:gd name="connsiteX28" fmla="*/ 1889471 w 2131459"/>
                <a:gd name="connsiteY28" fmla="*/ 1096802 h 1107073"/>
                <a:gd name="connsiteX29" fmla="*/ 1766465 w 2131459"/>
                <a:gd name="connsiteY29" fmla="*/ 1106836 h 1107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31459" h="1107073">
                  <a:moveTo>
                    <a:pt x="1766465" y="1106836"/>
                  </a:moveTo>
                  <a:cubicBezTo>
                    <a:pt x="1714002" y="1100149"/>
                    <a:pt x="1647701" y="1104721"/>
                    <a:pt x="1582423" y="1094002"/>
                  </a:cubicBezTo>
                  <a:cubicBezTo>
                    <a:pt x="1576270" y="1092992"/>
                    <a:pt x="1569889" y="1092967"/>
                    <a:pt x="1563627" y="1093068"/>
                  </a:cubicBezTo>
                  <a:cubicBezTo>
                    <a:pt x="1527413" y="1093640"/>
                    <a:pt x="1491599" y="1089481"/>
                    <a:pt x="1455804" y="1084686"/>
                  </a:cubicBezTo>
                  <a:cubicBezTo>
                    <a:pt x="1448057" y="1083652"/>
                    <a:pt x="1440139" y="1083683"/>
                    <a:pt x="1432297" y="1083607"/>
                  </a:cubicBezTo>
                  <a:cubicBezTo>
                    <a:pt x="1374181" y="1083093"/>
                    <a:pt x="1315927" y="1084991"/>
                    <a:pt x="1257989" y="1081549"/>
                  </a:cubicBezTo>
                  <a:cubicBezTo>
                    <a:pt x="1205494" y="1078432"/>
                    <a:pt x="1152922" y="1078623"/>
                    <a:pt x="1100452" y="1075092"/>
                  </a:cubicBezTo>
                  <a:cubicBezTo>
                    <a:pt x="1060536" y="1072406"/>
                    <a:pt x="1020372" y="1072526"/>
                    <a:pt x="980329" y="1072793"/>
                  </a:cubicBezTo>
                  <a:cubicBezTo>
                    <a:pt x="835041" y="1073751"/>
                    <a:pt x="689817" y="1066989"/>
                    <a:pt x="544529" y="1069351"/>
                  </a:cubicBezTo>
                  <a:cubicBezTo>
                    <a:pt x="455038" y="1070805"/>
                    <a:pt x="365332" y="1069567"/>
                    <a:pt x="276139" y="1075619"/>
                  </a:cubicBezTo>
                  <a:cubicBezTo>
                    <a:pt x="203578" y="1080540"/>
                    <a:pt x="134090" y="1067904"/>
                    <a:pt x="63980" y="1055019"/>
                  </a:cubicBezTo>
                  <a:cubicBezTo>
                    <a:pt x="60893" y="1054448"/>
                    <a:pt x="57877" y="1053527"/>
                    <a:pt x="54797" y="1052930"/>
                  </a:cubicBezTo>
                  <a:cubicBezTo>
                    <a:pt x="22387" y="1046656"/>
                    <a:pt x="6499" y="1025175"/>
                    <a:pt x="3045" y="994117"/>
                  </a:cubicBezTo>
                  <a:cubicBezTo>
                    <a:pt x="-3788" y="932661"/>
                    <a:pt x="289" y="872228"/>
                    <a:pt x="21301" y="813345"/>
                  </a:cubicBezTo>
                  <a:cubicBezTo>
                    <a:pt x="33950" y="777911"/>
                    <a:pt x="43672" y="741500"/>
                    <a:pt x="58722" y="706823"/>
                  </a:cubicBezTo>
                  <a:cubicBezTo>
                    <a:pt x="78889" y="660367"/>
                    <a:pt x="107826" y="619130"/>
                    <a:pt x="135366" y="577245"/>
                  </a:cubicBezTo>
                  <a:cubicBezTo>
                    <a:pt x="185944" y="500321"/>
                    <a:pt x="242256" y="427646"/>
                    <a:pt x="311198" y="366006"/>
                  </a:cubicBezTo>
                  <a:cubicBezTo>
                    <a:pt x="382591" y="302170"/>
                    <a:pt x="455838" y="240626"/>
                    <a:pt x="533683" y="184472"/>
                  </a:cubicBezTo>
                  <a:cubicBezTo>
                    <a:pt x="639652" y="108038"/>
                    <a:pt x="759933" y="67207"/>
                    <a:pt x="884977" y="36791"/>
                  </a:cubicBezTo>
                  <a:cubicBezTo>
                    <a:pt x="959857" y="18572"/>
                    <a:pt x="1035733" y="7898"/>
                    <a:pt x="1112568" y="2449"/>
                  </a:cubicBezTo>
                  <a:cubicBezTo>
                    <a:pt x="1264326" y="-8314"/>
                    <a:pt x="1409913" y="16146"/>
                    <a:pt x="1547581" y="80732"/>
                  </a:cubicBezTo>
                  <a:cubicBezTo>
                    <a:pt x="1639637" y="123919"/>
                    <a:pt x="1723031" y="180846"/>
                    <a:pt x="1798469" y="249687"/>
                  </a:cubicBezTo>
                  <a:cubicBezTo>
                    <a:pt x="1861684" y="307364"/>
                    <a:pt x="1913697" y="373880"/>
                    <a:pt x="1960693" y="444689"/>
                  </a:cubicBezTo>
                  <a:cubicBezTo>
                    <a:pt x="1995821" y="497622"/>
                    <a:pt x="2014509" y="557757"/>
                    <a:pt x="2033781" y="617574"/>
                  </a:cubicBezTo>
                  <a:cubicBezTo>
                    <a:pt x="2049396" y="666050"/>
                    <a:pt x="2064217" y="714869"/>
                    <a:pt x="2082359" y="762405"/>
                  </a:cubicBezTo>
                  <a:cubicBezTo>
                    <a:pt x="2097770" y="802778"/>
                    <a:pt x="2110705" y="843920"/>
                    <a:pt x="2124288" y="884827"/>
                  </a:cubicBezTo>
                  <a:cubicBezTo>
                    <a:pt x="2144481" y="945615"/>
                    <a:pt x="2120624" y="1018716"/>
                    <a:pt x="2070383" y="1059020"/>
                  </a:cubicBezTo>
                  <a:cubicBezTo>
                    <a:pt x="2063379" y="1064640"/>
                    <a:pt x="2055244" y="1066868"/>
                    <a:pt x="2046862" y="1069148"/>
                  </a:cubicBezTo>
                  <a:cubicBezTo>
                    <a:pt x="1995243" y="1083188"/>
                    <a:pt x="1942310" y="1089900"/>
                    <a:pt x="1889471" y="1096802"/>
                  </a:cubicBezTo>
                  <a:cubicBezTo>
                    <a:pt x="1852978" y="1101565"/>
                    <a:pt x="1816599" y="1108442"/>
                    <a:pt x="1766465" y="1106836"/>
                  </a:cubicBezTo>
                  <a:close/>
                </a:path>
              </a:pathLst>
            </a:custGeom>
            <a:solidFill>
              <a:srgbClr val="B2AB6D"/>
            </a:solidFill>
            <a:ln w="6350" cap="flat">
              <a:noFill/>
              <a:prstDash val="solid"/>
              <a:miter/>
            </a:ln>
          </p:spPr>
          <p:txBody>
            <a:bodyPr rtlCol="0" anchor="ctr"/>
            <a:lstStyle/>
            <a:p>
              <a:endParaRPr lang="en-US"/>
            </a:p>
          </p:txBody>
        </p:sp>
        <p:grpSp>
          <p:nvGrpSpPr>
            <p:cNvPr id="45" name="Graphic 2">
              <a:extLst>
                <a:ext uri="{FF2B5EF4-FFF2-40B4-BE49-F238E27FC236}">
                  <a16:creationId xmlns:a16="http://schemas.microsoft.com/office/drawing/2014/main" id="{84F36F32-C1B1-7328-BAA4-747A3E64761B}"/>
                </a:ext>
              </a:extLst>
            </p:cNvPr>
            <p:cNvGrpSpPr/>
            <p:nvPr/>
          </p:nvGrpSpPr>
          <p:grpSpPr>
            <a:xfrm>
              <a:off x="782265" y="11037827"/>
              <a:ext cx="1073688" cy="1929596"/>
              <a:chOff x="782265" y="11037827"/>
              <a:chExt cx="1073688" cy="1929596"/>
            </a:xfrm>
            <a:solidFill>
              <a:srgbClr val="3C472A"/>
            </a:solidFill>
          </p:grpSpPr>
          <p:sp>
            <p:nvSpPr>
              <p:cNvPr id="46" name="Freeform: Shape 45">
                <a:extLst>
                  <a:ext uri="{FF2B5EF4-FFF2-40B4-BE49-F238E27FC236}">
                    <a16:creationId xmlns:a16="http://schemas.microsoft.com/office/drawing/2014/main" id="{84CE1E70-C9F9-5311-A363-2A7DA6DFF62F}"/>
                  </a:ext>
                </a:extLst>
              </p:cNvPr>
              <p:cNvSpPr/>
              <p:nvPr/>
            </p:nvSpPr>
            <p:spPr>
              <a:xfrm>
                <a:off x="782265" y="11037827"/>
                <a:ext cx="1073688" cy="1929596"/>
              </a:xfrm>
              <a:custGeom>
                <a:avLst/>
                <a:gdLst>
                  <a:gd name="connsiteX0" fmla="*/ 104284 w 1073688"/>
                  <a:gd name="connsiteY0" fmla="*/ 1721622 h 1929596"/>
                  <a:gd name="connsiteX1" fmla="*/ 101103 w 1073688"/>
                  <a:gd name="connsiteY1" fmla="*/ 1876187 h 1929596"/>
                  <a:gd name="connsiteX2" fmla="*/ 92530 w 1073688"/>
                  <a:gd name="connsiteY2" fmla="*/ 1917462 h 1929596"/>
                  <a:gd name="connsiteX3" fmla="*/ 72273 w 1073688"/>
                  <a:gd name="connsiteY3" fmla="*/ 1929305 h 1929596"/>
                  <a:gd name="connsiteX4" fmla="*/ 31030 w 1073688"/>
                  <a:gd name="connsiteY4" fmla="*/ 1899206 h 1929596"/>
                  <a:gd name="connsiteX5" fmla="*/ 8659 w 1073688"/>
                  <a:gd name="connsiteY5" fmla="*/ 1800952 h 1929596"/>
                  <a:gd name="connsiteX6" fmla="*/ 5897 w 1073688"/>
                  <a:gd name="connsiteY6" fmla="*/ 1676200 h 1929596"/>
                  <a:gd name="connsiteX7" fmla="*/ 919 w 1073688"/>
                  <a:gd name="connsiteY7" fmla="*/ 1549276 h 1929596"/>
                  <a:gd name="connsiteX8" fmla="*/ 6449 w 1073688"/>
                  <a:gd name="connsiteY8" fmla="*/ 1332760 h 1929596"/>
                  <a:gd name="connsiteX9" fmla="*/ 14311 w 1073688"/>
                  <a:gd name="connsiteY9" fmla="*/ 1241320 h 1929596"/>
                  <a:gd name="connsiteX10" fmla="*/ 34586 w 1073688"/>
                  <a:gd name="connsiteY10" fmla="*/ 1030525 h 1929596"/>
                  <a:gd name="connsiteX11" fmla="*/ 90885 w 1073688"/>
                  <a:gd name="connsiteY11" fmla="*/ 734977 h 1929596"/>
                  <a:gd name="connsiteX12" fmla="*/ 153820 w 1073688"/>
                  <a:gd name="connsiteY12" fmla="*/ 503399 h 1929596"/>
                  <a:gd name="connsiteX13" fmla="*/ 226388 w 1073688"/>
                  <a:gd name="connsiteY13" fmla="*/ 327314 h 1929596"/>
                  <a:gd name="connsiteX14" fmla="*/ 294943 w 1073688"/>
                  <a:gd name="connsiteY14" fmla="*/ 201394 h 1929596"/>
                  <a:gd name="connsiteX15" fmla="*/ 466374 w 1073688"/>
                  <a:gd name="connsiteY15" fmla="*/ 39145 h 1929596"/>
                  <a:gd name="connsiteX16" fmla="*/ 640611 w 1073688"/>
                  <a:gd name="connsiteY16" fmla="*/ 2676 h 1929596"/>
                  <a:gd name="connsiteX17" fmla="*/ 786617 w 1073688"/>
                  <a:gd name="connsiteY17" fmla="*/ 94459 h 1929596"/>
                  <a:gd name="connsiteX18" fmla="*/ 903031 w 1073688"/>
                  <a:gd name="connsiteY18" fmla="*/ 334356 h 1929596"/>
                  <a:gd name="connsiteX19" fmla="*/ 968087 w 1073688"/>
                  <a:gd name="connsiteY19" fmla="*/ 587188 h 1929596"/>
                  <a:gd name="connsiteX20" fmla="*/ 987296 w 1073688"/>
                  <a:gd name="connsiteY20" fmla="*/ 734032 h 1929596"/>
                  <a:gd name="connsiteX21" fmla="*/ 1009527 w 1073688"/>
                  <a:gd name="connsiteY21" fmla="*/ 939765 h 1929596"/>
                  <a:gd name="connsiteX22" fmla="*/ 1023199 w 1073688"/>
                  <a:gd name="connsiteY22" fmla="*/ 1110936 h 1929596"/>
                  <a:gd name="connsiteX23" fmla="*/ 1038578 w 1073688"/>
                  <a:gd name="connsiteY23" fmla="*/ 1390463 h 1929596"/>
                  <a:gd name="connsiteX24" fmla="*/ 1061286 w 1073688"/>
                  <a:gd name="connsiteY24" fmla="*/ 1631617 h 1929596"/>
                  <a:gd name="connsiteX25" fmla="*/ 1073681 w 1073688"/>
                  <a:gd name="connsiteY25" fmla="*/ 1812274 h 1929596"/>
                  <a:gd name="connsiteX26" fmla="*/ 1072919 w 1073688"/>
                  <a:gd name="connsiteY26" fmla="*/ 1831108 h 1929596"/>
                  <a:gd name="connsiteX27" fmla="*/ 1027574 w 1073688"/>
                  <a:gd name="connsiteY27" fmla="*/ 1875107 h 1929596"/>
                  <a:gd name="connsiteX28" fmla="*/ 981473 w 1073688"/>
                  <a:gd name="connsiteY28" fmla="*/ 1836277 h 1929596"/>
                  <a:gd name="connsiteX29" fmla="*/ 975955 w 1073688"/>
                  <a:gd name="connsiteY29" fmla="*/ 1758903 h 1929596"/>
                  <a:gd name="connsiteX30" fmla="*/ 966944 w 1073688"/>
                  <a:gd name="connsiteY30" fmla="*/ 1629826 h 1929596"/>
                  <a:gd name="connsiteX31" fmla="*/ 962836 w 1073688"/>
                  <a:gd name="connsiteY31" fmla="*/ 1531122 h 1929596"/>
                  <a:gd name="connsiteX32" fmla="*/ 948878 w 1073688"/>
                  <a:gd name="connsiteY32" fmla="*/ 1303455 h 1929596"/>
                  <a:gd name="connsiteX33" fmla="*/ 932184 w 1073688"/>
                  <a:gd name="connsiteY33" fmla="*/ 1142038 h 1929596"/>
                  <a:gd name="connsiteX34" fmla="*/ 913985 w 1073688"/>
                  <a:gd name="connsiteY34" fmla="*/ 990292 h 1929596"/>
                  <a:gd name="connsiteX35" fmla="*/ 896612 w 1073688"/>
                  <a:gd name="connsiteY35" fmla="*/ 817134 h 1929596"/>
                  <a:gd name="connsiteX36" fmla="*/ 884159 w 1073688"/>
                  <a:gd name="connsiteY36" fmla="*/ 714441 h 1929596"/>
                  <a:gd name="connsiteX37" fmla="*/ 864258 w 1073688"/>
                  <a:gd name="connsiteY37" fmla="*/ 565280 h 1929596"/>
                  <a:gd name="connsiteX38" fmla="*/ 790401 w 1073688"/>
                  <a:gd name="connsiteY38" fmla="*/ 320081 h 1929596"/>
                  <a:gd name="connsiteX39" fmla="*/ 675644 w 1073688"/>
                  <a:gd name="connsiteY39" fmla="*/ 161243 h 1929596"/>
                  <a:gd name="connsiteX40" fmla="*/ 507318 w 1073688"/>
                  <a:gd name="connsiteY40" fmla="*/ 121161 h 1929596"/>
                  <a:gd name="connsiteX41" fmla="*/ 371054 w 1073688"/>
                  <a:gd name="connsiteY41" fmla="*/ 223580 h 1929596"/>
                  <a:gd name="connsiteX42" fmla="*/ 361389 w 1073688"/>
                  <a:gd name="connsiteY42" fmla="*/ 245037 h 1929596"/>
                  <a:gd name="connsiteX43" fmla="*/ 278382 w 1073688"/>
                  <a:gd name="connsiteY43" fmla="*/ 472811 h 1929596"/>
                  <a:gd name="connsiteX44" fmla="*/ 204169 w 1073688"/>
                  <a:gd name="connsiteY44" fmla="*/ 766861 h 1929596"/>
                  <a:gd name="connsiteX45" fmla="*/ 169048 w 1073688"/>
                  <a:gd name="connsiteY45" fmla="*/ 958859 h 1929596"/>
                  <a:gd name="connsiteX46" fmla="*/ 156659 w 1073688"/>
                  <a:gd name="connsiteY46" fmla="*/ 1052115 h 1929596"/>
                  <a:gd name="connsiteX47" fmla="*/ 142251 w 1073688"/>
                  <a:gd name="connsiteY47" fmla="*/ 1218600 h 1929596"/>
                  <a:gd name="connsiteX48" fmla="*/ 120622 w 1073688"/>
                  <a:gd name="connsiteY48" fmla="*/ 1433967 h 1929596"/>
                  <a:gd name="connsiteX49" fmla="*/ 114520 w 1073688"/>
                  <a:gd name="connsiteY49" fmla="*/ 1501931 h 1929596"/>
                  <a:gd name="connsiteX50" fmla="*/ 104284 w 1073688"/>
                  <a:gd name="connsiteY50" fmla="*/ 1721622 h 1929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73688" h="1929596">
                    <a:moveTo>
                      <a:pt x="104284" y="1721622"/>
                    </a:moveTo>
                    <a:cubicBezTo>
                      <a:pt x="103001" y="1783521"/>
                      <a:pt x="102004" y="1829851"/>
                      <a:pt x="101103" y="1876187"/>
                    </a:cubicBezTo>
                    <a:cubicBezTo>
                      <a:pt x="100823" y="1890500"/>
                      <a:pt x="97451" y="1904146"/>
                      <a:pt x="92530" y="1917462"/>
                    </a:cubicBezTo>
                    <a:cubicBezTo>
                      <a:pt x="89057" y="1926860"/>
                      <a:pt x="82408" y="1930746"/>
                      <a:pt x="72273" y="1929305"/>
                    </a:cubicBezTo>
                    <a:cubicBezTo>
                      <a:pt x="53096" y="1926574"/>
                      <a:pt x="38428" y="1918605"/>
                      <a:pt x="31030" y="1899206"/>
                    </a:cubicBezTo>
                    <a:cubicBezTo>
                      <a:pt x="18921" y="1867449"/>
                      <a:pt x="10558" y="1834779"/>
                      <a:pt x="8659" y="1800952"/>
                    </a:cubicBezTo>
                    <a:cubicBezTo>
                      <a:pt x="6329" y="1759430"/>
                      <a:pt x="4595" y="1717856"/>
                      <a:pt x="5897" y="1676200"/>
                    </a:cubicBezTo>
                    <a:cubicBezTo>
                      <a:pt x="7224" y="1633795"/>
                      <a:pt x="1839" y="1591561"/>
                      <a:pt x="919" y="1549276"/>
                    </a:cubicBezTo>
                    <a:cubicBezTo>
                      <a:pt x="-650" y="1477090"/>
                      <a:pt x="-999" y="1404801"/>
                      <a:pt x="6449" y="1332760"/>
                    </a:cubicBezTo>
                    <a:cubicBezTo>
                      <a:pt x="9593" y="1302331"/>
                      <a:pt x="12463" y="1271851"/>
                      <a:pt x="14311" y="1241320"/>
                    </a:cubicBezTo>
                    <a:cubicBezTo>
                      <a:pt x="18591" y="1170804"/>
                      <a:pt x="25049" y="1100452"/>
                      <a:pt x="34586" y="1030525"/>
                    </a:cubicBezTo>
                    <a:cubicBezTo>
                      <a:pt x="48150" y="931085"/>
                      <a:pt x="65949" y="832348"/>
                      <a:pt x="90885" y="734977"/>
                    </a:cubicBezTo>
                    <a:cubicBezTo>
                      <a:pt x="110729" y="657463"/>
                      <a:pt x="132325" y="580450"/>
                      <a:pt x="153820" y="503399"/>
                    </a:cubicBezTo>
                    <a:cubicBezTo>
                      <a:pt x="170997" y="441836"/>
                      <a:pt x="199534" y="384915"/>
                      <a:pt x="226388" y="327314"/>
                    </a:cubicBezTo>
                    <a:cubicBezTo>
                      <a:pt x="246625" y="283912"/>
                      <a:pt x="265485" y="239684"/>
                      <a:pt x="294943" y="201394"/>
                    </a:cubicBezTo>
                    <a:cubicBezTo>
                      <a:pt x="343488" y="138280"/>
                      <a:pt x="394504" y="77327"/>
                      <a:pt x="466374" y="39145"/>
                    </a:cubicBezTo>
                    <a:cubicBezTo>
                      <a:pt x="520660" y="10303"/>
                      <a:pt x="578629" y="-6938"/>
                      <a:pt x="640611" y="2676"/>
                    </a:cubicBezTo>
                    <a:cubicBezTo>
                      <a:pt x="701698" y="12151"/>
                      <a:pt x="749438" y="46460"/>
                      <a:pt x="786617" y="94459"/>
                    </a:cubicBezTo>
                    <a:cubicBezTo>
                      <a:pt x="842116" y="166107"/>
                      <a:pt x="878419" y="247024"/>
                      <a:pt x="903031" y="334356"/>
                    </a:cubicBezTo>
                    <a:cubicBezTo>
                      <a:pt x="926653" y="418189"/>
                      <a:pt x="951044" y="501710"/>
                      <a:pt x="968087" y="587188"/>
                    </a:cubicBezTo>
                    <a:cubicBezTo>
                      <a:pt x="977758" y="635701"/>
                      <a:pt x="981555" y="685003"/>
                      <a:pt x="987296" y="734032"/>
                    </a:cubicBezTo>
                    <a:cubicBezTo>
                      <a:pt x="995322" y="802542"/>
                      <a:pt x="1003780" y="871045"/>
                      <a:pt x="1009527" y="939765"/>
                    </a:cubicBezTo>
                    <a:cubicBezTo>
                      <a:pt x="1014302" y="996782"/>
                      <a:pt x="1019287" y="1053811"/>
                      <a:pt x="1023199" y="1110936"/>
                    </a:cubicBezTo>
                    <a:cubicBezTo>
                      <a:pt x="1029574" y="1204052"/>
                      <a:pt x="1029542" y="1297454"/>
                      <a:pt x="1038578" y="1390463"/>
                    </a:cubicBezTo>
                    <a:cubicBezTo>
                      <a:pt x="1046389" y="1470822"/>
                      <a:pt x="1053692" y="1551238"/>
                      <a:pt x="1061286" y="1631617"/>
                    </a:cubicBezTo>
                    <a:cubicBezTo>
                      <a:pt x="1066957" y="1691624"/>
                      <a:pt x="1073954" y="1751765"/>
                      <a:pt x="1073681" y="1812274"/>
                    </a:cubicBezTo>
                    <a:cubicBezTo>
                      <a:pt x="1073649" y="1818554"/>
                      <a:pt x="1073440" y="1824854"/>
                      <a:pt x="1072919" y="1831108"/>
                    </a:cubicBezTo>
                    <a:cubicBezTo>
                      <a:pt x="1070589" y="1858947"/>
                      <a:pt x="1055177" y="1873831"/>
                      <a:pt x="1027574" y="1875107"/>
                    </a:cubicBezTo>
                    <a:cubicBezTo>
                      <a:pt x="989995" y="1876847"/>
                      <a:pt x="986280" y="1874460"/>
                      <a:pt x="981473" y="1836277"/>
                    </a:cubicBezTo>
                    <a:cubicBezTo>
                      <a:pt x="978247" y="1810648"/>
                      <a:pt x="976444" y="1784728"/>
                      <a:pt x="975955" y="1758903"/>
                    </a:cubicBezTo>
                    <a:cubicBezTo>
                      <a:pt x="975142" y="1715690"/>
                      <a:pt x="968125" y="1672987"/>
                      <a:pt x="966944" y="1629826"/>
                    </a:cubicBezTo>
                    <a:cubicBezTo>
                      <a:pt x="966049" y="1596908"/>
                      <a:pt x="962429" y="1564002"/>
                      <a:pt x="962836" y="1531122"/>
                    </a:cubicBezTo>
                    <a:cubicBezTo>
                      <a:pt x="963788" y="1454833"/>
                      <a:pt x="956365" y="1379160"/>
                      <a:pt x="948878" y="1303455"/>
                    </a:cubicBezTo>
                    <a:cubicBezTo>
                      <a:pt x="943557" y="1249626"/>
                      <a:pt x="938191" y="1195790"/>
                      <a:pt x="932184" y="1142038"/>
                    </a:cubicBezTo>
                    <a:cubicBezTo>
                      <a:pt x="926526" y="1091409"/>
                      <a:pt x="919548" y="1040933"/>
                      <a:pt x="913985" y="990292"/>
                    </a:cubicBezTo>
                    <a:cubicBezTo>
                      <a:pt x="907654" y="932634"/>
                      <a:pt x="901850" y="874906"/>
                      <a:pt x="896612" y="817134"/>
                    </a:cubicBezTo>
                    <a:cubicBezTo>
                      <a:pt x="893494" y="782755"/>
                      <a:pt x="889563" y="748515"/>
                      <a:pt x="884159" y="714441"/>
                    </a:cubicBezTo>
                    <a:cubicBezTo>
                      <a:pt x="876304" y="664886"/>
                      <a:pt x="872920" y="614772"/>
                      <a:pt x="864258" y="565280"/>
                    </a:cubicBezTo>
                    <a:cubicBezTo>
                      <a:pt x="849425" y="480520"/>
                      <a:pt x="822418" y="399380"/>
                      <a:pt x="790401" y="320081"/>
                    </a:cubicBezTo>
                    <a:cubicBezTo>
                      <a:pt x="765452" y="258289"/>
                      <a:pt x="728362" y="203197"/>
                      <a:pt x="675644" y="161243"/>
                    </a:cubicBezTo>
                    <a:cubicBezTo>
                      <a:pt x="626432" y="122069"/>
                      <a:pt x="569136" y="109185"/>
                      <a:pt x="507318" y="121161"/>
                    </a:cubicBezTo>
                    <a:cubicBezTo>
                      <a:pt x="445634" y="133106"/>
                      <a:pt x="400924" y="168818"/>
                      <a:pt x="371054" y="223580"/>
                    </a:cubicBezTo>
                    <a:cubicBezTo>
                      <a:pt x="367307" y="230451"/>
                      <a:pt x="364094" y="237690"/>
                      <a:pt x="361389" y="245037"/>
                    </a:cubicBezTo>
                    <a:cubicBezTo>
                      <a:pt x="333500" y="320881"/>
                      <a:pt x="304188" y="396255"/>
                      <a:pt x="278382" y="472811"/>
                    </a:cubicBezTo>
                    <a:cubicBezTo>
                      <a:pt x="246029" y="568785"/>
                      <a:pt x="223505" y="667502"/>
                      <a:pt x="204169" y="766861"/>
                    </a:cubicBezTo>
                    <a:cubicBezTo>
                      <a:pt x="191749" y="830723"/>
                      <a:pt x="180096" y="894750"/>
                      <a:pt x="169048" y="958859"/>
                    </a:cubicBezTo>
                    <a:cubicBezTo>
                      <a:pt x="163726" y="989746"/>
                      <a:pt x="159694" y="1020918"/>
                      <a:pt x="156659" y="1052115"/>
                    </a:cubicBezTo>
                    <a:cubicBezTo>
                      <a:pt x="151261" y="1107551"/>
                      <a:pt x="147508" y="1163145"/>
                      <a:pt x="142251" y="1218600"/>
                    </a:cubicBezTo>
                    <a:cubicBezTo>
                      <a:pt x="135443" y="1290431"/>
                      <a:pt x="127760" y="1362173"/>
                      <a:pt x="120622" y="1433967"/>
                    </a:cubicBezTo>
                    <a:cubicBezTo>
                      <a:pt x="118374" y="1456604"/>
                      <a:pt x="116120" y="1479292"/>
                      <a:pt x="114520" y="1501931"/>
                    </a:cubicBezTo>
                    <a:cubicBezTo>
                      <a:pt x="108989" y="1580239"/>
                      <a:pt x="102823" y="1658566"/>
                      <a:pt x="104284" y="1721622"/>
                    </a:cubicBezTo>
                    <a:close/>
                  </a:path>
                </a:pathLst>
              </a:custGeom>
              <a:solidFill>
                <a:srgbClr val="3C472A"/>
              </a:solidFill>
              <a:ln w="6350"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D45BCE13-ADED-71D3-01FF-4762D339ED1B}"/>
                  </a:ext>
                </a:extLst>
              </p:cNvPr>
              <p:cNvSpPr/>
              <p:nvPr/>
            </p:nvSpPr>
            <p:spPr>
              <a:xfrm>
                <a:off x="973153" y="11382536"/>
                <a:ext cx="735383" cy="1556954"/>
              </a:xfrm>
              <a:custGeom>
                <a:avLst/>
                <a:gdLst>
                  <a:gd name="connsiteX0" fmla="*/ 144027 w 735383"/>
                  <a:gd name="connsiteY0" fmla="*/ 1105056 h 1556954"/>
                  <a:gd name="connsiteX1" fmla="*/ 139334 w 735383"/>
                  <a:gd name="connsiteY1" fmla="*/ 1305322 h 1556954"/>
                  <a:gd name="connsiteX2" fmla="*/ 131245 w 735383"/>
                  <a:gd name="connsiteY2" fmla="*/ 1512471 h 1556954"/>
                  <a:gd name="connsiteX3" fmla="*/ 86896 w 735383"/>
                  <a:gd name="connsiteY3" fmla="*/ 1556788 h 1556954"/>
                  <a:gd name="connsiteX4" fmla="*/ 70405 w 735383"/>
                  <a:gd name="connsiteY4" fmla="*/ 1556763 h 1556954"/>
                  <a:gd name="connsiteX5" fmla="*/ 23777 w 735383"/>
                  <a:gd name="connsiteY5" fmla="*/ 1522034 h 1556954"/>
                  <a:gd name="connsiteX6" fmla="*/ 7083 w 735383"/>
                  <a:gd name="connsiteY6" fmla="*/ 1439154 h 1556954"/>
                  <a:gd name="connsiteX7" fmla="*/ 2600 w 735383"/>
                  <a:gd name="connsiteY7" fmla="*/ 1199163 h 1556954"/>
                  <a:gd name="connsiteX8" fmla="*/ 23428 w 735383"/>
                  <a:gd name="connsiteY8" fmla="*/ 983720 h 1556954"/>
                  <a:gd name="connsiteX9" fmla="*/ 56956 w 735383"/>
                  <a:gd name="connsiteY9" fmla="*/ 760454 h 1556954"/>
                  <a:gd name="connsiteX10" fmla="*/ 80825 w 735383"/>
                  <a:gd name="connsiteY10" fmla="*/ 573777 h 1556954"/>
                  <a:gd name="connsiteX11" fmla="*/ 128152 w 735383"/>
                  <a:gd name="connsiteY11" fmla="*/ 324279 h 1556954"/>
                  <a:gd name="connsiteX12" fmla="*/ 137290 w 735383"/>
                  <a:gd name="connsiteY12" fmla="*/ 297659 h 1556954"/>
                  <a:gd name="connsiteX13" fmla="*/ 259216 w 735383"/>
                  <a:gd name="connsiteY13" fmla="*/ 74393 h 1556954"/>
                  <a:gd name="connsiteX14" fmla="*/ 307628 w 735383"/>
                  <a:gd name="connsiteY14" fmla="*/ 17326 h 1556954"/>
                  <a:gd name="connsiteX15" fmla="*/ 400961 w 735383"/>
                  <a:gd name="connsiteY15" fmla="*/ 10938 h 1556954"/>
                  <a:gd name="connsiteX16" fmla="*/ 476824 w 735383"/>
                  <a:gd name="connsiteY16" fmla="*/ 89056 h 1556954"/>
                  <a:gd name="connsiteX17" fmla="*/ 548928 w 735383"/>
                  <a:gd name="connsiteY17" fmla="*/ 267903 h 1556954"/>
                  <a:gd name="connsiteX18" fmla="*/ 578285 w 735383"/>
                  <a:gd name="connsiteY18" fmla="*/ 427238 h 1556954"/>
                  <a:gd name="connsiteX19" fmla="*/ 593004 w 735383"/>
                  <a:gd name="connsiteY19" fmla="*/ 536788 h 1556954"/>
                  <a:gd name="connsiteX20" fmla="*/ 594553 w 735383"/>
                  <a:gd name="connsiteY20" fmla="*/ 579104 h 1556954"/>
                  <a:gd name="connsiteX21" fmla="*/ 621839 w 735383"/>
                  <a:gd name="connsiteY21" fmla="*/ 812422 h 1556954"/>
                  <a:gd name="connsiteX22" fmla="*/ 691162 w 735383"/>
                  <a:gd name="connsiteY22" fmla="*/ 1179922 h 1556954"/>
                  <a:gd name="connsiteX23" fmla="*/ 726487 w 735383"/>
                  <a:gd name="connsiteY23" fmla="*/ 1407652 h 1556954"/>
                  <a:gd name="connsiteX24" fmla="*/ 734996 w 735383"/>
                  <a:gd name="connsiteY24" fmla="*/ 1496622 h 1556954"/>
                  <a:gd name="connsiteX25" fmla="*/ 720232 w 735383"/>
                  <a:gd name="connsiteY25" fmla="*/ 1527337 h 1556954"/>
                  <a:gd name="connsiteX26" fmla="*/ 672233 w 735383"/>
                  <a:gd name="connsiteY26" fmla="*/ 1521400 h 1556954"/>
                  <a:gd name="connsiteX27" fmla="*/ 651760 w 735383"/>
                  <a:gd name="connsiteY27" fmla="*/ 1487326 h 1556954"/>
                  <a:gd name="connsiteX28" fmla="*/ 607456 w 735383"/>
                  <a:gd name="connsiteY28" fmla="*/ 1316721 h 1556954"/>
                  <a:gd name="connsiteX29" fmla="*/ 583219 w 735383"/>
                  <a:gd name="connsiteY29" fmla="*/ 1120727 h 1556954"/>
                  <a:gd name="connsiteX30" fmla="*/ 529688 w 735383"/>
                  <a:gd name="connsiteY30" fmla="*/ 760372 h 1556954"/>
                  <a:gd name="connsiteX31" fmla="*/ 483066 w 735383"/>
                  <a:gd name="connsiteY31" fmla="*/ 491658 h 1556954"/>
                  <a:gd name="connsiteX32" fmla="*/ 453215 w 735383"/>
                  <a:gd name="connsiteY32" fmla="*/ 303527 h 1556954"/>
                  <a:gd name="connsiteX33" fmla="*/ 396579 w 735383"/>
                  <a:gd name="connsiteY33" fmla="*/ 164557 h 1556954"/>
                  <a:gd name="connsiteX34" fmla="*/ 374113 w 735383"/>
                  <a:gd name="connsiteY34" fmla="*/ 137398 h 1556954"/>
                  <a:gd name="connsiteX35" fmla="*/ 313191 w 735383"/>
                  <a:gd name="connsiteY35" fmla="*/ 137716 h 1556954"/>
                  <a:gd name="connsiteX36" fmla="*/ 296357 w 735383"/>
                  <a:gd name="connsiteY36" fmla="*/ 162919 h 1556954"/>
                  <a:gd name="connsiteX37" fmla="*/ 227853 w 735383"/>
                  <a:gd name="connsiteY37" fmla="*/ 360873 h 1556954"/>
                  <a:gd name="connsiteX38" fmla="*/ 182972 w 735383"/>
                  <a:gd name="connsiteY38" fmla="*/ 593804 h 1556954"/>
                  <a:gd name="connsiteX39" fmla="*/ 165585 w 735383"/>
                  <a:gd name="connsiteY39" fmla="*/ 717211 h 1556954"/>
                  <a:gd name="connsiteX40" fmla="*/ 156238 w 735383"/>
                  <a:gd name="connsiteY40" fmla="*/ 794255 h 1556954"/>
                  <a:gd name="connsiteX41" fmla="*/ 144027 w 735383"/>
                  <a:gd name="connsiteY41" fmla="*/ 1105056 h 1556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35383" h="1556954">
                    <a:moveTo>
                      <a:pt x="144027" y="1105056"/>
                    </a:moveTo>
                    <a:cubicBezTo>
                      <a:pt x="142643" y="1171819"/>
                      <a:pt x="143221" y="1238704"/>
                      <a:pt x="139334" y="1305322"/>
                    </a:cubicBezTo>
                    <a:cubicBezTo>
                      <a:pt x="135315" y="1374359"/>
                      <a:pt x="133149" y="1443390"/>
                      <a:pt x="131245" y="1512471"/>
                    </a:cubicBezTo>
                    <a:cubicBezTo>
                      <a:pt x="130457" y="1540926"/>
                      <a:pt x="115370" y="1555391"/>
                      <a:pt x="86896" y="1556788"/>
                    </a:cubicBezTo>
                    <a:cubicBezTo>
                      <a:pt x="81410" y="1557062"/>
                      <a:pt x="75898" y="1556959"/>
                      <a:pt x="70405" y="1556763"/>
                    </a:cubicBezTo>
                    <a:cubicBezTo>
                      <a:pt x="43240" y="1555804"/>
                      <a:pt x="32794" y="1548158"/>
                      <a:pt x="23777" y="1522034"/>
                    </a:cubicBezTo>
                    <a:cubicBezTo>
                      <a:pt x="14506" y="1495174"/>
                      <a:pt x="9001" y="1467209"/>
                      <a:pt x="7083" y="1439154"/>
                    </a:cubicBezTo>
                    <a:cubicBezTo>
                      <a:pt x="1609" y="1359271"/>
                      <a:pt x="-3122" y="1279255"/>
                      <a:pt x="2600" y="1199163"/>
                    </a:cubicBezTo>
                    <a:cubicBezTo>
                      <a:pt x="7737" y="1127179"/>
                      <a:pt x="15167" y="1055437"/>
                      <a:pt x="23428" y="983720"/>
                    </a:cubicBezTo>
                    <a:cubicBezTo>
                      <a:pt x="32051" y="908841"/>
                      <a:pt x="48339" y="835219"/>
                      <a:pt x="56956" y="760454"/>
                    </a:cubicBezTo>
                    <a:cubicBezTo>
                      <a:pt x="64144" y="698116"/>
                      <a:pt x="70843" y="635740"/>
                      <a:pt x="80825" y="573777"/>
                    </a:cubicBezTo>
                    <a:cubicBezTo>
                      <a:pt x="94294" y="490173"/>
                      <a:pt x="108150" y="406638"/>
                      <a:pt x="128152" y="324279"/>
                    </a:cubicBezTo>
                    <a:cubicBezTo>
                      <a:pt x="130362" y="315186"/>
                      <a:pt x="133067" y="305940"/>
                      <a:pt x="137290" y="297659"/>
                    </a:cubicBezTo>
                    <a:cubicBezTo>
                      <a:pt x="175866" y="222114"/>
                      <a:pt x="215623" y="147183"/>
                      <a:pt x="259216" y="74393"/>
                    </a:cubicBezTo>
                    <a:cubicBezTo>
                      <a:pt x="272107" y="52860"/>
                      <a:pt x="286572" y="32280"/>
                      <a:pt x="307628" y="17326"/>
                    </a:cubicBezTo>
                    <a:cubicBezTo>
                      <a:pt x="337562" y="-3928"/>
                      <a:pt x="368709" y="-5109"/>
                      <a:pt x="400961" y="10938"/>
                    </a:cubicBezTo>
                    <a:cubicBezTo>
                      <a:pt x="435346" y="28045"/>
                      <a:pt x="459476" y="55522"/>
                      <a:pt x="476824" y="89056"/>
                    </a:cubicBezTo>
                    <a:cubicBezTo>
                      <a:pt x="506479" y="146371"/>
                      <a:pt x="529624" y="206321"/>
                      <a:pt x="548928" y="267903"/>
                    </a:cubicBezTo>
                    <a:cubicBezTo>
                      <a:pt x="565229" y="319910"/>
                      <a:pt x="570957" y="373707"/>
                      <a:pt x="578285" y="427238"/>
                    </a:cubicBezTo>
                    <a:cubicBezTo>
                      <a:pt x="583276" y="463725"/>
                      <a:pt x="591073" y="499811"/>
                      <a:pt x="593004" y="536788"/>
                    </a:cubicBezTo>
                    <a:cubicBezTo>
                      <a:pt x="593740" y="550898"/>
                      <a:pt x="594166" y="564994"/>
                      <a:pt x="594553" y="579104"/>
                    </a:cubicBezTo>
                    <a:cubicBezTo>
                      <a:pt x="596731" y="657686"/>
                      <a:pt x="605247" y="735696"/>
                      <a:pt x="621839" y="812422"/>
                    </a:cubicBezTo>
                    <a:cubicBezTo>
                      <a:pt x="648204" y="934342"/>
                      <a:pt x="670080" y="1057012"/>
                      <a:pt x="691162" y="1179922"/>
                    </a:cubicBezTo>
                    <a:cubicBezTo>
                      <a:pt x="704161" y="1255678"/>
                      <a:pt x="716391" y="1331490"/>
                      <a:pt x="726487" y="1407652"/>
                    </a:cubicBezTo>
                    <a:cubicBezTo>
                      <a:pt x="730399" y="1437167"/>
                      <a:pt x="732488" y="1466935"/>
                      <a:pt x="734996" y="1496622"/>
                    </a:cubicBezTo>
                    <a:cubicBezTo>
                      <a:pt x="736088" y="1509525"/>
                      <a:pt x="735898" y="1523572"/>
                      <a:pt x="720232" y="1527337"/>
                    </a:cubicBezTo>
                    <a:cubicBezTo>
                      <a:pt x="704053" y="1531229"/>
                      <a:pt x="686603" y="1538316"/>
                      <a:pt x="672233" y="1521400"/>
                    </a:cubicBezTo>
                    <a:cubicBezTo>
                      <a:pt x="663470" y="1511081"/>
                      <a:pt x="656294" y="1500115"/>
                      <a:pt x="651760" y="1487326"/>
                    </a:cubicBezTo>
                    <a:cubicBezTo>
                      <a:pt x="632050" y="1431731"/>
                      <a:pt x="618302" y="1374746"/>
                      <a:pt x="607456" y="1316721"/>
                    </a:cubicBezTo>
                    <a:cubicBezTo>
                      <a:pt x="595322" y="1251785"/>
                      <a:pt x="589854" y="1186234"/>
                      <a:pt x="583219" y="1120727"/>
                    </a:cubicBezTo>
                    <a:cubicBezTo>
                      <a:pt x="570963" y="999779"/>
                      <a:pt x="557990" y="878837"/>
                      <a:pt x="529688" y="760372"/>
                    </a:cubicBezTo>
                    <a:cubicBezTo>
                      <a:pt x="508504" y="671693"/>
                      <a:pt x="497144" y="581472"/>
                      <a:pt x="483066" y="491658"/>
                    </a:cubicBezTo>
                    <a:cubicBezTo>
                      <a:pt x="473236" y="428920"/>
                      <a:pt x="467426" y="365458"/>
                      <a:pt x="453215" y="303527"/>
                    </a:cubicBezTo>
                    <a:cubicBezTo>
                      <a:pt x="441944" y="254416"/>
                      <a:pt x="423097" y="207781"/>
                      <a:pt x="396579" y="164557"/>
                    </a:cubicBezTo>
                    <a:cubicBezTo>
                      <a:pt x="390350" y="154403"/>
                      <a:pt x="382704" y="145469"/>
                      <a:pt x="374113" y="137398"/>
                    </a:cubicBezTo>
                    <a:cubicBezTo>
                      <a:pt x="355044" y="119485"/>
                      <a:pt x="332368" y="119770"/>
                      <a:pt x="313191" y="137716"/>
                    </a:cubicBezTo>
                    <a:cubicBezTo>
                      <a:pt x="305603" y="144808"/>
                      <a:pt x="299469" y="152962"/>
                      <a:pt x="296357" y="162919"/>
                    </a:cubicBezTo>
                    <a:cubicBezTo>
                      <a:pt x="275523" y="229613"/>
                      <a:pt x="246179" y="293450"/>
                      <a:pt x="227853" y="360873"/>
                    </a:cubicBezTo>
                    <a:cubicBezTo>
                      <a:pt x="207089" y="437277"/>
                      <a:pt x="188179" y="514093"/>
                      <a:pt x="182972" y="593804"/>
                    </a:cubicBezTo>
                    <a:cubicBezTo>
                      <a:pt x="180267" y="635143"/>
                      <a:pt x="171694" y="676107"/>
                      <a:pt x="165585" y="717211"/>
                    </a:cubicBezTo>
                    <a:cubicBezTo>
                      <a:pt x="161782" y="742814"/>
                      <a:pt x="157680" y="768359"/>
                      <a:pt x="156238" y="794255"/>
                    </a:cubicBezTo>
                    <a:cubicBezTo>
                      <a:pt x="150485" y="897792"/>
                      <a:pt x="147837" y="1001437"/>
                      <a:pt x="144027" y="1105056"/>
                    </a:cubicBezTo>
                    <a:close/>
                  </a:path>
                </a:pathLst>
              </a:custGeom>
              <a:solidFill>
                <a:srgbClr val="3C472A"/>
              </a:solidFill>
              <a:ln w="6350"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8C1D26DA-E55A-C10D-DE27-E524C37F8515}"/>
                  </a:ext>
                </a:extLst>
              </p:cNvPr>
              <p:cNvSpPr/>
              <p:nvPr/>
            </p:nvSpPr>
            <p:spPr>
              <a:xfrm>
                <a:off x="1216080" y="11861008"/>
                <a:ext cx="288777" cy="1050564"/>
              </a:xfrm>
              <a:custGeom>
                <a:avLst/>
                <a:gdLst>
                  <a:gd name="connsiteX0" fmla="*/ 1183 w 288777"/>
                  <a:gd name="connsiteY0" fmla="*/ 602632 h 1050564"/>
                  <a:gd name="connsiteX1" fmla="*/ 3647 w 288777"/>
                  <a:gd name="connsiteY1" fmla="*/ 479664 h 1050564"/>
                  <a:gd name="connsiteX2" fmla="*/ 14956 w 288777"/>
                  <a:gd name="connsiteY2" fmla="*/ 336624 h 1050564"/>
                  <a:gd name="connsiteX3" fmla="*/ 19306 w 288777"/>
                  <a:gd name="connsiteY3" fmla="*/ 242511 h 1050564"/>
                  <a:gd name="connsiteX4" fmla="*/ 41480 w 288777"/>
                  <a:gd name="connsiteY4" fmla="*/ 55827 h 1050564"/>
                  <a:gd name="connsiteX5" fmla="*/ 49741 w 288777"/>
                  <a:gd name="connsiteY5" fmla="*/ 26446 h 1050564"/>
                  <a:gd name="connsiteX6" fmla="*/ 83123 w 288777"/>
                  <a:gd name="connsiteY6" fmla="*/ 119 h 1050564"/>
                  <a:gd name="connsiteX7" fmla="*/ 113299 w 288777"/>
                  <a:gd name="connsiteY7" fmla="*/ 19352 h 1050564"/>
                  <a:gd name="connsiteX8" fmla="*/ 139251 w 288777"/>
                  <a:gd name="connsiteY8" fmla="*/ 77055 h 1050564"/>
                  <a:gd name="connsiteX9" fmla="*/ 196357 w 288777"/>
                  <a:gd name="connsiteY9" fmla="*/ 317313 h 1050564"/>
                  <a:gd name="connsiteX10" fmla="*/ 229281 w 288777"/>
                  <a:gd name="connsiteY10" fmla="*/ 523911 h 1050564"/>
                  <a:gd name="connsiteX11" fmla="*/ 257317 w 288777"/>
                  <a:gd name="connsiteY11" fmla="*/ 681314 h 1050564"/>
                  <a:gd name="connsiteX12" fmla="*/ 288641 w 288777"/>
                  <a:gd name="connsiteY12" fmla="*/ 940014 h 1050564"/>
                  <a:gd name="connsiteX13" fmla="*/ 272849 w 288777"/>
                  <a:gd name="connsiteY13" fmla="*/ 998084 h 1050564"/>
                  <a:gd name="connsiteX14" fmla="*/ 217375 w 288777"/>
                  <a:gd name="connsiteY14" fmla="*/ 1038274 h 1050564"/>
                  <a:gd name="connsiteX15" fmla="*/ 119515 w 288777"/>
                  <a:gd name="connsiteY15" fmla="*/ 1050535 h 1050564"/>
                  <a:gd name="connsiteX16" fmla="*/ 8511 w 288777"/>
                  <a:gd name="connsiteY16" fmla="*/ 947932 h 1050564"/>
                  <a:gd name="connsiteX17" fmla="*/ 1246 w 288777"/>
                  <a:gd name="connsiteY17" fmla="*/ 792878 h 1050564"/>
                  <a:gd name="connsiteX18" fmla="*/ 1183 w 288777"/>
                  <a:gd name="connsiteY18" fmla="*/ 602632 h 1050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88777" h="1050564">
                    <a:moveTo>
                      <a:pt x="1183" y="602632"/>
                    </a:moveTo>
                    <a:cubicBezTo>
                      <a:pt x="2205" y="553476"/>
                      <a:pt x="3317" y="516570"/>
                      <a:pt x="3647" y="479664"/>
                    </a:cubicBezTo>
                    <a:cubicBezTo>
                      <a:pt x="4066" y="431696"/>
                      <a:pt x="10740" y="384274"/>
                      <a:pt x="14956" y="336624"/>
                    </a:cubicBezTo>
                    <a:cubicBezTo>
                      <a:pt x="17718" y="305369"/>
                      <a:pt x="17795" y="273879"/>
                      <a:pt x="19306" y="242511"/>
                    </a:cubicBezTo>
                    <a:cubicBezTo>
                      <a:pt x="22328" y="179767"/>
                      <a:pt x="29510" y="117498"/>
                      <a:pt x="41480" y="55827"/>
                    </a:cubicBezTo>
                    <a:cubicBezTo>
                      <a:pt x="43417" y="45864"/>
                      <a:pt x="46058" y="35888"/>
                      <a:pt x="49741" y="26446"/>
                    </a:cubicBezTo>
                    <a:cubicBezTo>
                      <a:pt x="55596" y="11447"/>
                      <a:pt x="67147" y="1605"/>
                      <a:pt x="83123" y="119"/>
                    </a:cubicBezTo>
                    <a:cubicBezTo>
                      <a:pt x="97023" y="-1177"/>
                      <a:pt x="106085" y="8335"/>
                      <a:pt x="113299" y="19352"/>
                    </a:cubicBezTo>
                    <a:cubicBezTo>
                      <a:pt x="125002" y="37228"/>
                      <a:pt x="134266" y="56240"/>
                      <a:pt x="139251" y="77055"/>
                    </a:cubicBezTo>
                    <a:cubicBezTo>
                      <a:pt x="158422" y="157109"/>
                      <a:pt x="177554" y="237170"/>
                      <a:pt x="196357" y="317313"/>
                    </a:cubicBezTo>
                    <a:cubicBezTo>
                      <a:pt x="212320" y="385366"/>
                      <a:pt x="220004" y="454772"/>
                      <a:pt x="229281" y="523911"/>
                    </a:cubicBezTo>
                    <a:cubicBezTo>
                      <a:pt x="236374" y="576775"/>
                      <a:pt x="247988" y="628845"/>
                      <a:pt x="257317" y="681314"/>
                    </a:cubicBezTo>
                    <a:cubicBezTo>
                      <a:pt x="272531" y="766913"/>
                      <a:pt x="290527" y="852257"/>
                      <a:pt x="288641" y="940014"/>
                    </a:cubicBezTo>
                    <a:cubicBezTo>
                      <a:pt x="288190" y="960918"/>
                      <a:pt x="283599" y="979657"/>
                      <a:pt x="272849" y="998084"/>
                    </a:cubicBezTo>
                    <a:cubicBezTo>
                      <a:pt x="259882" y="1020303"/>
                      <a:pt x="240895" y="1032412"/>
                      <a:pt x="217375" y="1038274"/>
                    </a:cubicBezTo>
                    <a:cubicBezTo>
                      <a:pt x="185320" y="1046262"/>
                      <a:pt x="152351" y="1049913"/>
                      <a:pt x="119515" y="1050535"/>
                    </a:cubicBezTo>
                    <a:cubicBezTo>
                      <a:pt x="53990" y="1051774"/>
                      <a:pt x="14258" y="1013179"/>
                      <a:pt x="8511" y="947932"/>
                    </a:cubicBezTo>
                    <a:cubicBezTo>
                      <a:pt x="3964" y="896294"/>
                      <a:pt x="3558" y="844560"/>
                      <a:pt x="1246" y="792878"/>
                    </a:cubicBezTo>
                    <a:cubicBezTo>
                      <a:pt x="-1795" y="725269"/>
                      <a:pt x="1761" y="657864"/>
                      <a:pt x="1183" y="602632"/>
                    </a:cubicBezTo>
                    <a:close/>
                  </a:path>
                </a:pathLst>
              </a:custGeom>
              <a:solidFill>
                <a:srgbClr val="3C472A"/>
              </a:solidFill>
              <a:ln w="6350" cap="flat">
                <a:noFill/>
                <a:prstDash val="solid"/>
                <a:miter/>
              </a:ln>
            </p:spPr>
            <p:txBody>
              <a:bodyPr rtlCol="0" anchor="ctr"/>
              <a:lstStyle/>
              <a:p>
                <a:endParaRPr lang="en-US"/>
              </a:p>
            </p:txBody>
          </p:sp>
        </p:grpSp>
        <p:sp>
          <p:nvSpPr>
            <p:cNvPr id="49" name="Freeform: Shape 48">
              <a:extLst>
                <a:ext uri="{FF2B5EF4-FFF2-40B4-BE49-F238E27FC236}">
                  <a16:creationId xmlns:a16="http://schemas.microsoft.com/office/drawing/2014/main" id="{733C3E8B-6689-07FD-2D0A-377A9E95F9A9}"/>
                </a:ext>
              </a:extLst>
            </p:cNvPr>
            <p:cNvSpPr/>
            <p:nvPr/>
          </p:nvSpPr>
          <p:spPr>
            <a:xfrm>
              <a:off x="4998452" y="9942083"/>
              <a:ext cx="1521110" cy="2863175"/>
            </a:xfrm>
            <a:custGeom>
              <a:avLst/>
              <a:gdLst>
                <a:gd name="connsiteX0" fmla="*/ 1471912 w 1521110"/>
                <a:gd name="connsiteY0" fmla="*/ 408004 h 2863175"/>
                <a:gd name="connsiteX1" fmla="*/ 1424877 w 1521110"/>
                <a:gd name="connsiteY1" fmla="*/ 387887 h 2863175"/>
                <a:gd name="connsiteX2" fmla="*/ 1345877 w 1521110"/>
                <a:gd name="connsiteY2" fmla="*/ 445043 h 2863175"/>
                <a:gd name="connsiteX3" fmla="*/ 1299490 w 1521110"/>
                <a:gd name="connsiteY3" fmla="*/ 527155 h 2863175"/>
                <a:gd name="connsiteX4" fmla="*/ 1254678 w 1521110"/>
                <a:gd name="connsiteY4" fmla="*/ 638801 h 2863175"/>
                <a:gd name="connsiteX5" fmla="*/ 1148982 w 1521110"/>
                <a:gd name="connsiteY5" fmla="*/ 810969 h 2863175"/>
                <a:gd name="connsiteX6" fmla="*/ 1023100 w 1521110"/>
                <a:gd name="connsiteY6" fmla="*/ 960130 h 2863175"/>
                <a:gd name="connsiteX7" fmla="*/ 949345 w 1521110"/>
                <a:gd name="connsiteY7" fmla="*/ 1047423 h 2863175"/>
                <a:gd name="connsiteX8" fmla="*/ 878923 w 1521110"/>
                <a:gd name="connsiteY8" fmla="*/ 1131472 h 2863175"/>
                <a:gd name="connsiteX9" fmla="*/ 880422 w 1521110"/>
                <a:gd name="connsiteY9" fmla="*/ 1114365 h 2863175"/>
                <a:gd name="connsiteX10" fmla="*/ 880860 w 1521110"/>
                <a:gd name="connsiteY10" fmla="*/ 1104529 h 2863175"/>
                <a:gd name="connsiteX11" fmla="*/ 881031 w 1521110"/>
                <a:gd name="connsiteY11" fmla="*/ 1097944 h 2863175"/>
                <a:gd name="connsiteX12" fmla="*/ 912356 w 1521110"/>
                <a:gd name="connsiteY12" fmla="*/ 1008428 h 2863175"/>
                <a:gd name="connsiteX13" fmla="*/ 920382 w 1521110"/>
                <a:gd name="connsiteY13" fmla="*/ 991556 h 2863175"/>
                <a:gd name="connsiteX14" fmla="*/ 979107 w 1521110"/>
                <a:gd name="connsiteY14" fmla="*/ 891607 h 2863175"/>
                <a:gd name="connsiteX15" fmla="*/ 1012667 w 1521110"/>
                <a:gd name="connsiteY15" fmla="*/ 820677 h 2863175"/>
                <a:gd name="connsiteX16" fmla="*/ 1042677 w 1521110"/>
                <a:gd name="connsiteY16" fmla="*/ 742090 h 2863175"/>
                <a:gd name="connsiteX17" fmla="*/ 1064153 w 1521110"/>
                <a:gd name="connsiteY17" fmla="*/ 682273 h 2863175"/>
                <a:gd name="connsiteX18" fmla="*/ 1091540 w 1521110"/>
                <a:gd name="connsiteY18" fmla="*/ 608734 h 2863175"/>
                <a:gd name="connsiteX19" fmla="*/ 1115073 w 1521110"/>
                <a:gd name="connsiteY19" fmla="*/ 557940 h 2863175"/>
                <a:gd name="connsiteX20" fmla="*/ 1164083 w 1521110"/>
                <a:gd name="connsiteY20" fmla="*/ 444561 h 2863175"/>
                <a:gd name="connsiteX21" fmla="*/ 1188994 w 1521110"/>
                <a:gd name="connsiteY21" fmla="*/ 314614 h 2863175"/>
                <a:gd name="connsiteX22" fmla="*/ 1189197 w 1521110"/>
                <a:gd name="connsiteY22" fmla="*/ 237931 h 2863175"/>
                <a:gd name="connsiteX23" fmla="*/ 1178078 w 1521110"/>
                <a:gd name="connsiteY23" fmla="*/ 181340 h 2863175"/>
                <a:gd name="connsiteX24" fmla="*/ 1168121 w 1521110"/>
                <a:gd name="connsiteY24" fmla="*/ 147273 h 2863175"/>
                <a:gd name="connsiteX25" fmla="*/ 1159066 w 1521110"/>
                <a:gd name="connsiteY25" fmla="*/ 99489 h 2863175"/>
                <a:gd name="connsiteX26" fmla="*/ 1139730 w 1521110"/>
                <a:gd name="connsiteY26" fmla="*/ 29283 h 2863175"/>
                <a:gd name="connsiteX27" fmla="*/ 1131196 w 1521110"/>
                <a:gd name="connsiteY27" fmla="*/ 12761 h 2863175"/>
                <a:gd name="connsiteX28" fmla="*/ 1081596 w 1521110"/>
                <a:gd name="connsiteY28" fmla="*/ 12920 h 2863175"/>
                <a:gd name="connsiteX29" fmla="*/ 1068522 w 1521110"/>
                <a:gd name="connsiteY29" fmla="*/ 37526 h 2863175"/>
                <a:gd name="connsiteX30" fmla="*/ 1052272 w 1521110"/>
                <a:gd name="connsiteY30" fmla="*/ 73073 h 2863175"/>
                <a:gd name="connsiteX31" fmla="*/ 1024427 w 1521110"/>
                <a:gd name="connsiteY31" fmla="*/ 108239 h 2863175"/>
                <a:gd name="connsiteX32" fmla="*/ 984308 w 1521110"/>
                <a:gd name="connsiteY32" fmla="*/ 157553 h 2863175"/>
                <a:gd name="connsiteX33" fmla="*/ 932181 w 1521110"/>
                <a:gd name="connsiteY33" fmla="*/ 278134 h 2863175"/>
                <a:gd name="connsiteX34" fmla="*/ 928205 w 1521110"/>
                <a:gd name="connsiteY34" fmla="*/ 302118 h 2863175"/>
                <a:gd name="connsiteX35" fmla="*/ 895160 w 1521110"/>
                <a:gd name="connsiteY35" fmla="*/ 432362 h 2863175"/>
                <a:gd name="connsiteX36" fmla="*/ 853339 w 1521110"/>
                <a:gd name="connsiteY36" fmla="*/ 542465 h 2863175"/>
                <a:gd name="connsiteX37" fmla="*/ 834962 w 1521110"/>
                <a:gd name="connsiteY37" fmla="*/ 629771 h 2863175"/>
                <a:gd name="connsiteX38" fmla="*/ 841382 w 1521110"/>
                <a:gd name="connsiteY38" fmla="*/ 736146 h 2863175"/>
                <a:gd name="connsiteX39" fmla="*/ 844144 w 1521110"/>
                <a:gd name="connsiteY39" fmla="*/ 876272 h 2863175"/>
                <a:gd name="connsiteX40" fmla="*/ 841001 w 1521110"/>
                <a:gd name="connsiteY40" fmla="*/ 947284 h 2863175"/>
                <a:gd name="connsiteX41" fmla="*/ 840677 w 1521110"/>
                <a:gd name="connsiteY41" fmla="*/ 990255 h 2863175"/>
                <a:gd name="connsiteX42" fmla="*/ 843808 w 1521110"/>
                <a:gd name="connsiteY42" fmla="*/ 1029573 h 2863175"/>
                <a:gd name="connsiteX43" fmla="*/ 802025 w 1521110"/>
                <a:gd name="connsiteY43" fmla="*/ 1153576 h 2863175"/>
                <a:gd name="connsiteX44" fmla="*/ 763861 w 1521110"/>
                <a:gd name="connsiteY44" fmla="*/ 1266803 h 2863175"/>
                <a:gd name="connsiteX45" fmla="*/ 705035 w 1521110"/>
                <a:gd name="connsiteY45" fmla="*/ 1467000 h 2863175"/>
                <a:gd name="connsiteX46" fmla="*/ 696214 w 1521110"/>
                <a:gd name="connsiteY46" fmla="*/ 1413025 h 2863175"/>
                <a:gd name="connsiteX47" fmla="*/ 694868 w 1521110"/>
                <a:gd name="connsiteY47" fmla="*/ 1392825 h 2863175"/>
                <a:gd name="connsiteX48" fmla="*/ 697478 w 1521110"/>
                <a:gd name="connsiteY48" fmla="*/ 1267260 h 2863175"/>
                <a:gd name="connsiteX49" fmla="*/ 691655 w 1521110"/>
                <a:gd name="connsiteY49" fmla="*/ 1182450 h 2863175"/>
                <a:gd name="connsiteX50" fmla="*/ 678428 w 1521110"/>
                <a:gd name="connsiteY50" fmla="*/ 1092273 h 2863175"/>
                <a:gd name="connsiteX51" fmla="*/ 667068 w 1521110"/>
                <a:gd name="connsiteY51" fmla="*/ 1024360 h 2863175"/>
                <a:gd name="connsiteX52" fmla="*/ 654032 w 1521110"/>
                <a:gd name="connsiteY52" fmla="*/ 940350 h 2863175"/>
                <a:gd name="connsiteX53" fmla="*/ 649390 w 1521110"/>
                <a:gd name="connsiteY53" fmla="*/ 879878 h 2863175"/>
                <a:gd name="connsiteX54" fmla="*/ 635705 w 1521110"/>
                <a:gd name="connsiteY54" fmla="*/ 746763 h 2863175"/>
                <a:gd name="connsiteX55" fmla="*/ 590474 w 1521110"/>
                <a:gd name="connsiteY55" fmla="*/ 610741 h 2863175"/>
                <a:gd name="connsiteX56" fmla="*/ 550076 w 1521110"/>
                <a:gd name="connsiteY56" fmla="*/ 538147 h 2863175"/>
                <a:gd name="connsiteX57" fmla="*/ 509607 w 1521110"/>
                <a:gd name="connsiteY57" fmla="*/ 490535 h 2863175"/>
                <a:gd name="connsiteX58" fmla="*/ 482156 w 1521110"/>
                <a:gd name="connsiteY58" fmla="*/ 463605 h 2863175"/>
                <a:gd name="connsiteX59" fmla="*/ 448304 w 1521110"/>
                <a:gd name="connsiteY59" fmla="*/ 423231 h 2863175"/>
                <a:gd name="connsiteX60" fmla="*/ 392869 w 1521110"/>
                <a:gd name="connsiteY60" fmla="*/ 367097 h 2863175"/>
                <a:gd name="connsiteX61" fmla="*/ 376054 w 1521110"/>
                <a:gd name="connsiteY61" fmla="*/ 355997 h 2863175"/>
                <a:gd name="connsiteX62" fmla="*/ 329248 w 1521110"/>
                <a:gd name="connsiteY62" fmla="*/ 382394 h 2863175"/>
                <a:gd name="connsiteX63" fmla="*/ 329915 w 1521110"/>
                <a:gd name="connsiteY63" fmla="*/ 412576 h 2863175"/>
                <a:gd name="connsiteX64" fmla="*/ 333369 w 1521110"/>
                <a:gd name="connsiteY64" fmla="*/ 454778 h 2863175"/>
                <a:gd name="connsiteX65" fmla="*/ 325660 w 1521110"/>
                <a:gd name="connsiteY65" fmla="*/ 502759 h 2863175"/>
                <a:gd name="connsiteX66" fmla="*/ 313843 w 1521110"/>
                <a:gd name="connsiteY66" fmla="*/ 570608 h 2863175"/>
                <a:gd name="connsiteX67" fmla="*/ 328391 w 1521110"/>
                <a:gd name="connsiteY67" fmla="*/ 712182 h 2863175"/>
                <a:gd name="connsiteX68" fmla="*/ 337332 w 1521110"/>
                <a:gd name="connsiteY68" fmla="*/ 736959 h 2863175"/>
                <a:gd name="connsiteX69" fmla="*/ 375032 w 1521110"/>
                <a:gd name="connsiteY69" fmla="*/ 877567 h 2863175"/>
                <a:gd name="connsiteX70" fmla="*/ 393777 w 1521110"/>
                <a:gd name="connsiteY70" fmla="*/ 1003780 h 2863175"/>
                <a:gd name="connsiteX71" fmla="*/ 422618 w 1521110"/>
                <a:gd name="connsiteY71" fmla="*/ 1096033 h 2863175"/>
                <a:gd name="connsiteX72" fmla="*/ 484994 w 1521110"/>
                <a:gd name="connsiteY72" fmla="*/ 1193188 h 2863175"/>
                <a:gd name="connsiteX73" fmla="*/ 561779 w 1521110"/>
                <a:gd name="connsiteY73" fmla="*/ 1324182 h 2863175"/>
                <a:gd name="connsiteX74" fmla="*/ 596393 w 1521110"/>
                <a:gd name="connsiteY74" fmla="*/ 1392971 h 2863175"/>
                <a:gd name="connsiteX75" fmla="*/ 618827 w 1521110"/>
                <a:gd name="connsiteY75" fmla="*/ 1433764 h 2863175"/>
                <a:gd name="connsiteX76" fmla="*/ 655003 w 1521110"/>
                <a:gd name="connsiteY76" fmla="*/ 1487523 h 2863175"/>
                <a:gd name="connsiteX77" fmla="*/ 682670 w 1521110"/>
                <a:gd name="connsiteY77" fmla="*/ 1546133 h 2863175"/>
                <a:gd name="connsiteX78" fmla="*/ 652006 w 1521110"/>
                <a:gd name="connsiteY78" fmla="*/ 1685770 h 2863175"/>
                <a:gd name="connsiteX79" fmla="*/ 632600 w 1521110"/>
                <a:gd name="connsiteY79" fmla="*/ 1799079 h 2863175"/>
                <a:gd name="connsiteX80" fmla="*/ 572339 w 1521110"/>
                <a:gd name="connsiteY80" fmla="*/ 1725045 h 2863175"/>
                <a:gd name="connsiteX81" fmla="*/ 543516 w 1521110"/>
                <a:gd name="connsiteY81" fmla="*/ 1677832 h 2863175"/>
                <a:gd name="connsiteX82" fmla="*/ 483693 w 1521110"/>
                <a:gd name="connsiteY82" fmla="*/ 1558795 h 2863175"/>
                <a:gd name="connsiteX83" fmla="*/ 434404 w 1521110"/>
                <a:gd name="connsiteY83" fmla="*/ 1411227 h 2863175"/>
                <a:gd name="connsiteX84" fmla="*/ 415081 w 1521110"/>
                <a:gd name="connsiteY84" fmla="*/ 1335789 h 2863175"/>
                <a:gd name="connsiteX85" fmla="*/ 408039 w 1521110"/>
                <a:gd name="connsiteY85" fmla="*/ 1305875 h 2863175"/>
                <a:gd name="connsiteX86" fmla="*/ 360262 w 1521110"/>
                <a:gd name="connsiteY86" fmla="*/ 1121407 h 2863175"/>
                <a:gd name="connsiteX87" fmla="*/ 329515 w 1521110"/>
                <a:gd name="connsiteY87" fmla="*/ 1019433 h 2863175"/>
                <a:gd name="connsiteX88" fmla="*/ 250933 w 1521110"/>
                <a:gd name="connsiteY88" fmla="*/ 898154 h 2863175"/>
                <a:gd name="connsiteX89" fmla="*/ 176315 w 1521110"/>
                <a:gd name="connsiteY89" fmla="*/ 853101 h 2863175"/>
                <a:gd name="connsiteX90" fmla="*/ 143898 w 1521110"/>
                <a:gd name="connsiteY90" fmla="*/ 849894 h 2863175"/>
                <a:gd name="connsiteX91" fmla="*/ 108281 w 1521110"/>
                <a:gd name="connsiteY91" fmla="*/ 879351 h 2863175"/>
                <a:gd name="connsiteX92" fmla="*/ 105029 w 1521110"/>
                <a:gd name="connsiteY92" fmla="*/ 932171 h 2863175"/>
                <a:gd name="connsiteX93" fmla="*/ 113234 w 1521110"/>
                <a:gd name="connsiteY93" fmla="*/ 982749 h 2863175"/>
                <a:gd name="connsiteX94" fmla="*/ 167552 w 1521110"/>
                <a:gd name="connsiteY94" fmla="*/ 1150001 h 2863175"/>
                <a:gd name="connsiteX95" fmla="*/ 209062 w 1521110"/>
                <a:gd name="connsiteY95" fmla="*/ 1241448 h 2863175"/>
                <a:gd name="connsiteX96" fmla="*/ 241713 w 1521110"/>
                <a:gd name="connsiteY96" fmla="*/ 1347035 h 2863175"/>
                <a:gd name="connsiteX97" fmla="*/ 268974 w 1521110"/>
                <a:gd name="connsiteY97" fmla="*/ 1454274 h 2863175"/>
                <a:gd name="connsiteX98" fmla="*/ 357048 w 1521110"/>
                <a:gd name="connsiteY98" fmla="*/ 1607741 h 2863175"/>
                <a:gd name="connsiteX99" fmla="*/ 429407 w 1521110"/>
                <a:gd name="connsiteY99" fmla="*/ 1680251 h 2863175"/>
                <a:gd name="connsiteX100" fmla="*/ 462198 w 1521110"/>
                <a:gd name="connsiteY100" fmla="*/ 1714078 h 2863175"/>
                <a:gd name="connsiteX101" fmla="*/ 531622 w 1521110"/>
                <a:gd name="connsiteY101" fmla="*/ 1780683 h 2863175"/>
                <a:gd name="connsiteX102" fmla="*/ 585763 w 1521110"/>
                <a:gd name="connsiteY102" fmla="*/ 1824536 h 2863175"/>
                <a:gd name="connsiteX103" fmla="*/ 618967 w 1521110"/>
                <a:gd name="connsiteY103" fmla="*/ 1848571 h 2863175"/>
                <a:gd name="connsiteX104" fmla="*/ 623501 w 1521110"/>
                <a:gd name="connsiteY104" fmla="*/ 1851403 h 2863175"/>
                <a:gd name="connsiteX105" fmla="*/ 620910 w 1521110"/>
                <a:gd name="connsiteY105" fmla="*/ 1866281 h 2863175"/>
                <a:gd name="connsiteX106" fmla="*/ 611169 w 1521110"/>
                <a:gd name="connsiteY106" fmla="*/ 1957880 h 2863175"/>
                <a:gd name="connsiteX107" fmla="*/ 594907 w 1521110"/>
                <a:gd name="connsiteY107" fmla="*/ 2135000 h 2863175"/>
                <a:gd name="connsiteX108" fmla="*/ 587782 w 1521110"/>
                <a:gd name="connsiteY108" fmla="*/ 2193763 h 2863175"/>
                <a:gd name="connsiteX109" fmla="*/ 558540 w 1521110"/>
                <a:gd name="connsiteY109" fmla="*/ 2149072 h 2863175"/>
                <a:gd name="connsiteX110" fmla="*/ 525196 w 1521110"/>
                <a:gd name="connsiteY110" fmla="*/ 2088017 h 2863175"/>
                <a:gd name="connsiteX111" fmla="*/ 490481 w 1521110"/>
                <a:gd name="connsiteY111" fmla="*/ 2017519 h 2863175"/>
                <a:gd name="connsiteX112" fmla="*/ 426047 w 1521110"/>
                <a:gd name="connsiteY112" fmla="*/ 1883445 h 2863175"/>
                <a:gd name="connsiteX113" fmla="*/ 352527 w 1521110"/>
                <a:gd name="connsiteY113" fmla="*/ 1773387 h 2863175"/>
                <a:gd name="connsiteX114" fmla="*/ 326880 w 1521110"/>
                <a:gd name="connsiteY114" fmla="*/ 1741771 h 2863175"/>
                <a:gd name="connsiteX115" fmla="*/ 280340 w 1521110"/>
                <a:gd name="connsiteY115" fmla="*/ 1643720 h 2863175"/>
                <a:gd name="connsiteX116" fmla="*/ 265405 w 1521110"/>
                <a:gd name="connsiteY116" fmla="*/ 1549772 h 2863175"/>
                <a:gd name="connsiteX117" fmla="*/ 259176 w 1521110"/>
                <a:gd name="connsiteY117" fmla="*/ 1501436 h 2863175"/>
                <a:gd name="connsiteX118" fmla="*/ 221634 w 1521110"/>
                <a:gd name="connsiteY118" fmla="*/ 1357151 h 2863175"/>
                <a:gd name="connsiteX119" fmla="*/ 147181 w 1521110"/>
                <a:gd name="connsiteY119" fmla="*/ 1188235 h 2863175"/>
                <a:gd name="connsiteX120" fmla="*/ 125000 w 1521110"/>
                <a:gd name="connsiteY120" fmla="*/ 1151697 h 2863175"/>
                <a:gd name="connsiteX121" fmla="*/ 95155 w 1521110"/>
                <a:gd name="connsiteY121" fmla="*/ 1119134 h 2863175"/>
                <a:gd name="connsiteX122" fmla="*/ 24022 w 1521110"/>
                <a:gd name="connsiteY122" fmla="*/ 1136355 h 2863175"/>
                <a:gd name="connsiteX123" fmla="*/ 6122 w 1521110"/>
                <a:gd name="connsiteY123" fmla="*/ 1182799 h 2863175"/>
                <a:gd name="connsiteX124" fmla="*/ 242 w 1521110"/>
                <a:gd name="connsiteY124" fmla="*/ 1247556 h 2863175"/>
                <a:gd name="connsiteX125" fmla="*/ 4242 w 1521110"/>
                <a:gd name="connsiteY125" fmla="*/ 1374677 h 2863175"/>
                <a:gd name="connsiteX126" fmla="*/ 23819 w 1521110"/>
                <a:gd name="connsiteY126" fmla="*/ 1485091 h 2863175"/>
                <a:gd name="connsiteX127" fmla="*/ 89263 w 1521110"/>
                <a:gd name="connsiteY127" fmla="*/ 1678289 h 2863175"/>
                <a:gd name="connsiteX128" fmla="*/ 153569 w 1521110"/>
                <a:gd name="connsiteY128" fmla="*/ 1786779 h 2863175"/>
                <a:gd name="connsiteX129" fmla="*/ 245631 w 1521110"/>
                <a:gd name="connsiteY129" fmla="*/ 1907854 h 2863175"/>
                <a:gd name="connsiteX130" fmla="*/ 273082 w 1521110"/>
                <a:gd name="connsiteY130" fmla="*/ 1945789 h 2863175"/>
                <a:gd name="connsiteX131" fmla="*/ 348863 w 1521110"/>
                <a:gd name="connsiteY131" fmla="*/ 2040442 h 2863175"/>
                <a:gd name="connsiteX132" fmla="*/ 453842 w 1521110"/>
                <a:gd name="connsiteY132" fmla="*/ 2151409 h 2863175"/>
                <a:gd name="connsiteX133" fmla="*/ 573247 w 1521110"/>
                <a:gd name="connsiteY133" fmla="*/ 2255123 h 2863175"/>
                <a:gd name="connsiteX134" fmla="*/ 580505 w 1521110"/>
                <a:gd name="connsiteY134" fmla="*/ 2260076 h 2863175"/>
                <a:gd name="connsiteX135" fmla="*/ 572389 w 1521110"/>
                <a:gd name="connsiteY135" fmla="*/ 2328047 h 2863175"/>
                <a:gd name="connsiteX136" fmla="*/ 563341 w 1521110"/>
                <a:gd name="connsiteY136" fmla="*/ 2399891 h 2863175"/>
                <a:gd name="connsiteX137" fmla="*/ 556566 w 1521110"/>
                <a:gd name="connsiteY137" fmla="*/ 2472147 h 2863175"/>
                <a:gd name="connsiteX138" fmla="*/ 554794 w 1521110"/>
                <a:gd name="connsiteY138" fmla="*/ 2490245 h 2863175"/>
                <a:gd name="connsiteX139" fmla="*/ 541128 w 1521110"/>
                <a:gd name="connsiteY139" fmla="*/ 2478574 h 2863175"/>
                <a:gd name="connsiteX140" fmla="*/ 504800 w 1521110"/>
                <a:gd name="connsiteY140" fmla="*/ 2437566 h 2863175"/>
                <a:gd name="connsiteX141" fmla="*/ 433280 w 1521110"/>
                <a:gd name="connsiteY141" fmla="*/ 2334200 h 2863175"/>
                <a:gd name="connsiteX142" fmla="*/ 367983 w 1521110"/>
                <a:gd name="connsiteY142" fmla="*/ 2233838 h 2863175"/>
                <a:gd name="connsiteX143" fmla="*/ 304165 w 1521110"/>
                <a:gd name="connsiteY143" fmla="*/ 2132511 h 2863175"/>
                <a:gd name="connsiteX144" fmla="*/ 235446 w 1521110"/>
                <a:gd name="connsiteY144" fmla="*/ 2036734 h 2863175"/>
                <a:gd name="connsiteX145" fmla="*/ 136424 w 1521110"/>
                <a:gd name="connsiteY145" fmla="*/ 1931038 h 2863175"/>
                <a:gd name="connsiteX146" fmla="*/ 83471 w 1521110"/>
                <a:gd name="connsiteY146" fmla="*/ 1906426 h 2863175"/>
                <a:gd name="connsiteX147" fmla="*/ 37802 w 1521110"/>
                <a:gd name="connsiteY147" fmla="*/ 1935502 h 2863175"/>
                <a:gd name="connsiteX148" fmla="*/ 33154 w 1521110"/>
                <a:gd name="connsiteY148" fmla="*/ 1966624 h 2863175"/>
                <a:gd name="connsiteX149" fmla="*/ 35249 w 1521110"/>
                <a:gd name="connsiteY149" fmla="*/ 1986112 h 2863175"/>
                <a:gd name="connsiteX150" fmla="*/ 52528 w 1521110"/>
                <a:gd name="connsiteY150" fmla="*/ 2038138 h 2863175"/>
                <a:gd name="connsiteX151" fmla="*/ 110745 w 1521110"/>
                <a:gd name="connsiteY151" fmla="*/ 2145110 h 2863175"/>
                <a:gd name="connsiteX152" fmla="*/ 171101 w 1521110"/>
                <a:gd name="connsiteY152" fmla="*/ 2222123 h 2863175"/>
                <a:gd name="connsiteX153" fmla="*/ 216967 w 1521110"/>
                <a:gd name="connsiteY153" fmla="*/ 2259105 h 2863175"/>
                <a:gd name="connsiteX154" fmla="*/ 258001 w 1521110"/>
                <a:gd name="connsiteY154" fmla="*/ 2295592 h 2863175"/>
                <a:gd name="connsiteX155" fmla="*/ 289922 w 1521110"/>
                <a:gd name="connsiteY155" fmla="*/ 2335451 h 2863175"/>
                <a:gd name="connsiteX156" fmla="*/ 336277 w 1521110"/>
                <a:gd name="connsiteY156" fmla="*/ 2388791 h 2863175"/>
                <a:gd name="connsiteX157" fmla="*/ 386684 w 1521110"/>
                <a:gd name="connsiteY157" fmla="*/ 2435521 h 2863175"/>
                <a:gd name="connsiteX158" fmla="*/ 517907 w 1521110"/>
                <a:gd name="connsiteY158" fmla="*/ 2535330 h 2863175"/>
                <a:gd name="connsiteX159" fmla="*/ 548812 w 1521110"/>
                <a:gd name="connsiteY159" fmla="*/ 2552437 h 2863175"/>
                <a:gd name="connsiteX160" fmla="*/ 533134 w 1521110"/>
                <a:gd name="connsiteY160" fmla="*/ 2678370 h 2863175"/>
                <a:gd name="connsiteX161" fmla="*/ 525291 w 1521110"/>
                <a:gd name="connsiteY161" fmla="*/ 2730275 h 2863175"/>
                <a:gd name="connsiteX162" fmla="*/ 519519 w 1521110"/>
                <a:gd name="connsiteY162" fmla="*/ 2779316 h 2863175"/>
                <a:gd name="connsiteX163" fmla="*/ 523761 w 1521110"/>
                <a:gd name="connsiteY163" fmla="*/ 2845000 h 2863175"/>
                <a:gd name="connsiteX164" fmla="*/ 545300 w 1521110"/>
                <a:gd name="connsiteY164" fmla="*/ 2859961 h 2863175"/>
                <a:gd name="connsiteX165" fmla="*/ 559867 w 1521110"/>
                <a:gd name="connsiteY165" fmla="*/ 2841070 h 2863175"/>
                <a:gd name="connsiteX166" fmla="*/ 569989 w 1521110"/>
                <a:gd name="connsiteY166" fmla="*/ 2816698 h 2863175"/>
                <a:gd name="connsiteX167" fmla="*/ 595777 w 1521110"/>
                <a:gd name="connsiteY167" fmla="*/ 2764025 h 2863175"/>
                <a:gd name="connsiteX168" fmla="*/ 659226 w 1521110"/>
                <a:gd name="connsiteY168" fmla="*/ 2614857 h 2863175"/>
                <a:gd name="connsiteX169" fmla="*/ 691706 w 1521110"/>
                <a:gd name="connsiteY169" fmla="*/ 2435845 h 2863175"/>
                <a:gd name="connsiteX170" fmla="*/ 697643 w 1521110"/>
                <a:gd name="connsiteY170" fmla="*/ 2392995 h 2863175"/>
                <a:gd name="connsiteX171" fmla="*/ 734588 w 1521110"/>
                <a:gd name="connsiteY171" fmla="*/ 2403878 h 2863175"/>
                <a:gd name="connsiteX172" fmla="*/ 812864 w 1521110"/>
                <a:gd name="connsiteY172" fmla="*/ 2421481 h 2863175"/>
                <a:gd name="connsiteX173" fmla="*/ 874078 w 1521110"/>
                <a:gd name="connsiteY173" fmla="*/ 2428669 h 2863175"/>
                <a:gd name="connsiteX174" fmla="*/ 897427 w 1521110"/>
                <a:gd name="connsiteY174" fmla="*/ 2429889 h 2863175"/>
                <a:gd name="connsiteX175" fmla="*/ 973760 w 1521110"/>
                <a:gd name="connsiteY175" fmla="*/ 2436308 h 2863175"/>
                <a:gd name="connsiteX176" fmla="*/ 1034815 w 1521110"/>
                <a:gd name="connsiteY176" fmla="*/ 2431729 h 2863175"/>
                <a:gd name="connsiteX177" fmla="*/ 1123728 w 1521110"/>
                <a:gd name="connsiteY177" fmla="*/ 2395668 h 2863175"/>
                <a:gd name="connsiteX178" fmla="*/ 1167346 w 1521110"/>
                <a:gd name="connsiteY178" fmla="*/ 2364921 h 2863175"/>
                <a:gd name="connsiteX179" fmla="*/ 1210082 w 1521110"/>
                <a:gd name="connsiteY179" fmla="*/ 2318985 h 2863175"/>
                <a:gd name="connsiteX180" fmla="*/ 1228662 w 1521110"/>
                <a:gd name="connsiteY180" fmla="*/ 2291084 h 2863175"/>
                <a:gd name="connsiteX181" fmla="*/ 1236460 w 1521110"/>
                <a:gd name="connsiteY181" fmla="*/ 2263296 h 2863175"/>
                <a:gd name="connsiteX182" fmla="*/ 1213320 w 1521110"/>
                <a:gd name="connsiteY182" fmla="*/ 2216325 h 2863175"/>
                <a:gd name="connsiteX183" fmla="*/ 1190740 w 1521110"/>
                <a:gd name="connsiteY183" fmla="*/ 2211709 h 2863175"/>
                <a:gd name="connsiteX184" fmla="*/ 1169969 w 1521110"/>
                <a:gd name="connsiteY184" fmla="*/ 2212953 h 2863175"/>
                <a:gd name="connsiteX185" fmla="*/ 1085273 w 1521110"/>
                <a:gd name="connsiteY185" fmla="*/ 2234683 h 2863175"/>
                <a:gd name="connsiteX186" fmla="*/ 1023443 w 1521110"/>
                <a:gd name="connsiteY186" fmla="*/ 2268052 h 2863175"/>
                <a:gd name="connsiteX187" fmla="*/ 1005288 w 1521110"/>
                <a:gd name="connsiteY187" fmla="*/ 2282842 h 2863175"/>
                <a:gd name="connsiteX188" fmla="*/ 968864 w 1521110"/>
                <a:gd name="connsiteY188" fmla="*/ 2309981 h 2863175"/>
                <a:gd name="connsiteX189" fmla="*/ 918357 w 1521110"/>
                <a:gd name="connsiteY189" fmla="*/ 2320706 h 2863175"/>
                <a:gd name="connsiteX190" fmla="*/ 897776 w 1521110"/>
                <a:gd name="connsiteY190" fmla="*/ 2318115 h 2863175"/>
                <a:gd name="connsiteX191" fmla="*/ 832498 w 1521110"/>
                <a:gd name="connsiteY191" fmla="*/ 2318052 h 2863175"/>
                <a:gd name="connsiteX192" fmla="*/ 763118 w 1521110"/>
                <a:gd name="connsiteY192" fmla="*/ 2332263 h 2863175"/>
                <a:gd name="connsiteX193" fmla="*/ 726301 w 1521110"/>
                <a:gd name="connsiteY193" fmla="*/ 2339261 h 2863175"/>
                <a:gd name="connsiteX194" fmla="*/ 707759 w 1521110"/>
                <a:gd name="connsiteY194" fmla="*/ 2342004 h 2863175"/>
                <a:gd name="connsiteX195" fmla="*/ 713099 w 1521110"/>
                <a:gd name="connsiteY195" fmla="*/ 2321004 h 2863175"/>
                <a:gd name="connsiteX196" fmla="*/ 743357 w 1521110"/>
                <a:gd name="connsiteY196" fmla="*/ 2215131 h 2863175"/>
                <a:gd name="connsiteX197" fmla="*/ 760013 w 1521110"/>
                <a:gd name="connsiteY197" fmla="*/ 2156572 h 2863175"/>
                <a:gd name="connsiteX198" fmla="*/ 891807 w 1521110"/>
                <a:gd name="connsiteY198" fmla="*/ 2113271 h 2863175"/>
                <a:gd name="connsiteX199" fmla="*/ 945236 w 1521110"/>
                <a:gd name="connsiteY199" fmla="*/ 2089788 h 2863175"/>
                <a:gd name="connsiteX200" fmla="*/ 997249 w 1521110"/>
                <a:gd name="connsiteY200" fmla="*/ 2059880 h 2863175"/>
                <a:gd name="connsiteX201" fmla="*/ 1033939 w 1521110"/>
                <a:gd name="connsiteY201" fmla="*/ 2036772 h 2863175"/>
                <a:gd name="connsiteX202" fmla="*/ 1077005 w 1521110"/>
                <a:gd name="connsiteY202" fmla="*/ 2018903 h 2863175"/>
                <a:gd name="connsiteX203" fmla="*/ 1124084 w 1521110"/>
                <a:gd name="connsiteY203" fmla="*/ 2001980 h 2863175"/>
                <a:gd name="connsiteX204" fmla="*/ 1193915 w 1521110"/>
                <a:gd name="connsiteY204" fmla="*/ 1956965 h 2863175"/>
                <a:gd name="connsiteX205" fmla="*/ 1270356 w 1521110"/>
                <a:gd name="connsiteY205" fmla="*/ 1887318 h 2863175"/>
                <a:gd name="connsiteX206" fmla="*/ 1298677 w 1521110"/>
                <a:gd name="connsiteY206" fmla="*/ 1850381 h 2863175"/>
                <a:gd name="connsiteX207" fmla="*/ 1305776 w 1521110"/>
                <a:gd name="connsiteY207" fmla="*/ 1835325 h 2863175"/>
                <a:gd name="connsiteX208" fmla="*/ 1310698 w 1521110"/>
                <a:gd name="connsiteY208" fmla="*/ 1809061 h 2863175"/>
                <a:gd name="connsiteX209" fmla="*/ 1282135 w 1521110"/>
                <a:gd name="connsiteY209" fmla="*/ 1773044 h 2863175"/>
                <a:gd name="connsiteX210" fmla="*/ 1232809 w 1521110"/>
                <a:gd name="connsiteY210" fmla="*/ 1778073 h 2863175"/>
                <a:gd name="connsiteX211" fmla="*/ 1123982 w 1521110"/>
                <a:gd name="connsiteY211" fmla="*/ 1835350 h 2863175"/>
                <a:gd name="connsiteX212" fmla="*/ 1042226 w 1521110"/>
                <a:gd name="connsiteY212" fmla="*/ 1893097 h 2863175"/>
                <a:gd name="connsiteX213" fmla="*/ 962864 w 1521110"/>
                <a:gd name="connsiteY213" fmla="*/ 1956655 h 2863175"/>
                <a:gd name="connsiteX214" fmla="*/ 882580 w 1521110"/>
                <a:gd name="connsiteY214" fmla="*/ 2019031 h 2863175"/>
                <a:gd name="connsiteX215" fmla="*/ 796468 w 1521110"/>
                <a:gd name="connsiteY215" fmla="*/ 2082086 h 2863175"/>
                <a:gd name="connsiteX216" fmla="*/ 776682 w 1521110"/>
                <a:gd name="connsiteY216" fmla="*/ 2095364 h 2863175"/>
                <a:gd name="connsiteX217" fmla="*/ 814756 w 1521110"/>
                <a:gd name="connsiteY217" fmla="*/ 1941345 h 2863175"/>
                <a:gd name="connsiteX218" fmla="*/ 831609 w 1521110"/>
                <a:gd name="connsiteY218" fmla="*/ 1843713 h 2863175"/>
                <a:gd name="connsiteX219" fmla="*/ 856266 w 1521110"/>
                <a:gd name="connsiteY219" fmla="*/ 1837986 h 2863175"/>
                <a:gd name="connsiteX220" fmla="*/ 934232 w 1521110"/>
                <a:gd name="connsiteY220" fmla="*/ 1814014 h 2863175"/>
                <a:gd name="connsiteX221" fmla="*/ 971963 w 1521110"/>
                <a:gd name="connsiteY221" fmla="*/ 1800895 h 2863175"/>
                <a:gd name="connsiteX222" fmla="*/ 1054405 w 1521110"/>
                <a:gd name="connsiteY222" fmla="*/ 1773571 h 2863175"/>
                <a:gd name="connsiteX223" fmla="*/ 1179615 w 1521110"/>
                <a:gd name="connsiteY223" fmla="*/ 1690932 h 2863175"/>
                <a:gd name="connsiteX224" fmla="*/ 1241146 w 1521110"/>
                <a:gd name="connsiteY224" fmla="*/ 1620123 h 2863175"/>
                <a:gd name="connsiteX225" fmla="*/ 1306132 w 1521110"/>
                <a:gd name="connsiteY225" fmla="*/ 1552610 h 2863175"/>
                <a:gd name="connsiteX226" fmla="*/ 1372432 w 1521110"/>
                <a:gd name="connsiteY226" fmla="*/ 1499188 h 2863175"/>
                <a:gd name="connsiteX227" fmla="*/ 1477335 w 1521110"/>
                <a:gd name="connsiteY227" fmla="*/ 1393238 h 2863175"/>
                <a:gd name="connsiteX228" fmla="*/ 1502829 w 1521110"/>
                <a:gd name="connsiteY228" fmla="*/ 1358066 h 2863175"/>
                <a:gd name="connsiteX229" fmla="*/ 1520508 w 1521110"/>
                <a:gd name="connsiteY229" fmla="*/ 1316828 h 2863175"/>
                <a:gd name="connsiteX230" fmla="*/ 1504767 w 1521110"/>
                <a:gd name="connsiteY230" fmla="*/ 1280945 h 2863175"/>
                <a:gd name="connsiteX231" fmla="*/ 1478992 w 1521110"/>
                <a:gd name="connsiteY231" fmla="*/ 1271013 h 2863175"/>
                <a:gd name="connsiteX232" fmla="*/ 1405306 w 1521110"/>
                <a:gd name="connsiteY232" fmla="*/ 1276684 h 2863175"/>
                <a:gd name="connsiteX233" fmla="*/ 1299560 w 1521110"/>
                <a:gd name="connsiteY233" fmla="*/ 1338564 h 2863175"/>
                <a:gd name="connsiteX234" fmla="*/ 1237393 w 1521110"/>
                <a:gd name="connsiteY234" fmla="*/ 1404065 h 2863175"/>
                <a:gd name="connsiteX235" fmla="*/ 1130879 w 1521110"/>
                <a:gd name="connsiteY235" fmla="*/ 1525541 h 2863175"/>
                <a:gd name="connsiteX236" fmla="*/ 1114140 w 1521110"/>
                <a:gd name="connsiteY236" fmla="*/ 1545504 h 2863175"/>
                <a:gd name="connsiteX237" fmla="*/ 1070744 w 1521110"/>
                <a:gd name="connsiteY237" fmla="*/ 1595263 h 2863175"/>
                <a:gd name="connsiteX238" fmla="*/ 977158 w 1521110"/>
                <a:gd name="connsiteY238" fmla="*/ 1688221 h 2863175"/>
                <a:gd name="connsiteX239" fmla="*/ 886467 w 1521110"/>
                <a:gd name="connsiteY239" fmla="*/ 1755556 h 2863175"/>
                <a:gd name="connsiteX240" fmla="*/ 846640 w 1521110"/>
                <a:gd name="connsiteY240" fmla="*/ 1780321 h 2863175"/>
                <a:gd name="connsiteX241" fmla="*/ 837667 w 1521110"/>
                <a:gd name="connsiteY241" fmla="*/ 1785306 h 2863175"/>
                <a:gd name="connsiteX242" fmla="*/ 844842 w 1521110"/>
                <a:gd name="connsiteY242" fmla="*/ 1681667 h 2863175"/>
                <a:gd name="connsiteX243" fmla="*/ 876904 w 1521110"/>
                <a:gd name="connsiteY243" fmla="*/ 1657417 h 2863175"/>
                <a:gd name="connsiteX244" fmla="*/ 904310 w 1521110"/>
                <a:gd name="connsiteY244" fmla="*/ 1632671 h 2863175"/>
                <a:gd name="connsiteX245" fmla="*/ 948113 w 1521110"/>
                <a:gd name="connsiteY245" fmla="*/ 1590107 h 2863175"/>
                <a:gd name="connsiteX246" fmla="*/ 1039660 w 1521110"/>
                <a:gd name="connsiteY246" fmla="*/ 1511869 h 2863175"/>
                <a:gd name="connsiteX247" fmla="*/ 1111632 w 1521110"/>
                <a:gd name="connsiteY247" fmla="*/ 1455252 h 2863175"/>
                <a:gd name="connsiteX248" fmla="*/ 1157193 w 1521110"/>
                <a:gd name="connsiteY248" fmla="*/ 1393606 h 2863175"/>
                <a:gd name="connsiteX249" fmla="*/ 1204011 w 1521110"/>
                <a:gd name="connsiteY249" fmla="*/ 1303887 h 2863175"/>
                <a:gd name="connsiteX250" fmla="*/ 1268769 w 1521110"/>
                <a:gd name="connsiteY250" fmla="*/ 1208300 h 2863175"/>
                <a:gd name="connsiteX251" fmla="*/ 1281900 w 1521110"/>
                <a:gd name="connsiteY251" fmla="*/ 1192051 h 2863175"/>
                <a:gd name="connsiteX252" fmla="*/ 1329557 w 1521110"/>
                <a:gd name="connsiteY252" fmla="*/ 1089727 h 2863175"/>
                <a:gd name="connsiteX253" fmla="*/ 1338314 w 1521110"/>
                <a:gd name="connsiteY253" fmla="*/ 1035809 h 2863175"/>
                <a:gd name="connsiteX254" fmla="*/ 1344994 w 1521110"/>
                <a:gd name="connsiteY254" fmla="*/ 997849 h 2863175"/>
                <a:gd name="connsiteX255" fmla="*/ 1358539 w 1521110"/>
                <a:gd name="connsiteY255" fmla="*/ 967115 h 2863175"/>
                <a:gd name="connsiteX256" fmla="*/ 1366870 w 1521110"/>
                <a:gd name="connsiteY256" fmla="*/ 944667 h 2863175"/>
                <a:gd name="connsiteX257" fmla="*/ 1338650 w 1521110"/>
                <a:gd name="connsiteY257" fmla="*/ 912727 h 2863175"/>
                <a:gd name="connsiteX258" fmla="*/ 1323169 w 1521110"/>
                <a:gd name="connsiteY258" fmla="*/ 916683 h 2863175"/>
                <a:gd name="connsiteX259" fmla="*/ 1267048 w 1521110"/>
                <a:gd name="connsiteY259" fmla="*/ 944357 h 2863175"/>
                <a:gd name="connsiteX260" fmla="*/ 1231196 w 1521110"/>
                <a:gd name="connsiteY260" fmla="*/ 965826 h 2863175"/>
                <a:gd name="connsiteX261" fmla="*/ 1203637 w 1521110"/>
                <a:gd name="connsiteY261" fmla="*/ 978882 h 2863175"/>
                <a:gd name="connsiteX262" fmla="*/ 1160946 w 1521110"/>
                <a:gd name="connsiteY262" fmla="*/ 1004053 h 2863175"/>
                <a:gd name="connsiteX263" fmla="*/ 1111822 w 1521110"/>
                <a:gd name="connsiteY263" fmla="*/ 1047970 h 2863175"/>
                <a:gd name="connsiteX264" fmla="*/ 1042613 w 1521110"/>
                <a:gd name="connsiteY264" fmla="*/ 1138159 h 2863175"/>
                <a:gd name="connsiteX265" fmla="*/ 997795 w 1521110"/>
                <a:gd name="connsiteY265" fmla="*/ 1234368 h 2863175"/>
                <a:gd name="connsiteX266" fmla="*/ 978618 w 1521110"/>
                <a:gd name="connsiteY266" fmla="*/ 1278480 h 2863175"/>
                <a:gd name="connsiteX267" fmla="*/ 947033 w 1521110"/>
                <a:gd name="connsiteY267" fmla="*/ 1338057 h 2863175"/>
                <a:gd name="connsiteX268" fmla="*/ 920890 w 1521110"/>
                <a:gd name="connsiteY268" fmla="*/ 1385999 h 2863175"/>
                <a:gd name="connsiteX269" fmla="*/ 887565 w 1521110"/>
                <a:gd name="connsiteY269" fmla="*/ 1450141 h 2863175"/>
                <a:gd name="connsiteX270" fmla="*/ 861188 w 1521110"/>
                <a:gd name="connsiteY270" fmla="*/ 1512186 h 2863175"/>
                <a:gd name="connsiteX271" fmla="*/ 848767 w 1521110"/>
                <a:gd name="connsiteY271" fmla="*/ 1550603 h 2863175"/>
                <a:gd name="connsiteX272" fmla="*/ 849097 w 1521110"/>
                <a:gd name="connsiteY272" fmla="*/ 1497873 h 2863175"/>
                <a:gd name="connsiteX273" fmla="*/ 861492 w 1521110"/>
                <a:gd name="connsiteY273" fmla="*/ 1334221 h 2863175"/>
                <a:gd name="connsiteX274" fmla="*/ 865144 w 1521110"/>
                <a:gd name="connsiteY274" fmla="*/ 1298185 h 2863175"/>
                <a:gd name="connsiteX275" fmla="*/ 874319 w 1521110"/>
                <a:gd name="connsiteY275" fmla="*/ 1184240 h 2863175"/>
                <a:gd name="connsiteX276" fmla="*/ 887438 w 1521110"/>
                <a:gd name="connsiteY276" fmla="*/ 1183333 h 2863175"/>
                <a:gd name="connsiteX277" fmla="*/ 914039 w 1521110"/>
                <a:gd name="connsiteY277" fmla="*/ 1170671 h 2863175"/>
                <a:gd name="connsiteX278" fmla="*/ 953916 w 1521110"/>
                <a:gd name="connsiteY278" fmla="*/ 1141702 h 2863175"/>
                <a:gd name="connsiteX279" fmla="*/ 1070109 w 1521110"/>
                <a:gd name="connsiteY279" fmla="*/ 1037949 h 2863175"/>
                <a:gd name="connsiteX280" fmla="*/ 1105307 w 1521110"/>
                <a:gd name="connsiteY280" fmla="*/ 998097 h 2863175"/>
                <a:gd name="connsiteX281" fmla="*/ 1202538 w 1521110"/>
                <a:gd name="connsiteY281" fmla="*/ 898122 h 2863175"/>
                <a:gd name="connsiteX282" fmla="*/ 1305281 w 1521110"/>
                <a:gd name="connsiteY282" fmla="*/ 818239 h 2863175"/>
                <a:gd name="connsiteX283" fmla="*/ 1370762 w 1521110"/>
                <a:gd name="connsiteY283" fmla="*/ 735493 h 2863175"/>
                <a:gd name="connsiteX284" fmla="*/ 1395356 w 1521110"/>
                <a:gd name="connsiteY284" fmla="*/ 675282 h 2863175"/>
                <a:gd name="connsiteX285" fmla="*/ 1439939 w 1521110"/>
                <a:gd name="connsiteY285" fmla="*/ 553025 h 2863175"/>
                <a:gd name="connsiteX286" fmla="*/ 1461383 w 1521110"/>
                <a:gd name="connsiteY286" fmla="*/ 500016 h 2863175"/>
                <a:gd name="connsiteX287" fmla="*/ 1475830 w 1521110"/>
                <a:gd name="connsiteY287" fmla="*/ 440770 h 2863175"/>
                <a:gd name="connsiteX288" fmla="*/ 1476433 w 1521110"/>
                <a:gd name="connsiteY288" fmla="*/ 421618 h 2863175"/>
                <a:gd name="connsiteX289" fmla="*/ 1471912 w 1521110"/>
                <a:gd name="connsiteY289" fmla="*/ 408004 h 2863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Lst>
              <a:rect l="l" t="t" r="r" b="b"/>
              <a:pathLst>
                <a:path w="1521110" h="2863175">
                  <a:moveTo>
                    <a:pt x="1471912" y="408004"/>
                  </a:moveTo>
                  <a:cubicBezTo>
                    <a:pt x="1463142" y="388223"/>
                    <a:pt x="1445254" y="380191"/>
                    <a:pt x="1424877" y="387887"/>
                  </a:cubicBezTo>
                  <a:cubicBezTo>
                    <a:pt x="1393470" y="399749"/>
                    <a:pt x="1367346" y="419313"/>
                    <a:pt x="1345877" y="445043"/>
                  </a:cubicBezTo>
                  <a:cubicBezTo>
                    <a:pt x="1325410" y="469567"/>
                    <a:pt x="1311479" y="497856"/>
                    <a:pt x="1299490" y="527155"/>
                  </a:cubicBezTo>
                  <a:cubicBezTo>
                    <a:pt x="1284307" y="564271"/>
                    <a:pt x="1268819" y="601285"/>
                    <a:pt x="1254678" y="638801"/>
                  </a:cubicBezTo>
                  <a:cubicBezTo>
                    <a:pt x="1230459" y="703057"/>
                    <a:pt x="1193845" y="759489"/>
                    <a:pt x="1148982" y="810969"/>
                  </a:cubicBezTo>
                  <a:cubicBezTo>
                    <a:pt x="1106228" y="860022"/>
                    <a:pt x="1063384" y="909025"/>
                    <a:pt x="1023100" y="960130"/>
                  </a:cubicBezTo>
                  <a:cubicBezTo>
                    <a:pt x="999471" y="990102"/>
                    <a:pt x="974021" y="1018410"/>
                    <a:pt x="949345" y="1047423"/>
                  </a:cubicBezTo>
                  <a:cubicBezTo>
                    <a:pt x="925684" y="1075242"/>
                    <a:pt x="903320" y="1104205"/>
                    <a:pt x="878923" y="1131472"/>
                  </a:cubicBezTo>
                  <a:cubicBezTo>
                    <a:pt x="879437" y="1125770"/>
                    <a:pt x="879907" y="1120068"/>
                    <a:pt x="880422" y="1114365"/>
                  </a:cubicBezTo>
                  <a:cubicBezTo>
                    <a:pt x="880720" y="1111095"/>
                    <a:pt x="880771" y="1107799"/>
                    <a:pt x="880860" y="1104529"/>
                  </a:cubicBezTo>
                  <a:cubicBezTo>
                    <a:pt x="880917" y="1102332"/>
                    <a:pt x="880974" y="1100141"/>
                    <a:pt x="881031" y="1097944"/>
                  </a:cubicBezTo>
                  <a:cubicBezTo>
                    <a:pt x="890385" y="1067750"/>
                    <a:pt x="901580" y="1038152"/>
                    <a:pt x="912356" y="1008428"/>
                  </a:cubicBezTo>
                  <a:cubicBezTo>
                    <a:pt x="914470" y="1002593"/>
                    <a:pt x="917252" y="996922"/>
                    <a:pt x="920382" y="991556"/>
                  </a:cubicBezTo>
                  <a:cubicBezTo>
                    <a:pt x="939845" y="958174"/>
                    <a:pt x="959422" y="924862"/>
                    <a:pt x="979107" y="891607"/>
                  </a:cubicBezTo>
                  <a:cubicBezTo>
                    <a:pt x="992493" y="868995"/>
                    <a:pt x="1002964" y="844998"/>
                    <a:pt x="1012667" y="820677"/>
                  </a:cubicBezTo>
                  <a:cubicBezTo>
                    <a:pt x="1023055" y="794636"/>
                    <a:pt x="1032872" y="768360"/>
                    <a:pt x="1042677" y="742090"/>
                  </a:cubicBezTo>
                  <a:cubicBezTo>
                    <a:pt x="1050081" y="722240"/>
                    <a:pt x="1057402" y="702351"/>
                    <a:pt x="1064153" y="682273"/>
                  </a:cubicBezTo>
                  <a:cubicBezTo>
                    <a:pt x="1072496" y="657457"/>
                    <a:pt x="1080218" y="632451"/>
                    <a:pt x="1091540" y="608734"/>
                  </a:cubicBezTo>
                  <a:cubicBezTo>
                    <a:pt x="1100671" y="589601"/>
                    <a:pt x="1109377" y="570259"/>
                    <a:pt x="1115073" y="557940"/>
                  </a:cubicBezTo>
                  <a:cubicBezTo>
                    <a:pt x="1133850" y="515662"/>
                    <a:pt x="1152316" y="481613"/>
                    <a:pt x="1164083" y="444561"/>
                  </a:cubicBezTo>
                  <a:cubicBezTo>
                    <a:pt x="1177538" y="402174"/>
                    <a:pt x="1187793" y="359236"/>
                    <a:pt x="1188994" y="314614"/>
                  </a:cubicBezTo>
                  <a:cubicBezTo>
                    <a:pt x="1189679" y="289068"/>
                    <a:pt x="1189286" y="263490"/>
                    <a:pt x="1189197" y="237931"/>
                  </a:cubicBezTo>
                  <a:cubicBezTo>
                    <a:pt x="1189127" y="218380"/>
                    <a:pt x="1185126" y="199533"/>
                    <a:pt x="1178078" y="181340"/>
                  </a:cubicBezTo>
                  <a:cubicBezTo>
                    <a:pt x="1173779" y="170260"/>
                    <a:pt x="1170350" y="158944"/>
                    <a:pt x="1168121" y="147273"/>
                  </a:cubicBezTo>
                  <a:cubicBezTo>
                    <a:pt x="1165073" y="131354"/>
                    <a:pt x="1161968" y="115441"/>
                    <a:pt x="1159066" y="99489"/>
                  </a:cubicBezTo>
                  <a:cubicBezTo>
                    <a:pt x="1154703" y="75505"/>
                    <a:pt x="1148900" y="51915"/>
                    <a:pt x="1139730" y="29283"/>
                  </a:cubicBezTo>
                  <a:cubicBezTo>
                    <a:pt x="1137406" y="23549"/>
                    <a:pt x="1134898" y="17625"/>
                    <a:pt x="1131196" y="12761"/>
                  </a:cubicBezTo>
                  <a:cubicBezTo>
                    <a:pt x="1118179" y="-4359"/>
                    <a:pt x="1094728" y="-4200"/>
                    <a:pt x="1081596" y="12920"/>
                  </a:cubicBezTo>
                  <a:cubicBezTo>
                    <a:pt x="1075906" y="20336"/>
                    <a:pt x="1070979" y="28210"/>
                    <a:pt x="1068522" y="37526"/>
                  </a:cubicBezTo>
                  <a:cubicBezTo>
                    <a:pt x="1065162" y="50258"/>
                    <a:pt x="1060152" y="62449"/>
                    <a:pt x="1052272" y="73073"/>
                  </a:cubicBezTo>
                  <a:cubicBezTo>
                    <a:pt x="1043363" y="85081"/>
                    <a:pt x="1034352" y="97089"/>
                    <a:pt x="1024427" y="108239"/>
                  </a:cubicBezTo>
                  <a:cubicBezTo>
                    <a:pt x="1010311" y="124101"/>
                    <a:pt x="996970" y="140517"/>
                    <a:pt x="984308" y="157553"/>
                  </a:cubicBezTo>
                  <a:cubicBezTo>
                    <a:pt x="957453" y="193685"/>
                    <a:pt x="938556" y="233175"/>
                    <a:pt x="932181" y="278134"/>
                  </a:cubicBezTo>
                  <a:cubicBezTo>
                    <a:pt x="931044" y="286153"/>
                    <a:pt x="929037" y="294072"/>
                    <a:pt x="928205" y="302118"/>
                  </a:cubicBezTo>
                  <a:cubicBezTo>
                    <a:pt x="923564" y="347158"/>
                    <a:pt x="909879" y="389976"/>
                    <a:pt x="895160" y="432362"/>
                  </a:cubicBezTo>
                  <a:cubicBezTo>
                    <a:pt x="882282" y="469434"/>
                    <a:pt x="867214" y="505737"/>
                    <a:pt x="853339" y="542465"/>
                  </a:cubicBezTo>
                  <a:cubicBezTo>
                    <a:pt x="842722" y="570589"/>
                    <a:pt x="834943" y="599151"/>
                    <a:pt x="834962" y="629771"/>
                  </a:cubicBezTo>
                  <a:cubicBezTo>
                    <a:pt x="834981" y="665407"/>
                    <a:pt x="838442" y="700771"/>
                    <a:pt x="841382" y="736146"/>
                  </a:cubicBezTo>
                  <a:cubicBezTo>
                    <a:pt x="845268" y="782850"/>
                    <a:pt x="846818" y="829478"/>
                    <a:pt x="844144" y="876272"/>
                  </a:cubicBezTo>
                  <a:cubicBezTo>
                    <a:pt x="842791" y="899925"/>
                    <a:pt x="841839" y="923604"/>
                    <a:pt x="841001" y="947284"/>
                  </a:cubicBezTo>
                  <a:cubicBezTo>
                    <a:pt x="840493" y="961609"/>
                    <a:pt x="839197" y="976093"/>
                    <a:pt x="840677" y="990255"/>
                  </a:cubicBezTo>
                  <a:cubicBezTo>
                    <a:pt x="842042" y="1003348"/>
                    <a:pt x="842836" y="1016473"/>
                    <a:pt x="843808" y="1029573"/>
                  </a:cubicBezTo>
                  <a:cubicBezTo>
                    <a:pt x="831787" y="1072899"/>
                    <a:pt x="817919" y="1114314"/>
                    <a:pt x="802025" y="1153576"/>
                  </a:cubicBezTo>
                  <a:cubicBezTo>
                    <a:pt x="787540" y="1189353"/>
                    <a:pt x="774789" y="1227287"/>
                    <a:pt x="763861" y="1266803"/>
                  </a:cubicBezTo>
                  <a:cubicBezTo>
                    <a:pt x="745154" y="1334437"/>
                    <a:pt x="724796" y="1400407"/>
                    <a:pt x="705035" y="1467000"/>
                  </a:cubicBezTo>
                  <a:cubicBezTo>
                    <a:pt x="701980" y="1449029"/>
                    <a:pt x="699167" y="1431014"/>
                    <a:pt x="696214" y="1413025"/>
                  </a:cubicBezTo>
                  <a:cubicBezTo>
                    <a:pt x="695122" y="1406395"/>
                    <a:pt x="694754" y="1399556"/>
                    <a:pt x="694868" y="1392825"/>
                  </a:cubicBezTo>
                  <a:cubicBezTo>
                    <a:pt x="695598" y="1350966"/>
                    <a:pt x="696469" y="1309113"/>
                    <a:pt x="697478" y="1267260"/>
                  </a:cubicBezTo>
                  <a:cubicBezTo>
                    <a:pt x="698164" y="1238800"/>
                    <a:pt x="695357" y="1210574"/>
                    <a:pt x="691655" y="1182450"/>
                  </a:cubicBezTo>
                  <a:cubicBezTo>
                    <a:pt x="687693" y="1152332"/>
                    <a:pt x="683070" y="1122296"/>
                    <a:pt x="678428" y="1092273"/>
                  </a:cubicBezTo>
                  <a:cubicBezTo>
                    <a:pt x="674923" y="1069591"/>
                    <a:pt x="671316" y="1046915"/>
                    <a:pt x="667068" y="1024360"/>
                  </a:cubicBezTo>
                  <a:cubicBezTo>
                    <a:pt x="661823" y="996484"/>
                    <a:pt x="655879" y="968760"/>
                    <a:pt x="654032" y="940350"/>
                  </a:cubicBezTo>
                  <a:cubicBezTo>
                    <a:pt x="652539" y="917426"/>
                    <a:pt x="650526" y="894541"/>
                    <a:pt x="649390" y="879878"/>
                  </a:cubicBezTo>
                  <a:cubicBezTo>
                    <a:pt x="644761" y="829974"/>
                    <a:pt x="644195" y="788020"/>
                    <a:pt x="635705" y="746763"/>
                  </a:cubicBezTo>
                  <a:cubicBezTo>
                    <a:pt x="625990" y="699577"/>
                    <a:pt x="612960" y="653558"/>
                    <a:pt x="590474" y="610741"/>
                  </a:cubicBezTo>
                  <a:cubicBezTo>
                    <a:pt x="577603" y="586229"/>
                    <a:pt x="563690" y="562258"/>
                    <a:pt x="550076" y="538147"/>
                  </a:cubicBezTo>
                  <a:cubicBezTo>
                    <a:pt x="539662" y="519700"/>
                    <a:pt x="525901" y="504003"/>
                    <a:pt x="509607" y="490535"/>
                  </a:cubicBezTo>
                  <a:cubicBezTo>
                    <a:pt x="499682" y="482331"/>
                    <a:pt x="490449" y="473453"/>
                    <a:pt x="482156" y="463605"/>
                  </a:cubicBezTo>
                  <a:cubicBezTo>
                    <a:pt x="470847" y="450167"/>
                    <a:pt x="459487" y="436769"/>
                    <a:pt x="448304" y="423231"/>
                  </a:cubicBezTo>
                  <a:cubicBezTo>
                    <a:pt x="431489" y="402866"/>
                    <a:pt x="413519" y="383639"/>
                    <a:pt x="392869" y="367097"/>
                  </a:cubicBezTo>
                  <a:cubicBezTo>
                    <a:pt x="387636" y="362906"/>
                    <a:pt x="382131" y="358639"/>
                    <a:pt x="376054" y="355997"/>
                  </a:cubicBezTo>
                  <a:cubicBezTo>
                    <a:pt x="354686" y="346701"/>
                    <a:pt x="332601" y="359261"/>
                    <a:pt x="329248" y="382394"/>
                  </a:cubicBezTo>
                  <a:cubicBezTo>
                    <a:pt x="327800" y="392414"/>
                    <a:pt x="327305" y="402473"/>
                    <a:pt x="329915" y="412576"/>
                  </a:cubicBezTo>
                  <a:cubicBezTo>
                    <a:pt x="333477" y="426394"/>
                    <a:pt x="335191" y="440566"/>
                    <a:pt x="333369" y="454778"/>
                  </a:cubicBezTo>
                  <a:cubicBezTo>
                    <a:pt x="331305" y="470844"/>
                    <a:pt x="329140" y="486960"/>
                    <a:pt x="325660" y="502759"/>
                  </a:cubicBezTo>
                  <a:cubicBezTo>
                    <a:pt x="320720" y="525225"/>
                    <a:pt x="316796" y="547806"/>
                    <a:pt x="313843" y="570608"/>
                  </a:cubicBezTo>
                  <a:cubicBezTo>
                    <a:pt x="307582" y="618976"/>
                    <a:pt x="310617" y="666309"/>
                    <a:pt x="328391" y="712182"/>
                  </a:cubicBezTo>
                  <a:cubicBezTo>
                    <a:pt x="331559" y="720366"/>
                    <a:pt x="333858" y="728914"/>
                    <a:pt x="337332" y="736959"/>
                  </a:cubicBezTo>
                  <a:cubicBezTo>
                    <a:pt x="356782" y="781994"/>
                    <a:pt x="366516" y="829707"/>
                    <a:pt x="375032" y="877567"/>
                  </a:cubicBezTo>
                  <a:cubicBezTo>
                    <a:pt x="382480" y="919426"/>
                    <a:pt x="387452" y="961718"/>
                    <a:pt x="393777" y="1003780"/>
                  </a:cubicBezTo>
                  <a:cubicBezTo>
                    <a:pt x="398622" y="1035980"/>
                    <a:pt x="406394" y="1067102"/>
                    <a:pt x="422618" y="1096033"/>
                  </a:cubicBezTo>
                  <a:cubicBezTo>
                    <a:pt x="441503" y="1129707"/>
                    <a:pt x="463487" y="1161304"/>
                    <a:pt x="484994" y="1193188"/>
                  </a:cubicBezTo>
                  <a:cubicBezTo>
                    <a:pt x="513385" y="1235275"/>
                    <a:pt x="539541" y="1278532"/>
                    <a:pt x="561779" y="1324182"/>
                  </a:cubicBezTo>
                  <a:cubicBezTo>
                    <a:pt x="573018" y="1347258"/>
                    <a:pt x="584651" y="1370149"/>
                    <a:pt x="596393" y="1392971"/>
                  </a:cubicBezTo>
                  <a:cubicBezTo>
                    <a:pt x="603492" y="1406783"/>
                    <a:pt x="609937" y="1421166"/>
                    <a:pt x="618827" y="1433764"/>
                  </a:cubicBezTo>
                  <a:cubicBezTo>
                    <a:pt x="631299" y="1451442"/>
                    <a:pt x="642532" y="1469921"/>
                    <a:pt x="655003" y="1487523"/>
                  </a:cubicBezTo>
                  <a:cubicBezTo>
                    <a:pt x="667817" y="1505601"/>
                    <a:pt x="676307" y="1525299"/>
                    <a:pt x="682670" y="1546133"/>
                  </a:cubicBezTo>
                  <a:cubicBezTo>
                    <a:pt x="670681" y="1591390"/>
                    <a:pt x="660045" y="1637662"/>
                    <a:pt x="652006" y="1685770"/>
                  </a:cubicBezTo>
                  <a:cubicBezTo>
                    <a:pt x="645688" y="1723597"/>
                    <a:pt x="639166" y="1761348"/>
                    <a:pt x="632600" y="1799079"/>
                  </a:cubicBezTo>
                  <a:cubicBezTo>
                    <a:pt x="609791" y="1776670"/>
                    <a:pt x="590011" y="1751696"/>
                    <a:pt x="572339" y="1725045"/>
                  </a:cubicBezTo>
                  <a:cubicBezTo>
                    <a:pt x="562160" y="1709684"/>
                    <a:pt x="552317" y="1694012"/>
                    <a:pt x="543516" y="1677832"/>
                  </a:cubicBezTo>
                  <a:cubicBezTo>
                    <a:pt x="522294" y="1638811"/>
                    <a:pt x="502006" y="1599302"/>
                    <a:pt x="483693" y="1558795"/>
                  </a:cubicBezTo>
                  <a:cubicBezTo>
                    <a:pt x="462204" y="1511278"/>
                    <a:pt x="447142" y="1461653"/>
                    <a:pt x="434404" y="1411227"/>
                  </a:cubicBezTo>
                  <a:cubicBezTo>
                    <a:pt x="428048" y="1386062"/>
                    <a:pt x="421450" y="1360954"/>
                    <a:pt x="415081" y="1335789"/>
                  </a:cubicBezTo>
                  <a:cubicBezTo>
                    <a:pt x="412567" y="1325858"/>
                    <a:pt x="410420" y="1315838"/>
                    <a:pt x="408039" y="1305875"/>
                  </a:cubicBezTo>
                  <a:cubicBezTo>
                    <a:pt x="393275" y="1244083"/>
                    <a:pt x="377222" y="1182641"/>
                    <a:pt x="360262" y="1121407"/>
                  </a:cubicBezTo>
                  <a:cubicBezTo>
                    <a:pt x="350781" y="1087162"/>
                    <a:pt x="342615" y="1052560"/>
                    <a:pt x="329515" y="1019433"/>
                  </a:cubicBezTo>
                  <a:cubicBezTo>
                    <a:pt x="311442" y="973751"/>
                    <a:pt x="285960" y="932793"/>
                    <a:pt x="250933" y="898154"/>
                  </a:cubicBezTo>
                  <a:cubicBezTo>
                    <a:pt x="229744" y="877205"/>
                    <a:pt x="205525" y="860930"/>
                    <a:pt x="176315" y="853101"/>
                  </a:cubicBezTo>
                  <a:cubicBezTo>
                    <a:pt x="165685" y="850249"/>
                    <a:pt x="154979" y="848452"/>
                    <a:pt x="143898" y="849894"/>
                  </a:cubicBezTo>
                  <a:cubicBezTo>
                    <a:pt x="125794" y="852244"/>
                    <a:pt x="113729" y="861883"/>
                    <a:pt x="108281" y="879351"/>
                  </a:cubicBezTo>
                  <a:cubicBezTo>
                    <a:pt x="102877" y="896655"/>
                    <a:pt x="102896" y="914473"/>
                    <a:pt x="105029" y="932171"/>
                  </a:cubicBezTo>
                  <a:cubicBezTo>
                    <a:pt x="107074" y="949113"/>
                    <a:pt x="109678" y="966055"/>
                    <a:pt x="113234" y="982749"/>
                  </a:cubicBezTo>
                  <a:cubicBezTo>
                    <a:pt x="125508" y="1040369"/>
                    <a:pt x="141510" y="1096852"/>
                    <a:pt x="167552" y="1150001"/>
                  </a:cubicBezTo>
                  <a:cubicBezTo>
                    <a:pt x="182290" y="1180087"/>
                    <a:pt x="195784" y="1210701"/>
                    <a:pt x="209062" y="1241448"/>
                  </a:cubicBezTo>
                  <a:cubicBezTo>
                    <a:pt x="223775" y="1275516"/>
                    <a:pt x="233223" y="1311088"/>
                    <a:pt x="241713" y="1347035"/>
                  </a:cubicBezTo>
                  <a:cubicBezTo>
                    <a:pt x="250190" y="1382932"/>
                    <a:pt x="258363" y="1418886"/>
                    <a:pt x="268974" y="1454274"/>
                  </a:cubicBezTo>
                  <a:cubicBezTo>
                    <a:pt x="286392" y="1512389"/>
                    <a:pt x="317424" y="1562478"/>
                    <a:pt x="357048" y="1607741"/>
                  </a:cubicBezTo>
                  <a:cubicBezTo>
                    <a:pt x="379591" y="1633491"/>
                    <a:pt x="404864" y="1656496"/>
                    <a:pt x="429407" y="1680251"/>
                  </a:cubicBezTo>
                  <a:cubicBezTo>
                    <a:pt x="440690" y="1691168"/>
                    <a:pt x="451765" y="1702362"/>
                    <a:pt x="462198" y="1714078"/>
                  </a:cubicBezTo>
                  <a:cubicBezTo>
                    <a:pt x="483610" y="1738119"/>
                    <a:pt x="506877" y="1760071"/>
                    <a:pt x="531622" y="1780683"/>
                  </a:cubicBezTo>
                  <a:cubicBezTo>
                    <a:pt x="549479" y="1795561"/>
                    <a:pt x="567113" y="1810643"/>
                    <a:pt x="585763" y="1824536"/>
                  </a:cubicBezTo>
                  <a:cubicBezTo>
                    <a:pt x="596818" y="1832563"/>
                    <a:pt x="607803" y="1840691"/>
                    <a:pt x="618967" y="1848571"/>
                  </a:cubicBezTo>
                  <a:cubicBezTo>
                    <a:pt x="620440" y="1849612"/>
                    <a:pt x="621951" y="1850552"/>
                    <a:pt x="623501" y="1851403"/>
                  </a:cubicBezTo>
                  <a:cubicBezTo>
                    <a:pt x="622637" y="1856362"/>
                    <a:pt x="621774" y="1861322"/>
                    <a:pt x="620910" y="1866281"/>
                  </a:cubicBezTo>
                  <a:cubicBezTo>
                    <a:pt x="615627" y="1896584"/>
                    <a:pt x="612471" y="1927292"/>
                    <a:pt x="611169" y="1957880"/>
                  </a:cubicBezTo>
                  <a:cubicBezTo>
                    <a:pt x="608642" y="2017202"/>
                    <a:pt x="602622" y="2076302"/>
                    <a:pt x="594907" y="2135000"/>
                  </a:cubicBezTo>
                  <a:cubicBezTo>
                    <a:pt x="592335" y="2154584"/>
                    <a:pt x="590005" y="2174168"/>
                    <a:pt x="587782" y="2193763"/>
                  </a:cubicBezTo>
                  <a:cubicBezTo>
                    <a:pt x="577647" y="2179070"/>
                    <a:pt x="567780" y="2164236"/>
                    <a:pt x="558540" y="2149072"/>
                  </a:cubicBezTo>
                  <a:cubicBezTo>
                    <a:pt x="546424" y="2129177"/>
                    <a:pt x="535858" y="2108496"/>
                    <a:pt x="525196" y="2088017"/>
                  </a:cubicBezTo>
                  <a:cubicBezTo>
                    <a:pt x="513055" y="2064694"/>
                    <a:pt x="501358" y="2041236"/>
                    <a:pt x="490481" y="2017519"/>
                  </a:cubicBezTo>
                  <a:cubicBezTo>
                    <a:pt x="469672" y="1972130"/>
                    <a:pt x="450152" y="1926930"/>
                    <a:pt x="426047" y="1883445"/>
                  </a:cubicBezTo>
                  <a:cubicBezTo>
                    <a:pt x="404591" y="1844723"/>
                    <a:pt x="381985" y="1807378"/>
                    <a:pt x="352527" y="1773387"/>
                  </a:cubicBezTo>
                  <a:cubicBezTo>
                    <a:pt x="343688" y="1763176"/>
                    <a:pt x="335331" y="1752458"/>
                    <a:pt x="326880" y="1741771"/>
                  </a:cubicBezTo>
                  <a:cubicBezTo>
                    <a:pt x="304204" y="1713125"/>
                    <a:pt x="288392" y="1679851"/>
                    <a:pt x="280340" y="1643720"/>
                  </a:cubicBezTo>
                  <a:cubicBezTo>
                    <a:pt x="273432" y="1612726"/>
                    <a:pt x="269475" y="1581185"/>
                    <a:pt x="265405" y="1549772"/>
                  </a:cubicBezTo>
                  <a:cubicBezTo>
                    <a:pt x="263322" y="1533662"/>
                    <a:pt x="261589" y="1517482"/>
                    <a:pt x="259176" y="1501436"/>
                  </a:cubicBezTo>
                  <a:cubicBezTo>
                    <a:pt x="251753" y="1452026"/>
                    <a:pt x="239097" y="1404592"/>
                    <a:pt x="221634" y="1357151"/>
                  </a:cubicBezTo>
                  <a:cubicBezTo>
                    <a:pt x="200508" y="1299754"/>
                    <a:pt x="177572" y="1243086"/>
                    <a:pt x="147181" y="1188235"/>
                  </a:cubicBezTo>
                  <a:cubicBezTo>
                    <a:pt x="140278" y="1175776"/>
                    <a:pt x="132715" y="1163660"/>
                    <a:pt x="125000" y="1151697"/>
                  </a:cubicBezTo>
                  <a:cubicBezTo>
                    <a:pt x="116764" y="1138921"/>
                    <a:pt x="106452" y="1128462"/>
                    <a:pt x="95155" y="1119134"/>
                  </a:cubicBezTo>
                  <a:cubicBezTo>
                    <a:pt x="69089" y="1097372"/>
                    <a:pt x="38983" y="1109647"/>
                    <a:pt x="24022" y="1136355"/>
                  </a:cubicBezTo>
                  <a:cubicBezTo>
                    <a:pt x="16060" y="1150579"/>
                    <a:pt x="10218" y="1166111"/>
                    <a:pt x="6122" y="1182799"/>
                  </a:cubicBezTo>
                  <a:cubicBezTo>
                    <a:pt x="3709" y="1204338"/>
                    <a:pt x="680" y="1225903"/>
                    <a:pt x="242" y="1247556"/>
                  </a:cubicBezTo>
                  <a:cubicBezTo>
                    <a:pt x="-609" y="1290050"/>
                    <a:pt x="801" y="1332519"/>
                    <a:pt x="4242" y="1374677"/>
                  </a:cubicBezTo>
                  <a:cubicBezTo>
                    <a:pt x="7309" y="1412206"/>
                    <a:pt x="14440" y="1449061"/>
                    <a:pt x="23819" y="1485091"/>
                  </a:cubicBezTo>
                  <a:cubicBezTo>
                    <a:pt x="41098" y="1551575"/>
                    <a:pt x="60027" y="1617571"/>
                    <a:pt x="89263" y="1678289"/>
                  </a:cubicBezTo>
                  <a:cubicBezTo>
                    <a:pt x="107779" y="1716745"/>
                    <a:pt x="129274" y="1753061"/>
                    <a:pt x="153569" y="1786779"/>
                  </a:cubicBezTo>
                  <a:cubicBezTo>
                    <a:pt x="183528" y="1828346"/>
                    <a:pt x="215335" y="1867589"/>
                    <a:pt x="245631" y="1907854"/>
                  </a:cubicBezTo>
                  <a:cubicBezTo>
                    <a:pt x="255016" y="1920320"/>
                    <a:pt x="264160" y="1933013"/>
                    <a:pt x="273082" y="1945789"/>
                  </a:cubicBezTo>
                  <a:cubicBezTo>
                    <a:pt x="296425" y="1979222"/>
                    <a:pt x="321742" y="2010820"/>
                    <a:pt x="348863" y="2040442"/>
                  </a:cubicBezTo>
                  <a:cubicBezTo>
                    <a:pt x="383452" y="2078225"/>
                    <a:pt x="418237" y="2115367"/>
                    <a:pt x="453842" y="2151409"/>
                  </a:cubicBezTo>
                  <a:cubicBezTo>
                    <a:pt x="491199" y="2189236"/>
                    <a:pt x="530791" y="2224441"/>
                    <a:pt x="573247" y="2255123"/>
                  </a:cubicBezTo>
                  <a:cubicBezTo>
                    <a:pt x="575622" y="2256838"/>
                    <a:pt x="578041" y="2258495"/>
                    <a:pt x="580505" y="2260076"/>
                  </a:cubicBezTo>
                  <a:cubicBezTo>
                    <a:pt x="578060" y="2282791"/>
                    <a:pt x="575825" y="2305625"/>
                    <a:pt x="572389" y="2328047"/>
                  </a:cubicBezTo>
                  <a:cubicBezTo>
                    <a:pt x="568732" y="2351929"/>
                    <a:pt x="565703" y="2375818"/>
                    <a:pt x="563341" y="2399891"/>
                  </a:cubicBezTo>
                  <a:cubicBezTo>
                    <a:pt x="560978" y="2423964"/>
                    <a:pt x="558978" y="2448075"/>
                    <a:pt x="556566" y="2472147"/>
                  </a:cubicBezTo>
                  <a:cubicBezTo>
                    <a:pt x="555962" y="2478180"/>
                    <a:pt x="555378" y="2484212"/>
                    <a:pt x="554794" y="2490245"/>
                  </a:cubicBezTo>
                  <a:cubicBezTo>
                    <a:pt x="550361" y="2486232"/>
                    <a:pt x="545846" y="2482308"/>
                    <a:pt x="541128" y="2478574"/>
                  </a:cubicBezTo>
                  <a:cubicBezTo>
                    <a:pt x="526701" y="2467150"/>
                    <a:pt x="514929" y="2453091"/>
                    <a:pt x="504800" y="2437566"/>
                  </a:cubicBezTo>
                  <a:cubicBezTo>
                    <a:pt x="481902" y="2402469"/>
                    <a:pt x="459137" y="2367328"/>
                    <a:pt x="433280" y="2334200"/>
                  </a:cubicBezTo>
                  <a:cubicBezTo>
                    <a:pt x="408699" y="2302704"/>
                    <a:pt x="387167" y="2269036"/>
                    <a:pt x="367983" y="2233838"/>
                  </a:cubicBezTo>
                  <a:cubicBezTo>
                    <a:pt x="348870" y="2198755"/>
                    <a:pt x="328638" y="2164255"/>
                    <a:pt x="304165" y="2132511"/>
                  </a:cubicBezTo>
                  <a:cubicBezTo>
                    <a:pt x="280163" y="2101371"/>
                    <a:pt x="257703" y="2069119"/>
                    <a:pt x="235446" y="2036734"/>
                  </a:cubicBezTo>
                  <a:cubicBezTo>
                    <a:pt x="207779" y="1996469"/>
                    <a:pt x="174765" y="1961246"/>
                    <a:pt x="136424" y="1931038"/>
                  </a:cubicBezTo>
                  <a:cubicBezTo>
                    <a:pt x="120765" y="1918700"/>
                    <a:pt x="103144" y="1910204"/>
                    <a:pt x="83471" y="1906426"/>
                  </a:cubicBezTo>
                  <a:cubicBezTo>
                    <a:pt x="60300" y="1901981"/>
                    <a:pt x="43473" y="1912553"/>
                    <a:pt x="37802" y="1935502"/>
                  </a:cubicBezTo>
                  <a:cubicBezTo>
                    <a:pt x="35294" y="1945650"/>
                    <a:pt x="33357" y="1956000"/>
                    <a:pt x="33154" y="1966624"/>
                  </a:cubicBezTo>
                  <a:cubicBezTo>
                    <a:pt x="33833" y="1973126"/>
                    <a:pt x="34233" y="1979667"/>
                    <a:pt x="35249" y="1986112"/>
                  </a:cubicBezTo>
                  <a:cubicBezTo>
                    <a:pt x="38132" y="2004387"/>
                    <a:pt x="44368" y="2021609"/>
                    <a:pt x="52528" y="2038138"/>
                  </a:cubicBezTo>
                  <a:cubicBezTo>
                    <a:pt x="70511" y="2074568"/>
                    <a:pt x="90247" y="2110071"/>
                    <a:pt x="110745" y="2145110"/>
                  </a:cubicBezTo>
                  <a:cubicBezTo>
                    <a:pt x="127318" y="2173444"/>
                    <a:pt x="146000" y="2200457"/>
                    <a:pt x="171101" y="2222123"/>
                  </a:cubicBezTo>
                  <a:cubicBezTo>
                    <a:pt x="185960" y="2234949"/>
                    <a:pt x="201765" y="2246672"/>
                    <a:pt x="216967" y="2259105"/>
                  </a:cubicBezTo>
                  <a:cubicBezTo>
                    <a:pt x="231147" y="2270700"/>
                    <a:pt x="246146" y="2281450"/>
                    <a:pt x="258001" y="2295592"/>
                  </a:cubicBezTo>
                  <a:cubicBezTo>
                    <a:pt x="268929" y="2308642"/>
                    <a:pt x="279559" y="2321957"/>
                    <a:pt x="289922" y="2335451"/>
                  </a:cubicBezTo>
                  <a:cubicBezTo>
                    <a:pt x="304305" y="2354171"/>
                    <a:pt x="319456" y="2372173"/>
                    <a:pt x="336277" y="2388791"/>
                  </a:cubicBezTo>
                  <a:cubicBezTo>
                    <a:pt x="352597" y="2404901"/>
                    <a:pt x="369418" y="2420414"/>
                    <a:pt x="386684" y="2435521"/>
                  </a:cubicBezTo>
                  <a:cubicBezTo>
                    <a:pt x="428156" y="2471811"/>
                    <a:pt x="471342" y="2505771"/>
                    <a:pt x="517907" y="2535330"/>
                  </a:cubicBezTo>
                  <a:cubicBezTo>
                    <a:pt x="527876" y="2541661"/>
                    <a:pt x="538214" y="2547294"/>
                    <a:pt x="548812" y="2552437"/>
                  </a:cubicBezTo>
                  <a:cubicBezTo>
                    <a:pt x="544678" y="2594589"/>
                    <a:pt x="540055" y="2636657"/>
                    <a:pt x="533134" y="2678370"/>
                  </a:cubicBezTo>
                  <a:cubicBezTo>
                    <a:pt x="530276" y="2695585"/>
                    <a:pt x="527654" y="2712908"/>
                    <a:pt x="525291" y="2730275"/>
                  </a:cubicBezTo>
                  <a:cubicBezTo>
                    <a:pt x="523082" y="2746557"/>
                    <a:pt x="520942" y="2762940"/>
                    <a:pt x="519519" y="2779316"/>
                  </a:cubicBezTo>
                  <a:cubicBezTo>
                    <a:pt x="517481" y="2802862"/>
                    <a:pt x="519253" y="2824934"/>
                    <a:pt x="523761" y="2845000"/>
                  </a:cubicBezTo>
                  <a:cubicBezTo>
                    <a:pt x="527660" y="2862349"/>
                    <a:pt x="535382" y="2867143"/>
                    <a:pt x="545300" y="2859961"/>
                  </a:cubicBezTo>
                  <a:cubicBezTo>
                    <a:pt x="550793" y="2855986"/>
                    <a:pt x="555835" y="2850087"/>
                    <a:pt x="559867" y="2841070"/>
                  </a:cubicBezTo>
                  <a:cubicBezTo>
                    <a:pt x="563391" y="2833183"/>
                    <a:pt x="567043" y="2825328"/>
                    <a:pt x="569989" y="2816698"/>
                  </a:cubicBezTo>
                  <a:cubicBezTo>
                    <a:pt x="577031" y="2796055"/>
                    <a:pt x="585858" y="2779240"/>
                    <a:pt x="595777" y="2764025"/>
                  </a:cubicBezTo>
                  <a:cubicBezTo>
                    <a:pt x="622447" y="2723099"/>
                    <a:pt x="642601" y="2671874"/>
                    <a:pt x="659226" y="2614857"/>
                  </a:cubicBezTo>
                  <a:cubicBezTo>
                    <a:pt x="675895" y="2557682"/>
                    <a:pt x="684810" y="2497091"/>
                    <a:pt x="691706" y="2435845"/>
                  </a:cubicBezTo>
                  <a:cubicBezTo>
                    <a:pt x="693338" y="2421341"/>
                    <a:pt x="695376" y="2407105"/>
                    <a:pt x="697643" y="2392995"/>
                  </a:cubicBezTo>
                  <a:cubicBezTo>
                    <a:pt x="709950" y="2397122"/>
                    <a:pt x="722275" y="2400767"/>
                    <a:pt x="734588" y="2403878"/>
                  </a:cubicBezTo>
                  <a:cubicBezTo>
                    <a:pt x="760622" y="2410451"/>
                    <a:pt x="786677" y="2416147"/>
                    <a:pt x="812864" y="2421481"/>
                  </a:cubicBezTo>
                  <a:cubicBezTo>
                    <a:pt x="833394" y="2425666"/>
                    <a:pt x="853834" y="2428079"/>
                    <a:pt x="874078" y="2428669"/>
                  </a:cubicBezTo>
                  <a:cubicBezTo>
                    <a:pt x="881812" y="2428892"/>
                    <a:pt x="889610" y="2429278"/>
                    <a:pt x="897427" y="2429889"/>
                  </a:cubicBezTo>
                  <a:cubicBezTo>
                    <a:pt x="922681" y="2431844"/>
                    <a:pt x="948221" y="2435045"/>
                    <a:pt x="973760" y="2436308"/>
                  </a:cubicBezTo>
                  <a:cubicBezTo>
                    <a:pt x="994474" y="2437337"/>
                    <a:pt x="1014902" y="2435781"/>
                    <a:pt x="1034815" y="2431729"/>
                  </a:cubicBezTo>
                  <a:cubicBezTo>
                    <a:pt x="1066255" y="2425323"/>
                    <a:pt x="1095249" y="2411060"/>
                    <a:pt x="1123728" y="2395668"/>
                  </a:cubicBezTo>
                  <a:cubicBezTo>
                    <a:pt x="1139165" y="2387337"/>
                    <a:pt x="1153967" y="2377412"/>
                    <a:pt x="1167346" y="2364921"/>
                  </a:cubicBezTo>
                  <a:cubicBezTo>
                    <a:pt x="1182370" y="2350894"/>
                    <a:pt x="1196683" y="2335584"/>
                    <a:pt x="1210082" y="2318985"/>
                  </a:cubicBezTo>
                  <a:cubicBezTo>
                    <a:pt x="1216914" y="2310521"/>
                    <a:pt x="1222668" y="2300627"/>
                    <a:pt x="1228662" y="2291084"/>
                  </a:cubicBezTo>
                  <a:cubicBezTo>
                    <a:pt x="1232408" y="2282429"/>
                    <a:pt x="1235069" y="2273214"/>
                    <a:pt x="1236460" y="2263296"/>
                  </a:cubicBezTo>
                  <a:cubicBezTo>
                    <a:pt x="1239063" y="2244665"/>
                    <a:pt x="1230878" y="2222891"/>
                    <a:pt x="1213320" y="2216325"/>
                  </a:cubicBezTo>
                  <a:cubicBezTo>
                    <a:pt x="1205745" y="2213442"/>
                    <a:pt x="1198195" y="2211544"/>
                    <a:pt x="1190740" y="2211709"/>
                  </a:cubicBezTo>
                  <a:cubicBezTo>
                    <a:pt x="1183755" y="2211855"/>
                    <a:pt x="1176783" y="2212153"/>
                    <a:pt x="1169969" y="2212953"/>
                  </a:cubicBezTo>
                  <a:cubicBezTo>
                    <a:pt x="1139959" y="2216471"/>
                    <a:pt x="1112368" y="2224923"/>
                    <a:pt x="1085273" y="2234683"/>
                  </a:cubicBezTo>
                  <a:cubicBezTo>
                    <a:pt x="1062876" y="2242747"/>
                    <a:pt x="1042423" y="2253536"/>
                    <a:pt x="1023443" y="2268052"/>
                  </a:cubicBezTo>
                  <a:cubicBezTo>
                    <a:pt x="1017277" y="2272770"/>
                    <a:pt x="1011346" y="2277920"/>
                    <a:pt x="1005288" y="2282842"/>
                  </a:cubicBezTo>
                  <a:cubicBezTo>
                    <a:pt x="993483" y="2292443"/>
                    <a:pt x="981685" y="2302151"/>
                    <a:pt x="968864" y="2309981"/>
                  </a:cubicBezTo>
                  <a:cubicBezTo>
                    <a:pt x="953923" y="2319106"/>
                    <a:pt x="936778" y="2322732"/>
                    <a:pt x="918357" y="2320706"/>
                  </a:cubicBezTo>
                  <a:cubicBezTo>
                    <a:pt x="911492" y="2319951"/>
                    <a:pt x="904647" y="2319265"/>
                    <a:pt x="897776" y="2318115"/>
                  </a:cubicBezTo>
                  <a:cubicBezTo>
                    <a:pt x="874891" y="2314261"/>
                    <a:pt x="853682" y="2315569"/>
                    <a:pt x="832498" y="2318052"/>
                  </a:cubicBezTo>
                  <a:cubicBezTo>
                    <a:pt x="808705" y="2320839"/>
                    <a:pt x="786200" y="2326885"/>
                    <a:pt x="763118" y="2332263"/>
                  </a:cubicBezTo>
                  <a:cubicBezTo>
                    <a:pt x="751053" y="2335076"/>
                    <a:pt x="738747" y="2337318"/>
                    <a:pt x="726301" y="2339261"/>
                  </a:cubicBezTo>
                  <a:cubicBezTo>
                    <a:pt x="720154" y="2340220"/>
                    <a:pt x="713988" y="2341198"/>
                    <a:pt x="707759" y="2342004"/>
                  </a:cubicBezTo>
                  <a:cubicBezTo>
                    <a:pt x="709454" y="2334969"/>
                    <a:pt x="711143" y="2327927"/>
                    <a:pt x="713099" y="2321004"/>
                  </a:cubicBezTo>
                  <a:cubicBezTo>
                    <a:pt x="723069" y="2285616"/>
                    <a:pt x="733140" y="2250304"/>
                    <a:pt x="743357" y="2215131"/>
                  </a:cubicBezTo>
                  <a:cubicBezTo>
                    <a:pt x="749002" y="2195687"/>
                    <a:pt x="754533" y="2176155"/>
                    <a:pt x="760013" y="2156572"/>
                  </a:cubicBezTo>
                  <a:cubicBezTo>
                    <a:pt x="805149" y="2145821"/>
                    <a:pt x="848837" y="2130701"/>
                    <a:pt x="891807" y="2113271"/>
                  </a:cubicBezTo>
                  <a:cubicBezTo>
                    <a:pt x="909860" y="2105949"/>
                    <a:pt x="927666" y="2098177"/>
                    <a:pt x="945236" y="2089788"/>
                  </a:cubicBezTo>
                  <a:cubicBezTo>
                    <a:pt x="963353" y="2081134"/>
                    <a:pt x="980504" y="2070903"/>
                    <a:pt x="997249" y="2059880"/>
                  </a:cubicBezTo>
                  <a:cubicBezTo>
                    <a:pt x="1009320" y="2051930"/>
                    <a:pt x="1021544" y="2044202"/>
                    <a:pt x="1033939" y="2036772"/>
                  </a:cubicBezTo>
                  <a:cubicBezTo>
                    <a:pt x="1047382" y="2028721"/>
                    <a:pt x="1062406" y="2024263"/>
                    <a:pt x="1077005" y="2018903"/>
                  </a:cubicBezTo>
                  <a:cubicBezTo>
                    <a:pt x="1092658" y="2013157"/>
                    <a:pt x="1108596" y="2008141"/>
                    <a:pt x="1124084" y="2001980"/>
                  </a:cubicBezTo>
                  <a:cubicBezTo>
                    <a:pt x="1150246" y="1991573"/>
                    <a:pt x="1172744" y="1975088"/>
                    <a:pt x="1193915" y="1956965"/>
                  </a:cubicBezTo>
                  <a:cubicBezTo>
                    <a:pt x="1220102" y="1934550"/>
                    <a:pt x="1245801" y="1911550"/>
                    <a:pt x="1270356" y="1887318"/>
                  </a:cubicBezTo>
                  <a:cubicBezTo>
                    <a:pt x="1281494" y="1876327"/>
                    <a:pt x="1291286" y="1864243"/>
                    <a:pt x="1298677" y="1850381"/>
                  </a:cubicBezTo>
                  <a:cubicBezTo>
                    <a:pt x="1301287" y="1845492"/>
                    <a:pt x="1303427" y="1840354"/>
                    <a:pt x="1305776" y="1835325"/>
                  </a:cubicBezTo>
                  <a:cubicBezTo>
                    <a:pt x="1308570" y="1826746"/>
                    <a:pt x="1309891" y="1817900"/>
                    <a:pt x="1310698" y="1809061"/>
                  </a:cubicBezTo>
                  <a:cubicBezTo>
                    <a:pt x="1312526" y="1789072"/>
                    <a:pt x="1301960" y="1775914"/>
                    <a:pt x="1282135" y="1773044"/>
                  </a:cubicBezTo>
                  <a:cubicBezTo>
                    <a:pt x="1265295" y="1770605"/>
                    <a:pt x="1248798" y="1772523"/>
                    <a:pt x="1232809" y="1778073"/>
                  </a:cubicBezTo>
                  <a:cubicBezTo>
                    <a:pt x="1193648" y="1791656"/>
                    <a:pt x="1157371" y="1810738"/>
                    <a:pt x="1123982" y="1835350"/>
                  </a:cubicBezTo>
                  <a:cubicBezTo>
                    <a:pt x="1097122" y="1855150"/>
                    <a:pt x="1070141" y="1874784"/>
                    <a:pt x="1042226" y="1893097"/>
                  </a:cubicBezTo>
                  <a:cubicBezTo>
                    <a:pt x="1013772" y="1911767"/>
                    <a:pt x="987953" y="1933820"/>
                    <a:pt x="962864" y="1956655"/>
                  </a:cubicBezTo>
                  <a:cubicBezTo>
                    <a:pt x="937692" y="1979559"/>
                    <a:pt x="911061" y="2000590"/>
                    <a:pt x="882580" y="2019031"/>
                  </a:cubicBezTo>
                  <a:cubicBezTo>
                    <a:pt x="852621" y="2038423"/>
                    <a:pt x="824593" y="2060292"/>
                    <a:pt x="796468" y="2082086"/>
                  </a:cubicBezTo>
                  <a:cubicBezTo>
                    <a:pt x="790131" y="2086995"/>
                    <a:pt x="783552" y="2091465"/>
                    <a:pt x="776682" y="2095364"/>
                  </a:cubicBezTo>
                  <a:cubicBezTo>
                    <a:pt x="790182" y="2044665"/>
                    <a:pt x="803021" y="1993446"/>
                    <a:pt x="814756" y="1941345"/>
                  </a:cubicBezTo>
                  <a:cubicBezTo>
                    <a:pt x="821964" y="1909354"/>
                    <a:pt x="827406" y="1876816"/>
                    <a:pt x="831609" y="1843713"/>
                  </a:cubicBezTo>
                  <a:cubicBezTo>
                    <a:pt x="839832" y="1841834"/>
                    <a:pt x="848043" y="1839897"/>
                    <a:pt x="856266" y="1837986"/>
                  </a:cubicBezTo>
                  <a:cubicBezTo>
                    <a:pt x="882860" y="1831807"/>
                    <a:pt x="908851" y="1824054"/>
                    <a:pt x="934232" y="1814014"/>
                  </a:cubicBezTo>
                  <a:cubicBezTo>
                    <a:pt x="946608" y="1809119"/>
                    <a:pt x="959257" y="1804864"/>
                    <a:pt x="971963" y="1800895"/>
                  </a:cubicBezTo>
                  <a:cubicBezTo>
                    <a:pt x="999605" y="1792265"/>
                    <a:pt x="1027519" y="1784474"/>
                    <a:pt x="1054405" y="1773571"/>
                  </a:cubicBezTo>
                  <a:cubicBezTo>
                    <a:pt x="1101668" y="1754407"/>
                    <a:pt x="1144264" y="1728302"/>
                    <a:pt x="1179615" y="1690932"/>
                  </a:cubicBezTo>
                  <a:cubicBezTo>
                    <a:pt x="1201141" y="1668180"/>
                    <a:pt x="1221042" y="1644069"/>
                    <a:pt x="1241146" y="1620123"/>
                  </a:cubicBezTo>
                  <a:cubicBezTo>
                    <a:pt x="1261282" y="1596133"/>
                    <a:pt x="1281996" y="1572804"/>
                    <a:pt x="1306132" y="1552610"/>
                  </a:cubicBezTo>
                  <a:cubicBezTo>
                    <a:pt x="1327913" y="1534392"/>
                    <a:pt x="1349807" y="1516346"/>
                    <a:pt x="1372432" y="1499188"/>
                  </a:cubicBezTo>
                  <a:cubicBezTo>
                    <a:pt x="1412418" y="1468873"/>
                    <a:pt x="1446067" y="1432195"/>
                    <a:pt x="1477335" y="1393238"/>
                  </a:cubicBezTo>
                  <a:cubicBezTo>
                    <a:pt x="1486389" y="1381954"/>
                    <a:pt x="1494822" y="1370117"/>
                    <a:pt x="1502829" y="1358066"/>
                  </a:cubicBezTo>
                  <a:cubicBezTo>
                    <a:pt x="1511193" y="1345473"/>
                    <a:pt x="1518000" y="1331992"/>
                    <a:pt x="1520508" y="1316828"/>
                  </a:cubicBezTo>
                  <a:cubicBezTo>
                    <a:pt x="1523035" y="1301525"/>
                    <a:pt x="1517581" y="1289625"/>
                    <a:pt x="1504767" y="1280945"/>
                  </a:cubicBezTo>
                  <a:cubicBezTo>
                    <a:pt x="1496924" y="1275629"/>
                    <a:pt x="1488129" y="1272906"/>
                    <a:pt x="1478992" y="1271013"/>
                  </a:cubicBezTo>
                  <a:cubicBezTo>
                    <a:pt x="1453884" y="1265806"/>
                    <a:pt x="1429341" y="1268893"/>
                    <a:pt x="1405306" y="1276684"/>
                  </a:cubicBezTo>
                  <a:cubicBezTo>
                    <a:pt x="1365568" y="1289561"/>
                    <a:pt x="1330662" y="1310859"/>
                    <a:pt x="1299560" y="1338564"/>
                  </a:cubicBezTo>
                  <a:cubicBezTo>
                    <a:pt x="1277005" y="1358656"/>
                    <a:pt x="1257631" y="1381745"/>
                    <a:pt x="1237393" y="1404065"/>
                  </a:cubicBezTo>
                  <a:cubicBezTo>
                    <a:pt x="1201204" y="1443968"/>
                    <a:pt x="1165619" y="1484380"/>
                    <a:pt x="1130879" y="1525541"/>
                  </a:cubicBezTo>
                  <a:cubicBezTo>
                    <a:pt x="1125278" y="1532176"/>
                    <a:pt x="1119829" y="1538945"/>
                    <a:pt x="1114140" y="1545504"/>
                  </a:cubicBezTo>
                  <a:cubicBezTo>
                    <a:pt x="1099719" y="1562135"/>
                    <a:pt x="1085158" y="1578633"/>
                    <a:pt x="1070744" y="1595263"/>
                  </a:cubicBezTo>
                  <a:cubicBezTo>
                    <a:pt x="1041870" y="1628588"/>
                    <a:pt x="1011543" y="1660427"/>
                    <a:pt x="977158" y="1688221"/>
                  </a:cubicBezTo>
                  <a:cubicBezTo>
                    <a:pt x="947846" y="1711913"/>
                    <a:pt x="917417" y="1734100"/>
                    <a:pt x="886467" y="1755556"/>
                  </a:cubicBezTo>
                  <a:cubicBezTo>
                    <a:pt x="873633" y="1764459"/>
                    <a:pt x="860210" y="1772568"/>
                    <a:pt x="846640" y="1780321"/>
                  </a:cubicBezTo>
                  <a:cubicBezTo>
                    <a:pt x="843668" y="1782023"/>
                    <a:pt x="840671" y="1783681"/>
                    <a:pt x="837667" y="1785306"/>
                  </a:cubicBezTo>
                  <a:cubicBezTo>
                    <a:pt x="840461" y="1750743"/>
                    <a:pt x="842207" y="1716206"/>
                    <a:pt x="844842" y="1681667"/>
                  </a:cubicBezTo>
                  <a:cubicBezTo>
                    <a:pt x="855536" y="1673622"/>
                    <a:pt x="866007" y="1665247"/>
                    <a:pt x="876904" y="1657417"/>
                  </a:cubicBezTo>
                  <a:cubicBezTo>
                    <a:pt x="886841" y="1650279"/>
                    <a:pt x="895401" y="1641174"/>
                    <a:pt x="904310" y="1632671"/>
                  </a:cubicBezTo>
                  <a:cubicBezTo>
                    <a:pt x="919036" y="1618612"/>
                    <a:pt x="933698" y="1604477"/>
                    <a:pt x="948113" y="1590107"/>
                  </a:cubicBezTo>
                  <a:cubicBezTo>
                    <a:pt x="976631" y="1561672"/>
                    <a:pt x="1007460" y="1536043"/>
                    <a:pt x="1039660" y="1511869"/>
                  </a:cubicBezTo>
                  <a:cubicBezTo>
                    <a:pt x="1064057" y="1493562"/>
                    <a:pt x="1088733" y="1475585"/>
                    <a:pt x="1111632" y="1455252"/>
                  </a:cubicBezTo>
                  <a:cubicBezTo>
                    <a:pt x="1131298" y="1437783"/>
                    <a:pt x="1145204" y="1416479"/>
                    <a:pt x="1157193" y="1393606"/>
                  </a:cubicBezTo>
                  <a:cubicBezTo>
                    <a:pt x="1172858" y="1363730"/>
                    <a:pt x="1187558" y="1333320"/>
                    <a:pt x="1204011" y="1303887"/>
                  </a:cubicBezTo>
                  <a:cubicBezTo>
                    <a:pt x="1222820" y="1270232"/>
                    <a:pt x="1242499" y="1237002"/>
                    <a:pt x="1268769" y="1208300"/>
                  </a:cubicBezTo>
                  <a:cubicBezTo>
                    <a:pt x="1273461" y="1203177"/>
                    <a:pt x="1277398" y="1197366"/>
                    <a:pt x="1281900" y="1192051"/>
                  </a:cubicBezTo>
                  <a:cubicBezTo>
                    <a:pt x="1307129" y="1162282"/>
                    <a:pt x="1321696" y="1127598"/>
                    <a:pt x="1329557" y="1089727"/>
                  </a:cubicBezTo>
                  <a:cubicBezTo>
                    <a:pt x="1333265" y="1071871"/>
                    <a:pt x="1336187" y="1053932"/>
                    <a:pt x="1338314" y="1035809"/>
                  </a:cubicBezTo>
                  <a:cubicBezTo>
                    <a:pt x="1339812" y="1023071"/>
                    <a:pt x="1342371" y="1010422"/>
                    <a:pt x="1344994" y="997849"/>
                  </a:cubicBezTo>
                  <a:cubicBezTo>
                    <a:pt x="1347318" y="986724"/>
                    <a:pt x="1352277" y="976545"/>
                    <a:pt x="1358539" y="967115"/>
                  </a:cubicBezTo>
                  <a:cubicBezTo>
                    <a:pt x="1363117" y="960218"/>
                    <a:pt x="1365358" y="952555"/>
                    <a:pt x="1366870" y="944667"/>
                  </a:cubicBezTo>
                  <a:cubicBezTo>
                    <a:pt x="1370362" y="926456"/>
                    <a:pt x="1357072" y="911311"/>
                    <a:pt x="1338650" y="912727"/>
                  </a:cubicBezTo>
                  <a:cubicBezTo>
                    <a:pt x="1333412" y="913128"/>
                    <a:pt x="1328179" y="914899"/>
                    <a:pt x="1323169" y="916683"/>
                  </a:cubicBezTo>
                  <a:cubicBezTo>
                    <a:pt x="1303402" y="923719"/>
                    <a:pt x="1284942" y="933460"/>
                    <a:pt x="1267048" y="944357"/>
                  </a:cubicBezTo>
                  <a:cubicBezTo>
                    <a:pt x="1255154" y="951602"/>
                    <a:pt x="1243159" y="958688"/>
                    <a:pt x="1231196" y="965826"/>
                  </a:cubicBezTo>
                  <a:cubicBezTo>
                    <a:pt x="1222426" y="971058"/>
                    <a:pt x="1213206" y="975313"/>
                    <a:pt x="1203637" y="978882"/>
                  </a:cubicBezTo>
                  <a:cubicBezTo>
                    <a:pt x="1187927" y="984743"/>
                    <a:pt x="1173544" y="992934"/>
                    <a:pt x="1160946" y="1004053"/>
                  </a:cubicBezTo>
                  <a:cubicBezTo>
                    <a:pt x="1144480" y="1018594"/>
                    <a:pt x="1127837" y="1032945"/>
                    <a:pt x="1111822" y="1047970"/>
                  </a:cubicBezTo>
                  <a:cubicBezTo>
                    <a:pt x="1083857" y="1074220"/>
                    <a:pt x="1062140" y="1105317"/>
                    <a:pt x="1042613" y="1138159"/>
                  </a:cubicBezTo>
                  <a:cubicBezTo>
                    <a:pt x="1025538" y="1166873"/>
                    <a:pt x="1014222" y="1198166"/>
                    <a:pt x="997795" y="1234368"/>
                  </a:cubicBezTo>
                  <a:cubicBezTo>
                    <a:pt x="993134" y="1245061"/>
                    <a:pt x="985685" y="1261692"/>
                    <a:pt x="978618" y="1278480"/>
                  </a:cubicBezTo>
                  <a:cubicBezTo>
                    <a:pt x="969855" y="1299296"/>
                    <a:pt x="958203" y="1318530"/>
                    <a:pt x="947033" y="1338057"/>
                  </a:cubicBezTo>
                  <a:cubicBezTo>
                    <a:pt x="937997" y="1353855"/>
                    <a:pt x="929406" y="1369914"/>
                    <a:pt x="920890" y="1385999"/>
                  </a:cubicBezTo>
                  <a:cubicBezTo>
                    <a:pt x="909619" y="1407290"/>
                    <a:pt x="898354" y="1428602"/>
                    <a:pt x="887565" y="1450141"/>
                  </a:cubicBezTo>
                  <a:cubicBezTo>
                    <a:pt x="877494" y="1470257"/>
                    <a:pt x="868065" y="1490679"/>
                    <a:pt x="861188" y="1512186"/>
                  </a:cubicBezTo>
                  <a:cubicBezTo>
                    <a:pt x="857086" y="1525006"/>
                    <a:pt x="852894" y="1537796"/>
                    <a:pt x="848767" y="1550603"/>
                  </a:cubicBezTo>
                  <a:cubicBezTo>
                    <a:pt x="848856" y="1533033"/>
                    <a:pt x="848926" y="1515469"/>
                    <a:pt x="849097" y="1497873"/>
                  </a:cubicBezTo>
                  <a:cubicBezTo>
                    <a:pt x="849637" y="1443346"/>
                    <a:pt x="852634" y="1388799"/>
                    <a:pt x="861492" y="1334221"/>
                  </a:cubicBezTo>
                  <a:cubicBezTo>
                    <a:pt x="863397" y="1322461"/>
                    <a:pt x="863963" y="1310206"/>
                    <a:pt x="865144" y="1298185"/>
                  </a:cubicBezTo>
                  <a:cubicBezTo>
                    <a:pt x="867912" y="1260212"/>
                    <a:pt x="871055" y="1222227"/>
                    <a:pt x="874319" y="1184240"/>
                  </a:cubicBezTo>
                  <a:cubicBezTo>
                    <a:pt x="878466" y="1185168"/>
                    <a:pt x="882923" y="1184692"/>
                    <a:pt x="887438" y="1183333"/>
                  </a:cubicBezTo>
                  <a:cubicBezTo>
                    <a:pt x="896938" y="1180475"/>
                    <a:pt x="905942" y="1176449"/>
                    <a:pt x="914039" y="1170671"/>
                  </a:cubicBezTo>
                  <a:cubicBezTo>
                    <a:pt x="927411" y="1161126"/>
                    <a:pt x="941128" y="1151989"/>
                    <a:pt x="953916" y="1141702"/>
                  </a:cubicBezTo>
                  <a:cubicBezTo>
                    <a:pt x="994423" y="1109126"/>
                    <a:pt x="1032498" y="1073782"/>
                    <a:pt x="1070109" y="1037949"/>
                  </a:cubicBezTo>
                  <a:cubicBezTo>
                    <a:pt x="1082942" y="1025725"/>
                    <a:pt x="1095325" y="1012848"/>
                    <a:pt x="1105307" y="998097"/>
                  </a:cubicBezTo>
                  <a:cubicBezTo>
                    <a:pt x="1131780" y="958955"/>
                    <a:pt x="1165683" y="927091"/>
                    <a:pt x="1202538" y="898122"/>
                  </a:cubicBezTo>
                  <a:cubicBezTo>
                    <a:pt x="1236638" y="871312"/>
                    <a:pt x="1270877" y="844668"/>
                    <a:pt x="1305281" y="818239"/>
                  </a:cubicBezTo>
                  <a:cubicBezTo>
                    <a:pt x="1334091" y="796103"/>
                    <a:pt x="1354913" y="767795"/>
                    <a:pt x="1370762" y="735493"/>
                  </a:cubicBezTo>
                  <a:cubicBezTo>
                    <a:pt x="1380332" y="715985"/>
                    <a:pt x="1388155" y="695773"/>
                    <a:pt x="1395356" y="675282"/>
                  </a:cubicBezTo>
                  <a:cubicBezTo>
                    <a:pt x="1409739" y="634356"/>
                    <a:pt x="1423163" y="593081"/>
                    <a:pt x="1439939" y="553025"/>
                  </a:cubicBezTo>
                  <a:cubicBezTo>
                    <a:pt x="1447299" y="535442"/>
                    <a:pt x="1454411" y="517751"/>
                    <a:pt x="1461383" y="500016"/>
                  </a:cubicBezTo>
                  <a:cubicBezTo>
                    <a:pt x="1468876" y="480940"/>
                    <a:pt x="1473277" y="461045"/>
                    <a:pt x="1475830" y="440770"/>
                  </a:cubicBezTo>
                  <a:cubicBezTo>
                    <a:pt x="1476642" y="434306"/>
                    <a:pt x="1476274" y="427689"/>
                    <a:pt x="1476433" y="421618"/>
                  </a:cubicBezTo>
                  <a:cubicBezTo>
                    <a:pt x="1474788" y="416697"/>
                    <a:pt x="1473759" y="412169"/>
                    <a:pt x="1471912" y="408004"/>
                  </a:cubicBezTo>
                  <a:close/>
                </a:path>
              </a:pathLst>
            </a:custGeom>
            <a:solidFill>
              <a:srgbClr val="B8C4AB"/>
            </a:solidFill>
            <a:ln w="6350" cap="flat">
              <a:noFill/>
              <a:prstDash val="solid"/>
              <a:miter/>
            </a:ln>
          </p:spPr>
          <p:txBody>
            <a:bodyPr rtlCol="0" anchor="ctr"/>
            <a:lstStyle/>
            <a:p>
              <a:endParaRPr lang="en-US"/>
            </a:p>
          </p:txBody>
        </p:sp>
        <p:grpSp>
          <p:nvGrpSpPr>
            <p:cNvPr id="50" name="Graphic 2">
              <a:extLst>
                <a:ext uri="{FF2B5EF4-FFF2-40B4-BE49-F238E27FC236}">
                  <a16:creationId xmlns:a16="http://schemas.microsoft.com/office/drawing/2014/main" id="{A4F661F5-9622-B327-1B71-B4A4E1C9BA6C}"/>
                </a:ext>
              </a:extLst>
            </p:cNvPr>
            <p:cNvGrpSpPr/>
            <p:nvPr/>
          </p:nvGrpSpPr>
          <p:grpSpPr>
            <a:xfrm>
              <a:off x="5312665" y="3540527"/>
              <a:ext cx="1453138" cy="1004478"/>
              <a:chOff x="5312665" y="3540527"/>
              <a:chExt cx="1453138" cy="1004478"/>
            </a:xfrm>
            <a:solidFill>
              <a:srgbClr val="E09292"/>
            </a:solidFill>
          </p:grpSpPr>
          <p:sp>
            <p:nvSpPr>
              <p:cNvPr id="51" name="Freeform: Shape 50">
                <a:extLst>
                  <a:ext uri="{FF2B5EF4-FFF2-40B4-BE49-F238E27FC236}">
                    <a16:creationId xmlns:a16="http://schemas.microsoft.com/office/drawing/2014/main" id="{798F3393-EF48-1AF0-ADBE-FE272E50152C}"/>
                  </a:ext>
                </a:extLst>
              </p:cNvPr>
              <p:cNvSpPr/>
              <p:nvPr/>
            </p:nvSpPr>
            <p:spPr>
              <a:xfrm>
                <a:off x="6326040" y="4237013"/>
                <a:ext cx="374213" cy="307992"/>
              </a:xfrm>
              <a:custGeom>
                <a:avLst/>
                <a:gdLst>
                  <a:gd name="connsiteX0" fmla="*/ 224067 w 374213"/>
                  <a:gd name="connsiteY0" fmla="*/ 307992 h 307992"/>
                  <a:gd name="connsiteX1" fmla="*/ 339180 w 374213"/>
                  <a:gd name="connsiteY1" fmla="*/ 263879 h 307992"/>
                  <a:gd name="connsiteX2" fmla="*/ 323146 w 374213"/>
                  <a:gd name="connsiteY2" fmla="*/ 119581 h 307992"/>
                  <a:gd name="connsiteX3" fmla="*/ 251995 w 374213"/>
                  <a:gd name="connsiteY3" fmla="*/ 50443 h 307992"/>
                  <a:gd name="connsiteX4" fmla="*/ 152858 w 374213"/>
                  <a:gd name="connsiteY4" fmla="*/ 627 h 307992"/>
                  <a:gd name="connsiteX5" fmla="*/ 139796 w 374213"/>
                  <a:gd name="connsiteY5" fmla="*/ 1198 h 307992"/>
                  <a:gd name="connsiteX6" fmla="*/ 6269 w 374213"/>
                  <a:gd name="connsiteY6" fmla="*/ 111193 h 307992"/>
                  <a:gd name="connsiteX7" fmla="*/ 5824 w 374213"/>
                  <a:gd name="connsiteY7" fmla="*/ 180097 h 307992"/>
                  <a:gd name="connsiteX8" fmla="*/ 94521 w 374213"/>
                  <a:gd name="connsiteY8" fmla="*/ 277658 h 307992"/>
                  <a:gd name="connsiteX9" fmla="*/ 224067 w 374213"/>
                  <a:gd name="connsiteY9" fmla="*/ 307992 h 307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4213" h="307992">
                    <a:moveTo>
                      <a:pt x="224067" y="307992"/>
                    </a:moveTo>
                    <a:cubicBezTo>
                      <a:pt x="265698" y="305128"/>
                      <a:pt x="305880" y="293463"/>
                      <a:pt x="339180" y="263879"/>
                    </a:cubicBezTo>
                    <a:cubicBezTo>
                      <a:pt x="390945" y="217892"/>
                      <a:pt x="385135" y="150093"/>
                      <a:pt x="323146" y="119581"/>
                    </a:cubicBezTo>
                    <a:cubicBezTo>
                      <a:pt x="290475" y="103503"/>
                      <a:pt x="271432" y="76458"/>
                      <a:pt x="251995" y="50443"/>
                    </a:cubicBezTo>
                    <a:cubicBezTo>
                      <a:pt x="226099" y="15778"/>
                      <a:pt x="189434" y="9911"/>
                      <a:pt x="152858" y="627"/>
                    </a:cubicBezTo>
                    <a:cubicBezTo>
                      <a:pt x="148788" y="-408"/>
                      <a:pt x="143810" y="-123"/>
                      <a:pt x="139796" y="1198"/>
                    </a:cubicBezTo>
                    <a:cubicBezTo>
                      <a:pt x="81091" y="20559"/>
                      <a:pt x="28779" y="47776"/>
                      <a:pt x="6269" y="111193"/>
                    </a:cubicBezTo>
                    <a:cubicBezTo>
                      <a:pt x="-1891" y="134180"/>
                      <a:pt x="-2133" y="157110"/>
                      <a:pt x="5824" y="180097"/>
                    </a:cubicBezTo>
                    <a:cubicBezTo>
                      <a:pt x="21451" y="225258"/>
                      <a:pt x="49493" y="258945"/>
                      <a:pt x="94521" y="277658"/>
                    </a:cubicBezTo>
                    <a:cubicBezTo>
                      <a:pt x="135529" y="294702"/>
                      <a:pt x="178061" y="304563"/>
                      <a:pt x="224067" y="307992"/>
                    </a:cubicBezTo>
                    <a:close/>
                  </a:path>
                </a:pathLst>
              </a:custGeom>
              <a:solidFill>
                <a:srgbClr val="E09292"/>
              </a:solidFill>
              <a:ln w="6350"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10191FED-BF79-2C0D-9A10-EA37CFEB2641}"/>
                  </a:ext>
                </a:extLst>
              </p:cNvPr>
              <p:cNvSpPr/>
              <p:nvPr/>
            </p:nvSpPr>
            <p:spPr>
              <a:xfrm>
                <a:off x="5833071" y="4049229"/>
                <a:ext cx="225591" cy="135273"/>
              </a:xfrm>
              <a:custGeom>
                <a:avLst/>
                <a:gdLst>
                  <a:gd name="connsiteX0" fmla="*/ 128638 w 225591"/>
                  <a:gd name="connsiteY0" fmla="*/ 0 h 135273"/>
                  <a:gd name="connsiteX1" fmla="*/ 110770 w 225591"/>
                  <a:gd name="connsiteY1" fmla="*/ 2826 h 135273"/>
                  <a:gd name="connsiteX2" fmla="*/ 47574 w 225591"/>
                  <a:gd name="connsiteY2" fmla="*/ 21190 h 135273"/>
                  <a:gd name="connsiteX3" fmla="*/ 16726 w 225591"/>
                  <a:gd name="connsiteY3" fmla="*/ 37427 h 135273"/>
                  <a:gd name="connsiteX4" fmla="*/ 32632 w 225591"/>
                  <a:gd name="connsiteY4" fmla="*/ 113392 h 135273"/>
                  <a:gd name="connsiteX5" fmla="*/ 152984 w 225591"/>
                  <a:gd name="connsiteY5" fmla="*/ 134785 h 135273"/>
                  <a:gd name="connsiteX6" fmla="*/ 213163 w 225591"/>
                  <a:gd name="connsiteY6" fmla="*/ 104889 h 135273"/>
                  <a:gd name="connsiteX7" fmla="*/ 195358 w 225591"/>
                  <a:gd name="connsiteY7" fmla="*/ 17742 h 135273"/>
                  <a:gd name="connsiteX8" fmla="*/ 128638 w 225591"/>
                  <a:gd name="connsiteY8" fmla="*/ 0 h 135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5591" h="135273">
                    <a:moveTo>
                      <a:pt x="128638" y="0"/>
                    </a:moveTo>
                    <a:cubicBezTo>
                      <a:pt x="125114" y="502"/>
                      <a:pt x="117253" y="57"/>
                      <a:pt x="110770" y="2826"/>
                    </a:cubicBezTo>
                    <a:cubicBezTo>
                      <a:pt x="90380" y="11544"/>
                      <a:pt x="69069" y="16434"/>
                      <a:pt x="47574" y="21190"/>
                    </a:cubicBezTo>
                    <a:cubicBezTo>
                      <a:pt x="36068" y="23736"/>
                      <a:pt x="25603" y="29324"/>
                      <a:pt x="16726" y="37427"/>
                    </a:cubicBezTo>
                    <a:cubicBezTo>
                      <a:pt x="-10827" y="62586"/>
                      <a:pt x="-3524" y="107747"/>
                      <a:pt x="32632" y="113392"/>
                    </a:cubicBezTo>
                    <a:cubicBezTo>
                      <a:pt x="72974" y="119691"/>
                      <a:pt x="112605" y="129667"/>
                      <a:pt x="152984" y="134785"/>
                    </a:cubicBezTo>
                    <a:cubicBezTo>
                      <a:pt x="178136" y="137973"/>
                      <a:pt x="198400" y="125260"/>
                      <a:pt x="213163" y="104889"/>
                    </a:cubicBezTo>
                    <a:cubicBezTo>
                      <a:pt x="235109" y="74606"/>
                      <a:pt x="227266" y="36938"/>
                      <a:pt x="195358" y="17742"/>
                    </a:cubicBezTo>
                    <a:cubicBezTo>
                      <a:pt x="178702" y="7722"/>
                      <a:pt x="151860" y="165"/>
                      <a:pt x="128638" y="0"/>
                    </a:cubicBezTo>
                    <a:close/>
                  </a:path>
                </a:pathLst>
              </a:custGeom>
              <a:solidFill>
                <a:srgbClr val="E09292"/>
              </a:solidFill>
              <a:ln w="6350"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F8982509-C32D-5FA4-CA95-278307A8B7C1}"/>
                  </a:ext>
                </a:extLst>
              </p:cNvPr>
              <p:cNvSpPr/>
              <p:nvPr/>
            </p:nvSpPr>
            <p:spPr>
              <a:xfrm>
                <a:off x="6151294" y="3648879"/>
                <a:ext cx="299301" cy="213294"/>
              </a:xfrm>
              <a:custGeom>
                <a:avLst/>
                <a:gdLst>
                  <a:gd name="connsiteX0" fmla="*/ 137377 w 299301"/>
                  <a:gd name="connsiteY0" fmla="*/ 8 h 213294"/>
                  <a:gd name="connsiteX1" fmla="*/ 63102 w 299301"/>
                  <a:gd name="connsiteY1" fmla="*/ 8130 h 213294"/>
                  <a:gd name="connsiteX2" fmla="*/ 12555 w 299301"/>
                  <a:gd name="connsiteY2" fmla="*/ 133891 h 213294"/>
                  <a:gd name="connsiteX3" fmla="*/ 209786 w 299301"/>
                  <a:gd name="connsiteY3" fmla="*/ 188686 h 213294"/>
                  <a:gd name="connsiteX4" fmla="*/ 271509 w 299301"/>
                  <a:gd name="connsiteY4" fmla="*/ 146230 h 213294"/>
                  <a:gd name="connsiteX5" fmla="*/ 260479 w 299301"/>
                  <a:gd name="connsiteY5" fmla="*/ 26005 h 213294"/>
                  <a:gd name="connsiteX6" fmla="*/ 137377 w 299301"/>
                  <a:gd name="connsiteY6" fmla="*/ 8 h 213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9301" h="213294">
                    <a:moveTo>
                      <a:pt x="137377" y="8"/>
                    </a:moveTo>
                    <a:cubicBezTo>
                      <a:pt x="112333" y="40"/>
                      <a:pt x="87307" y="-5"/>
                      <a:pt x="63102" y="8130"/>
                    </a:cubicBezTo>
                    <a:cubicBezTo>
                      <a:pt x="4853" y="27707"/>
                      <a:pt x="-15708" y="78856"/>
                      <a:pt x="12555" y="133891"/>
                    </a:cubicBezTo>
                    <a:cubicBezTo>
                      <a:pt x="42292" y="191797"/>
                      <a:pt x="128513" y="246509"/>
                      <a:pt x="209786" y="188686"/>
                    </a:cubicBezTo>
                    <a:cubicBezTo>
                      <a:pt x="230151" y="174201"/>
                      <a:pt x="252979" y="162682"/>
                      <a:pt x="271509" y="146230"/>
                    </a:cubicBezTo>
                    <a:cubicBezTo>
                      <a:pt x="312784" y="109577"/>
                      <a:pt x="307246" y="55882"/>
                      <a:pt x="260479" y="26005"/>
                    </a:cubicBezTo>
                    <a:cubicBezTo>
                      <a:pt x="222874" y="1989"/>
                      <a:pt x="180284" y="-157"/>
                      <a:pt x="137377" y="8"/>
                    </a:cubicBezTo>
                    <a:close/>
                  </a:path>
                </a:pathLst>
              </a:custGeom>
              <a:solidFill>
                <a:srgbClr val="E09292"/>
              </a:solidFill>
              <a:ln w="6350"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4FF46182-6DE1-93C5-FC9E-4054C497E2C1}"/>
                  </a:ext>
                </a:extLst>
              </p:cNvPr>
              <p:cNvSpPr/>
              <p:nvPr/>
            </p:nvSpPr>
            <p:spPr>
              <a:xfrm>
                <a:off x="6634719" y="3540527"/>
                <a:ext cx="131084" cy="99244"/>
              </a:xfrm>
              <a:custGeom>
                <a:avLst/>
                <a:gdLst>
                  <a:gd name="connsiteX0" fmla="*/ 73008 w 131084"/>
                  <a:gd name="connsiteY0" fmla="*/ 99242 h 99244"/>
                  <a:gd name="connsiteX1" fmla="*/ 111762 w 131084"/>
                  <a:gd name="connsiteY1" fmla="*/ 82014 h 99244"/>
                  <a:gd name="connsiteX2" fmla="*/ 100910 w 131084"/>
                  <a:gd name="connsiteY2" fmla="*/ 15079 h 99244"/>
                  <a:gd name="connsiteX3" fmla="*/ 41924 w 131084"/>
                  <a:gd name="connsiteY3" fmla="*/ 23 h 99244"/>
                  <a:gd name="connsiteX4" fmla="*/ 5025 w 131084"/>
                  <a:gd name="connsiteY4" fmla="*/ 19638 h 99244"/>
                  <a:gd name="connsiteX5" fmla="*/ 9750 w 131084"/>
                  <a:gd name="connsiteY5" fmla="*/ 64996 h 99244"/>
                  <a:gd name="connsiteX6" fmla="*/ 73008 w 131084"/>
                  <a:gd name="connsiteY6" fmla="*/ 99242 h 9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1084" h="99244">
                    <a:moveTo>
                      <a:pt x="73008" y="99242"/>
                    </a:moveTo>
                    <a:cubicBezTo>
                      <a:pt x="92198" y="99407"/>
                      <a:pt x="102326" y="92244"/>
                      <a:pt x="111762" y="82014"/>
                    </a:cubicBezTo>
                    <a:cubicBezTo>
                      <a:pt x="140229" y="51172"/>
                      <a:pt x="137759" y="33202"/>
                      <a:pt x="100910" y="15079"/>
                    </a:cubicBezTo>
                    <a:cubicBezTo>
                      <a:pt x="82419" y="5985"/>
                      <a:pt x="62873" y="-434"/>
                      <a:pt x="41924" y="23"/>
                    </a:cubicBezTo>
                    <a:cubicBezTo>
                      <a:pt x="26583" y="359"/>
                      <a:pt x="12810" y="5338"/>
                      <a:pt x="5025" y="19638"/>
                    </a:cubicBezTo>
                    <a:cubicBezTo>
                      <a:pt x="-3611" y="35500"/>
                      <a:pt x="-519" y="51268"/>
                      <a:pt x="9750" y="64996"/>
                    </a:cubicBezTo>
                    <a:cubicBezTo>
                      <a:pt x="26590" y="87513"/>
                      <a:pt x="50275" y="97603"/>
                      <a:pt x="73008" y="99242"/>
                    </a:cubicBezTo>
                    <a:close/>
                  </a:path>
                </a:pathLst>
              </a:custGeom>
              <a:solidFill>
                <a:srgbClr val="E09292"/>
              </a:solidFill>
              <a:ln w="6350"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DB56B02C-B6C3-81F6-5E50-1530881DC458}"/>
                  </a:ext>
                </a:extLst>
              </p:cNvPr>
              <p:cNvSpPr/>
              <p:nvPr/>
            </p:nvSpPr>
            <p:spPr>
              <a:xfrm>
                <a:off x="5312665" y="4237023"/>
                <a:ext cx="90999" cy="74950"/>
              </a:xfrm>
              <a:custGeom>
                <a:avLst/>
                <a:gdLst>
                  <a:gd name="connsiteX0" fmla="*/ 132 w 90999"/>
                  <a:gd name="connsiteY0" fmla="*/ 30049 h 74950"/>
                  <a:gd name="connsiteX1" fmla="*/ 53434 w 90999"/>
                  <a:gd name="connsiteY1" fmla="*/ 73579 h 74950"/>
                  <a:gd name="connsiteX2" fmla="*/ 65658 w 90999"/>
                  <a:gd name="connsiteY2" fmla="*/ 68461 h 74950"/>
                  <a:gd name="connsiteX3" fmla="*/ 90778 w 90999"/>
                  <a:gd name="connsiteY3" fmla="*/ 32361 h 74950"/>
                  <a:gd name="connsiteX4" fmla="*/ 63143 w 90999"/>
                  <a:gd name="connsiteY4" fmla="*/ 6193 h 74950"/>
                  <a:gd name="connsiteX5" fmla="*/ 30993 w 90999"/>
                  <a:gd name="connsiteY5" fmla="*/ 1 h 74950"/>
                  <a:gd name="connsiteX6" fmla="*/ 132 w 90999"/>
                  <a:gd name="connsiteY6" fmla="*/ 30049 h 74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999" h="74950">
                    <a:moveTo>
                      <a:pt x="132" y="30049"/>
                    </a:moveTo>
                    <a:cubicBezTo>
                      <a:pt x="-2204" y="57209"/>
                      <a:pt x="26815" y="80989"/>
                      <a:pt x="53434" y="73579"/>
                    </a:cubicBezTo>
                    <a:cubicBezTo>
                      <a:pt x="57670" y="72398"/>
                      <a:pt x="62007" y="70836"/>
                      <a:pt x="65658" y="68461"/>
                    </a:cubicBezTo>
                    <a:cubicBezTo>
                      <a:pt x="78911" y="59844"/>
                      <a:pt x="92938" y="50103"/>
                      <a:pt x="90778" y="32361"/>
                    </a:cubicBezTo>
                    <a:cubicBezTo>
                      <a:pt x="89032" y="17997"/>
                      <a:pt x="76002" y="10524"/>
                      <a:pt x="63143" y="6193"/>
                    </a:cubicBezTo>
                    <a:cubicBezTo>
                      <a:pt x="52856" y="2726"/>
                      <a:pt x="41763" y="109"/>
                      <a:pt x="30993" y="1"/>
                    </a:cubicBezTo>
                    <a:cubicBezTo>
                      <a:pt x="15976" y="-164"/>
                      <a:pt x="1396" y="15349"/>
                      <a:pt x="132" y="30049"/>
                    </a:cubicBezTo>
                    <a:close/>
                  </a:path>
                </a:pathLst>
              </a:custGeom>
              <a:solidFill>
                <a:srgbClr val="E09292"/>
              </a:solidFill>
              <a:ln w="6350"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20364231-4A08-5059-249E-6F0E01850564}"/>
                  </a:ext>
                </a:extLst>
              </p:cNvPr>
              <p:cNvSpPr/>
              <p:nvPr/>
            </p:nvSpPr>
            <p:spPr>
              <a:xfrm>
                <a:off x="5728449" y="3617821"/>
                <a:ext cx="209231" cy="172346"/>
              </a:xfrm>
              <a:custGeom>
                <a:avLst/>
                <a:gdLst>
                  <a:gd name="connsiteX0" fmla="*/ 304 w 209231"/>
                  <a:gd name="connsiteY0" fmla="*/ 69116 h 172346"/>
                  <a:gd name="connsiteX1" fmla="*/ 122859 w 209231"/>
                  <a:gd name="connsiteY1" fmla="*/ 169192 h 172346"/>
                  <a:gd name="connsiteX2" fmla="*/ 150965 w 209231"/>
                  <a:gd name="connsiteY2" fmla="*/ 157419 h 172346"/>
                  <a:gd name="connsiteX3" fmla="*/ 208724 w 209231"/>
                  <a:gd name="connsiteY3" fmla="*/ 74418 h 172346"/>
                  <a:gd name="connsiteX4" fmla="*/ 145186 w 209231"/>
                  <a:gd name="connsiteY4" fmla="*/ 14239 h 172346"/>
                  <a:gd name="connsiteX5" fmla="*/ 71259 w 209231"/>
                  <a:gd name="connsiteY5" fmla="*/ 3 h 172346"/>
                  <a:gd name="connsiteX6" fmla="*/ 304 w 209231"/>
                  <a:gd name="connsiteY6" fmla="*/ 69116 h 172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9231" h="172346">
                    <a:moveTo>
                      <a:pt x="304" y="69116"/>
                    </a:moveTo>
                    <a:cubicBezTo>
                      <a:pt x="-5068" y="131555"/>
                      <a:pt x="61652" y="186235"/>
                      <a:pt x="122859" y="169192"/>
                    </a:cubicBezTo>
                    <a:cubicBezTo>
                      <a:pt x="132594" y="166480"/>
                      <a:pt x="142570" y="162874"/>
                      <a:pt x="150965" y="157419"/>
                    </a:cubicBezTo>
                    <a:cubicBezTo>
                      <a:pt x="181438" y="137601"/>
                      <a:pt x="213683" y="115211"/>
                      <a:pt x="208724" y="74418"/>
                    </a:cubicBezTo>
                    <a:cubicBezTo>
                      <a:pt x="204711" y="41398"/>
                      <a:pt x="174751" y="24209"/>
                      <a:pt x="145186" y="14239"/>
                    </a:cubicBezTo>
                    <a:cubicBezTo>
                      <a:pt x="121532" y="6263"/>
                      <a:pt x="96018" y="256"/>
                      <a:pt x="71259" y="3"/>
                    </a:cubicBezTo>
                    <a:cubicBezTo>
                      <a:pt x="36734" y="-353"/>
                      <a:pt x="3213" y="35328"/>
                      <a:pt x="304" y="69116"/>
                    </a:cubicBezTo>
                    <a:close/>
                  </a:path>
                </a:pathLst>
              </a:custGeom>
              <a:solidFill>
                <a:srgbClr val="E09292"/>
              </a:solidFill>
              <a:ln w="6350"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B179D65D-9340-96E3-B18C-D8FE299040BD}"/>
                  </a:ext>
                </a:extLst>
              </p:cNvPr>
              <p:cNvSpPr/>
              <p:nvPr/>
            </p:nvSpPr>
            <p:spPr>
              <a:xfrm>
                <a:off x="6576124" y="3921243"/>
                <a:ext cx="160783" cy="132436"/>
              </a:xfrm>
              <a:custGeom>
                <a:avLst/>
                <a:gdLst>
                  <a:gd name="connsiteX0" fmla="*/ 234 w 160783"/>
                  <a:gd name="connsiteY0" fmla="*/ 53107 h 132436"/>
                  <a:gd name="connsiteX1" fmla="*/ 94411 w 160783"/>
                  <a:gd name="connsiteY1" fmla="*/ 130012 h 132436"/>
                  <a:gd name="connsiteX2" fmla="*/ 116007 w 160783"/>
                  <a:gd name="connsiteY2" fmla="*/ 120963 h 132436"/>
                  <a:gd name="connsiteX3" fmla="*/ 160394 w 160783"/>
                  <a:gd name="connsiteY3" fmla="*/ 57184 h 132436"/>
                  <a:gd name="connsiteX4" fmla="*/ 111569 w 160783"/>
                  <a:gd name="connsiteY4" fmla="*/ 10943 h 132436"/>
                  <a:gd name="connsiteX5" fmla="*/ 54755 w 160783"/>
                  <a:gd name="connsiteY5" fmla="*/ 2 h 132436"/>
                  <a:gd name="connsiteX6" fmla="*/ 234 w 160783"/>
                  <a:gd name="connsiteY6" fmla="*/ 53107 h 13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783" h="132436">
                    <a:moveTo>
                      <a:pt x="234" y="53107"/>
                    </a:moveTo>
                    <a:cubicBezTo>
                      <a:pt x="-3894" y="101094"/>
                      <a:pt x="47377" y="143112"/>
                      <a:pt x="94411" y="130012"/>
                    </a:cubicBezTo>
                    <a:cubicBezTo>
                      <a:pt x="101891" y="127929"/>
                      <a:pt x="109556" y="125161"/>
                      <a:pt x="116007" y="120963"/>
                    </a:cubicBezTo>
                    <a:cubicBezTo>
                      <a:pt x="139420" y="105736"/>
                      <a:pt x="164204" y="88534"/>
                      <a:pt x="160394" y="57184"/>
                    </a:cubicBezTo>
                    <a:cubicBezTo>
                      <a:pt x="157308" y="31809"/>
                      <a:pt x="134289" y="18601"/>
                      <a:pt x="111569" y="10943"/>
                    </a:cubicBezTo>
                    <a:cubicBezTo>
                      <a:pt x="93395" y="4815"/>
                      <a:pt x="73780" y="199"/>
                      <a:pt x="54755" y="2"/>
                    </a:cubicBezTo>
                    <a:cubicBezTo>
                      <a:pt x="28225" y="-271"/>
                      <a:pt x="2469" y="27142"/>
                      <a:pt x="234" y="53107"/>
                    </a:cubicBezTo>
                    <a:close/>
                  </a:path>
                </a:pathLst>
              </a:custGeom>
              <a:solidFill>
                <a:srgbClr val="E09292"/>
              </a:solidFill>
              <a:ln w="6350" cap="flat">
                <a:noFill/>
                <a:prstDash val="solid"/>
                <a:miter/>
              </a:ln>
            </p:spPr>
            <p:txBody>
              <a:bodyPr rtlCol="0" anchor="ctr"/>
              <a:lstStyle/>
              <a:p>
                <a:endParaRPr lang="en-US"/>
              </a:p>
            </p:txBody>
          </p:sp>
        </p:grpSp>
        <p:sp>
          <p:nvSpPr>
            <p:cNvPr id="58" name="Freeform: Shape 57">
              <a:extLst>
                <a:ext uri="{FF2B5EF4-FFF2-40B4-BE49-F238E27FC236}">
                  <a16:creationId xmlns:a16="http://schemas.microsoft.com/office/drawing/2014/main" id="{11F977F7-8CC4-1B18-57BB-519A3ECE91EB}"/>
                </a:ext>
              </a:extLst>
            </p:cNvPr>
            <p:cNvSpPr/>
            <p:nvPr/>
          </p:nvSpPr>
          <p:spPr>
            <a:xfrm>
              <a:off x="3130428" y="-847594"/>
              <a:ext cx="5309608" cy="3063746"/>
            </a:xfrm>
            <a:custGeom>
              <a:avLst/>
              <a:gdLst>
                <a:gd name="connsiteX0" fmla="*/ 5282027 w 5309608"/>
                <a:gd name="connsiteY0" fmla="*/ 2095991 h 3063746"/>
                <a:gd name="connsiteX1" fmla="*/ 5061446 w 5309608"/>
                <a:gd name="connsiteY1" fmla="*/ 2410545 h 3063746"/>
                <a:gd name="connsiteX2" fmla="*/ 4727151 w 5309608"/>
                <a:gd name="connsiteY2" fmla="*/ 2622438 h 3063746"/>
                <a:gd name="connsiteX3" fmla="*/ 4393446 w 5309608"/>
                <a:gd name="connsiteY3" fmla="*/ 2671079 h 3063746"/>
                <a:gd name="connsiteX4" fmla="*/ 4150551 w 5309608"/>
                <a:gd name="connsiteY4" fmla="*/ 2513460 h 3063746"/>
                <a:gd name="connsiteX5" fmla="*/ 3876664 w 5309608"/>
                <a:gd name="connsiteY5" fmla="*/ 2333888 h 3063746"/>
                <a:gd name="connsiteX6" fmla="*/ 3532881 w 5309608"/>
                <a:gd name="connsiteY6" fmla="*/ 2291133 h 3063746"/>
                <a:gd name="connsiteX7" fmla="*/ 2892064 w 5309608"/>
                <a:gd name="connsiteY7" fmla="*/ 2654995 h 3063746"/>
                <a:gd name="connsiteX8" fmla="*/ 2231391 w 5309608"/>
                <a:gd name="connsiteY8" fmla="*/ 3026711 h 3063746"/>
                <a:gd name="connsiteX9" fmla="*/ 1931201 w 5309608"/>
                <a:gd name="connsiteY9" fmla="*/ 2987855 h 3063746"/>
                <a:gd name="connsiteX10" fmla="*/ 1723639 w 5309608"/>
                <a:gd name="connsiteY10" fmla="*/ 2793564 h 3063746"/>
                <a:gd name="connsiteX11" fmla="*/ 1407688 w 5309608"/>
                <a:gd name="connsiteY11" fmla="*/ 2227646 h 3063746"/>
                <a:gd name="connsiteX12" fmla="*/ 1185438 w 5309608"/>
                <a:gd name="connsiteY12" fmla="*/ 1938365 h 3063746"/>
                <a:gd name="connsiteX13" fmla="*/ 865087 w 5309608"/>
                <a:gd name="connsiteY13" fmla="*/ 1696627 h 3063746"/>
                <a:gd name="connsiteX14" fmla="*/ 212841 w 5309608"/>
                <a:gd name="connsiteY14" fmla="*/ 1211265 h 3063746"/>
                <a:gd name="connsiteX15" fmla="*/ 33567 w 5309608"/>
                <a:gd name="connsiteY15" fmla="*/ 761018 h 3063746"/>
                <a:gd name="connsiteX16" fmla="*/ 60288 w 5309608"/>
                <a:gd name="connsiteY16" fmla="*/ 260264 h 3063746"/>
                <a:gd name="connsiteX17" fmla="*/ 86729 w 5309608"/>
                <a:gd name="connsiteY17" fmla="*/ 13204 h 3063746"/>
                <a:gd name="connsiteX18" fmla="*/ 59234 w 5309608"/>
                <a:gd name="connsiteY18" fmla="*/ 13204 h 3063746"/>
                <a:gd name="connsiteX19" fmla="*/ 69673 w 5309608"/>
                <a:gd name="connsiteY19" fmla="*/ 1026963 h 3063746"/>
                <a:gd name="connsiteX20" fmla="*/ 660204 w 5309608"/>
                <a:gd name="connsiteY20" fmla="*/ 1603778 h 3063746"/>
                <a:gd name="connsiteX21" fmla="*/ 1014687 w 5309608"/>
                <a:gd name="connsiteY21" fmla="*/ 1830542 h 3063746"/>
                <a:gd name="connsiteX22" fmla="*/ 1312819 w 5309608"/>
                <a:gd name="connsiteY22" fmla="*/ 2132517 h 3063746"/>
                <a:gd name="connsiteX23" fmla="*/ 1639273 w 5309608"/>
                <a:gd name="connsiteY23" fmla="*/ 2714367 h 3063746"/>
                <a:gd name="connsiteX24" fmla="*/ 2071079 w 5309608"/>
                <a:gd name="connsiteY24" fmla="*/ 3059629 h 3063746"/>
                <a:gd name="connsiteX25" fmla="*/ 2735264 w 5309608"/>
                <a:gd name="connsiteY25" fmla="*/ 2811236 h 3063746"/>
                <a:gd name="connsiteX26" fmla="*/ 3394806 w 5309608"/>
                <a:gd name="connsiteY26" fmla="*/ 2359548 h 3063746"/>
                <a:gd name="connsiteX27" fmla="*/ 3760046 w 5309608"/>
                <a:gd name="connsiteY27" fmla="*/ 2323855 h 3063746"/>
                <a:gd name="connsiteX28" fmla="*/ 4079171 w 5309608"/>
                <a:gd name="connsiteY28" fmla="*/ 2491019 h 3063746"/>
                <a:gd name="connsiteX29" fmla="*/ 4318865 w 5309608"/>
                <a:gd name="connsiteY29" fmla="*/ 2668895 h 3063746"/>
                <a:gd name="connsiteX30" fmla="*/ 4601948 w 5309608"/>
                <a:gd name="connsiteY30" fmla="*/ 2700740 h 3063746"/>
                <a:gd name="connsiteX31" fmla="*/ 4950518 w 5309608"/>
                <a:gd name="connsiteY31" fmla="*/ 2523975 h 3063746"/>
                <a:gd name="connsiteX32" fmla="*/ 5248537 w 5309608"/>
                <a:gd name="connsiteY32" fmla="*/ 2255288 h 3063746"/>
                <a:gd name="connsiteX33" fmla="*/ 5309522 w 5309608"/>
                <a:gd name="connsiteY33" fmla="*/ 2095998 h 3063746"/>
                <a:gd name="connsiteX34" fmla="*/ 5282027 w 5309608"/>
                <a:gd name="connsiteY34" fmla="*/ 2095991 h 3063746"/>
                <a:gd name="connsiteX35" fmla="*/ 5282027 w 5309608"/>
                <a:gd name="connsiteY35" fmla="*/ 2095991 h 30637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309608" h="3063746">
                  <a:moveTo>
                    <a:pt x="5282027" y="2095991"/>
                  </a:moveTo>
                  <a:cubicBezTo>
                    <a:pt x="5268349" y="2227468"/>
                    <a:pt x="5158811" y="2332262"/>
                    <a:pt x="5061446" y="2410545"/>
                  </a:cubicBezTo>
                  <a:cubicBezTo>
                    <a:pt x="4959212" y="2492752"/>
                    <a:pt x="4843978" y="2562913"/>
                    <a:pt x="4727151" y="2622438"/>
                  </a:cubicBezTo>
                  <a:cubicBezTo>
                    <a:pt x="4624084" y="2674953"/>
                    <a:pt x="4507072" y="2708011"/>
                    <a:pt x="4393446" y="2671079"/>
                  </a:cubicBezTo>
                  <a:cubicBezTo>
                    <a:pt x="4300691" y="2640929"/>
                    <a:pt x="4224707" y="2574159"/>
                    <a:pt x="4150551" y="2513460"/>
                  </a:cubicBezTo>
                  <a:cubicBezTo>
                    <a:pt x="4065646" y="2443965"/>
                    <a:pt x="3978308" y="2377188"/>
                    <a:pt x="3876664" y="2333888"/>
                  </a:cubicBezTo>
                  <a:cubicBezTo>
                    <a:pt x="3767279" y="2287292"/>
                    <a:pt x="3650356" y="2270896"/>
                    <a:pt x="3532881" y="2291133"/>
                  </a:cubicBezTo>
                  <a:cubicBezTo>
                    <a:pt x="3287466" y="2333412"/>
                    <a:pt x="3081681" y="2505204"/>
                    <a:pt x="2892064" y="2654995"/>
                  </a:cubicBezTo>
                  <a:cubicBezTo>
                    <a:pt x="2693271" y="2812030"/>
                    <a:pt x="2488141" y="2980864"/>
                    <a:pt x="2231391" y="3026711"/>
                  </a:cubicBezTo>
                  <a:cubicBezTo>
                    <a:pt x="2129594" y="3044891"/>
                    <a:pt x="2023644" y="3036598"/>
                    <a:pt x="1931201" y="2987855"/>
                  </a:cubicBezTo>
                  <a:cubicBezTo>
                    <a:pt x="1846118" y="2942993"/>
                    <a:pt x="1778998" y="2871022"/>
                    <a:pt x="1723639" y="2793564"/>
                  </a:cubicBezTo>
                  <a:cubicBezTo>
                    <a:pt x="1597731" y="2617390"/>
                    <a:pt x="1518509" y="2412888"/>
                    <a:pt x="1407688" y="2227646"/>
                  </a:cubicBezTo>
                  <a:cubicBezTo>
                    <a:pt x="1345287" y="2123335"/>
                    <a:pt x="1272719" y="2023290"/>
                    <a:pt x="1185438" y="1938365"/>
                  </a:cubicBezTo>
                  <a:cubicBezTo>
                    <a:pt x="1089236" y="1844766"/>
                    <a:pt x="978435" y="1767830"/>
                    <a:pt x="865087" y="1696627"/>
                  </a:cubicBezTo>
                  <a:cubicBezTo>
                    <a:pt x="636150" y="1552800"/>
                    <a:pt x="384913" y="1426517"/>
                    <a:pt x="212841" y="1211265"/>
                  </a:cubicBezTo>
                  <a:cubicBezTo>
                    <a:pt x="108529" y="1080779"/>
                    <a:pt x="48706" y="927179"/>
                    <a:pt x="33567" y="761018"/>
                  </a:cubicBezTo>
                  <a:cubicBezTo>
                    <a:pt x="18340" y="593899"/>
                    <a:pt x="39917" y="425979"/>
                    <a:pt x="60288" y="260264"/>
                  </a:cubicBezTo>
                  <a:cubicBezTo>
                    <a:pt x="70397" y="178050"/>
                    <a:pt x="80417" y="95818"/>
                    <a:pt x="86729" y="13204"/>
                  </a:cubicBezTo>
                  <a:cubicBezTo>
                    <a:pt x="88076" y="-4443"/>
                    <a:pt x="60574" y="-4360"/>
                    <a:pt x="59234" y="13204"/>
                  </a:cubicBezTo>
                  <a:cubicBezTo>
                    <a:pt x="33789" y="346300"/>
                    <a:pt x="-65988" y="704916"/>
                    <a:pt x="69673" y="1026963"/>
                  </a:cubicBezTo>
                  <a:cubicBezTo>
                    <a:pt x="181116" y="1291523"/>
                    <a:pt x="423800" y="1459588"/>
                    <a:pt x="660204" y="1603778"/>
                  </a:cubicBezTo>
                  <a:cubicBezTo>
                    <a:pt x="779940" y="1676809"/>
                    <a:pt x="901650" y="1747218"/>
                    <a:pt x="1014687" y="1830542"/>
                  </a:cubicBezTo>
                  <a:cubicBezTo>
                    <a:pt x="1130841" y="1916159"/>
                    <a:pt x="1228567" y="2015550"/>
                    <a:pt x="1312819" y="2132517"/>
                  </a:cubicBezTo>
                  <a:cubicBezTo>
                    <a:pt x="1443286" y="2313638"/>
                    <a:pt x="1524776" y="2523721"/>
                    <a:pt x="1639273" y="2714367"/>
                  </a:cubicBezTo>
                  <a:cubicBezTo>
                    <a:pt x="1737393" y="2877740"/>
                    <a:pt x="1870610" y="3034871"/>
                    <a:pt x="2071079" y="3059629"/>
                  </a:cubicBezTo>
                  <a:cubicBezTo>
                    <a:pt x="2314151" y="3089652"/>
                    <a:pt x="2548491" y="2950263"/>
                    <a:pt x="2735264" y="2811236"/>
                  </a:cubicBezTo>
                  <a:cubicBezTo>
                    <a:pt x="2946960" y="2653655"/>
                    <a:pt x="3146160" y="2458570"/>
                    <a:pt x="3394806" y="2359548"/>
                  </a:cubicBezTo>
                  <a:cubicBezTo>
                    <a:pt x="3511056" y="2313250"/>
                    <a:pt x="3637078" y="2294886"/>
                    <a:pt x="3760046" y="2323855"/>
                  </a:cubicBezTo>
                  <a:cubicBezTo>
                    <a:pt x="3879102" y="2351896"/>
                    <a:pt x="3984017" y="2416127"/>
                    <a:pt x="4079171" y="2491019"/>
                  </a:cubicBezTo>
                  <a:cubicBezTo>
                    <a:pt x="4156991" y="2552264"/>
                    <a:pt x="4230600" y="2622515"/>
                    <a:pt x="4318865" y="2668895"/>
                  </a:cubicBezTo>
                  <a:cubicBezTo>
                    <a:pt x="4407663" y="2715548"/>
                    <a:pt x="4504831" y="2725759"/>
                    <a:pt x="4601948" y="2700740"/>
                  </a:cubicBezTo>
                  <a:cubicBezTo>
                    <a:pt x="4726529" y="2668647"/>
                    <a:pt x="4843604" y="2593679"/>
                    <a:pt x="4950518" y="2523975"/>
                  </a:cubicBezTo>
                  <a:cubicBezTo>
                    <a:pt x="5061625" y="2451534"/>
                    <a:pt x="5173829" y="2366698"/>
                    <a:pt x="5248537" y="2255288"/>
                  </a:cubicBezTo>
                  <a:cubicBezTo>
                    <a:pt x="5280807" y="2207161"/>
                    <a:pt x="5303496" y="2153897"/>
                    <a:pt x="5309522" y="2095998"/>
                  </a:cubicBezTo>
                  <a:cubicBezTo>
                    <a:pt x="5311351" y="2078408"/>
                    <a:pt x="5283843" y="2078535"/>
                    <a:pt x="5282027" y="2095991"/>
                  </a:cubicBezTo>
                  <a:lnTo>
                    <a:pt x="5282027" y="2095991"/>
                  </a:lnTo>
                  <a:close/>
                </a:path>
              </a:pathLst>
            </a:custGeom>
            <a:solidFill>
              <a:srgbClr val="EABFBB"/>
            </a:solidFill>
            <a:ln w="6350" cap="flat">
              <a:noFill/>
              <a:prstDash val="solid"/>
              <a:miter/>
            </a:ln>
          </p:spPr>
          <p:txBody>
            <a:bodyPr rtlCol="0" anchor="ctr"/>
            <a:lstStyle/>
            <a:p>
              <a:endParaRPr lang="en-US"/>
            </a:p>
          </p:txBody>
        </p:sp>
      </p:grpSp>
      <p:sp>
        <p:nvSpPr>
          <p:cNvPr id="59" name="TextBox 58">
            <a:extLst>
              <a:ext uri="{FF2B5EF4-FFF2-40B4-BE49-F238E27FC236}">
                <a16:creationId xmlns:a16="http://schemas.microsoft.com/office/drawing/2014/main" id="{D7C4200F-60D2-D14F-D987-83A93E8D9370}"/>
              </a:ext>
            </a:extLst>
          </p:cNvPr>
          <p:cNvSpPr txBox="1"/>
          <p:nvPr/>
        </p:nvSpPr>
        <p:spPr>
          <a:xfrm>
            <a:off x="494051" y="6074434"/>
            <a:ext cx="4586768" cy="584775"/>
          </a:xfrm>
          <a:prstGeom prst="rect">
            <a:avLst/>
          </a:prstGeom>
          <a:noFill/>
        </p:spPr>
        <p:txBody>
          <a:bodyPr wrap="none" rtlCol="0">
            <a:spAutoFit/>
          </a:bodyPr>
          <a:lstStyle/>
          <a:p>
            <a:pPr algn="l"/>
            <a:r>
              <a:rPr lang="en-US" sz="3200" spc="0" baseline="0" dirty="0">
                <a:ln/>
                <a:solidFill>
                  <a:srgbClr val="332113"/>
                </a:solidFill>
                <a:latin typeface="Arial Rounded MT Bold" panose="020F0704030504030204" pitchFamily="34" charset="0"/>
                <a:cs typeface="Arial"/>
                <a:sym typeface="Arial"/>
                <a:rtl val="0"/>
              </a:rPr>
              <a:t>Travel without impact!</a:t>
            </a:r>
          </a:p>
        </p:txBody>
      </p:sp>
      <p:sp>
        <p:nvSpPr>
          <p:cNvPr id="60" name="TextBox 59">
            <a:extLst>
              <a:ext uri="{FF2B5EF4-FFF2-40B4-BE49-F238E27FC236}">
                <a16:creationId xmlns:a16="http://schemas.microsoft.com/office/drawing/2014/main" id="{2D3EFB76-34D9-876D-1900-5A9A5798F424}"/>
              </a:ext>
            </a:extLst>
          </p:cNvPr>
          <p:cNvSpPr txBox="1"/>
          <p:nvPr/>
        </p:nvSpPr>
        <p:spPr>
          <a:xfrm>
            <a:off x="494051" y="3419198"/>
            <a:ext cx="3262432" cy="830997"/>
          </a:xfrm>
          <a:prstGeom prst="rect">
            <a:avLst/>
          </a:prstGeom>
          <a:noFill/>
        </p:spPr>
        <p:txBody>
          <a:bodyPr wrap="none" rtlCol="0">
            <a:spAutoFit/>
          </a:bodyPr>
          <a:lstStyle/>
          <a:p>
            <a:pPr algn="l"/>
            <a:r>
              <a:rPr lang="en-US" sz="4800" spc="0" baseline="0" dirty="0">
                <a:ln/>
                <a:solidFill>
                  <a:srgbClr val="5E9769"/>
                </a:solidFill>
                <a:latin typeface="Montserrat Black" panose="00000A00000000000000" pitchFamily="50" charset="0"/>
                <a:cs typeface="Arial"/>
                <a:sym typeface="Arial"/>
                <a:rtl val="0"/>
              </a:rPr>
              <a:t>Travel To</a:t>
            </a:r>
          </a:p>
        </p:txBody>
      </p:sp>
      <p:sp>
        <p:nvSpPr>
          <p:cNvPr id="61" name="TextBox 60">
            <a:extLst>
              <a:ext uri="{FF2B5EF4-FFF2-40B4-BE49-F238E27FC236}">
                <a16:creationId xmlns:a16="http://schemas.microsoft.com/office/drawing/2014/main" id="{CE08E20A-F723-2278-AC66-324F5418D5D9}"/>
              </a:ext>
            </a:extLst>
          </p:cNvPr>
          <p:cNvSpPr txBox="1"/>
          <p:nvPr/>
        </p:nvSpPr>
        <p:spPr>
          <a:xfrm>
            <a:off x="494051" y="4181198"/>
            <a:ext cx="2659702" cy="830997"/>
          </a:xfrm>
          <a:prstGeom prst="rect">
            <a:avLst/>
          </a:prstGeom>
          <a:noFill/>
        </p:spPr>
        <p:txBody>
          <a:bodyPr wrap="none" rtlCol="0">
            <a:spAutoFit/>
          </a:bodyPr>
          <a:lstStyle/>
          <a:p>
            <a:pPr algn="l"/>
            <a:r>
              <a:rPr lang="en-US" sz="4800" spc="0" baseline="0">
                <a:ln/>
                <a:solidFill>
                  <a:srgbClr val="5E9769"/>
                </a:solidFill>
                <a:latin typeface="Montserrat Black" panose="00000A00000000000000" pitchFamily="50" charset="0"/>
                <a:cs typeface="Arial"/>
                <a:sym typeface="Arial"/>
                <a:rtl val="0"/>
              </a:rPr>
              <a:t>Natural</a:t>
            </a:r>
          </a:p>
        </p:txBody>
      </p:sp>
      <p:sp>
        <p:nvSpPr>
          <p:cNvPr id="62" name="TextBox 61">
            <a:extLst>
              <a:ext uri="{FF2B5EF4-FFF2-40B4-BE49-F238E27FC236}">
                <a16:creationId xmlns:a16="http://schemas.microsoft.com/office/drawing/2014/main" id="{76EAD102-24F7-D4D1-A8FC-B27538901F57}"/>
              </a:ext>
            </a:extLst>
          </p:cNvPr>
          <p:cNvSpPr txBox="1"/>
          <p:nvPr/>
        </p:nvSpPr>
        <p:spPr>
          <a:xfrm>
            <a:off x="494051" y="4943198"/>
            <a:ext cx="4434227" cy="830997"/>
          </a:xfrm>
          <a:prstGeom prst="rect">
            <a:avLst/>
          </a:prstGeom>
          <a:noFill/>
        </p:spPr>
        <p:txBody>
          <a:bodyPr wrap="none" rtlCol="0">
            <a:spAutoFit/>
          </a:bodyPr>
          <a:lstStyle/>
          <a:p>
            <a:pPr algn="l"/>
            <a:r>
              <a:rPr lang="en-US" sz="4800" spc="0" baseline="0">
                <a:ln/>
                <a:solidFill>
                  <a:srgbClr val="5E9769"/>
                </a:solidFill>
                <a:latin typeface="Montserrat Black" panose="00000A00000000000000" pitchFamily="50" charset="0"/>
                <a:cs typeface="Arial"/>
                <a:sym typeface="Arial"/>
                <a:rtl val="0"/>
              </a:rPr>
              <a:t>Destinations</a:t>
            </a:r>
          </a:p>
        </p:txBody>
      </p:sp>
      <p:grpSp>
        <p:nvGrpSpPr>
          <p:cNvPr id="76" name="Graphic 2">
            <a:extLst>
              <a:ext uri="{FF2B5EF4-FFF2-40B4-BE49-F238E27FC236}">
                <a16:creationId xmlns:a16="http://schemas.microsoft.com/office/drawing/2014/main" id="{940538BD-1C16-1D68-5D71-A9FEA4639A70}"/>
              </a:ext>
            </a:extLst>
          </p:cNvPr>
          <p:cNvGrpSpPr/>
          <p:nvPr/>
        </p:nvGrpSpPr>
        <p:grpSpPr>
          <a:xfrm>
            <a:off x="2329191" y="10945533"/>
            <a:ext cx="2470548" cy="1013747"/>
            <a:chOff x="2329191" y="10945533"/>
            <a:chExt cx="2470548" cy="1013747"/>
          </a:xfrm>
        </p:grpSpPr>
        <p:sp>
          <p:nvSpPr>
            <p:cNvPr id="77" name="TextBox 76">
              <a:extLst>
                <a:ext uri="{FF2B5EF4-FFF2-40B4-BE49-F238E27FC236}">
                  <a16:creationId xmlns:a16="http://schemas.microsoft.com/office/drawing/2014/main" id="{74365927-69B2-19C6-77E9-0C27A881C8EC}"/>
                </a:ext>
              </a:extLst>
            </p:cNvPr>
            <p:cNvSpPr txBox="1"/>
            <p:nvPr/>
          </p:nvSpPr>
          <p:spPr>
            <a:xfrm>
              <a:off x="2329191" y="11359116"/>
              <a:ext cx="2470548" cy="600164"/>
            </a:xfrm>
            <a:prstGeom prst="rect">
              <a:avLst/>
            </a:prstGeom>
            <a:noFill/>
          </p:spPr>
          <p:txBody>
            <a:bodyPr wrap="none" rtlCol="0">
              <a:spAutoFit/>
            </a:bodyPr>
            <a:lstStyle/>
            <a:p>
              <a:pPr algn="l"/>
              <a:r>
                <a:rPr lang="en-US" sz="3300" spc="200" baseline="0" dirty="0">
                  <a:ln/>
                  <a:solidFill>
                    <a:srgbClr val="FBB244"/>
                  </a:solidFill>
                  <a:latin typeface="Montserrat Black" panose="00000A00000000000000" pitchFamily="50" charset="0"/>
                  <a:cs typeface="Arial"/>
                  <a:sym typeface="Arial"/>
                  <a:rtl val="0"/>
                </a:rPr>
                <a:t>swipe up</a:t>
              </a:r>
            </a:p>
          </p:txBody>
        </p:sp>
        <p:sp>
          <p:nvSpPr>
            <p:cNvPr id="78" name="Freeform: Shape 77">
              <a:extLst>
                <a:ext uri="{FF2B5EF4-FFF2-40B4-BE49-F238E27FC236}">
                  <a16:creationId xmlns:a16="http://schemas.microsoft.com/office/drawing/2014/main" id="{D6BE14F9-F653-40D2-076F-6244E46595BA}"/>
                </a:ext>
              </a:extLst>
            </p:cNvPr>
            <p:cNvSpPr/>
            <p:nvPr/>
          </p:nvSpPr>
          <p:spPr>
            <a:xfrm>
              <a:off x="2851162" y="11130102"/>
              <a:ext cx="1155681" cy="184569"/>
            </a:xfrm>
            <a:custGeom>
              <a:avLst/>
              <a:gdLst>
                <a:gd name="connsiteX0" fmla="*/ 0 w 1155681"/>
                <a:gd name="connsiteY0" fmla="*/ 184569 h 184569"/>
                <a:gd name="connsiteX1" fmla="*/ 577837 w 1155681"/>
                <a:gd name="connsiteY1" fmla="*/ 0 h 184569"/>
                <a:gd name="connsiteX2" fmla="*/ 1155681 w 1155681"/>
                <a:gd name="connsiteY2" fmla="*/ 184569 h 184569"/>
              </a:gdLst>
              <a:ahLst/>
              <a:cxnLst>
                <a:cxn ang="0">
                  <a:pos x="connsiteX0" y="connsiteY0"/>
                </a:cxn>
                <a:cxn ang="0">
                  <a:pos x="connsiteX1" y="connsiteY1"/>
                </a:cxn>
                <a:cxn ang="0">
                  <a:pos x="connsiteX2" y="connsiteY2"/>
                </a:cxn>
              </a:cxnLst>
              <a:rect l="l" t="t" r="r" b="b"/>
              <a:pathLst>
                <a:path w="1155681" h="184569">
                  <a:moveTo>
                    <a:pt x="0" y="184569"/>
                  </a:moveTo>
                  <a:lnTo>
                    <a:pt x="577837" y="0"/>
                  </a:lnTo>
                  <a:lnTo>
                    <a:pt x="1155681" y="184569"/>
                  </a:lnTo>
                </a:path>
              </a:pathLst>
            </a:custGeom>
            <a:noFill/>
            <a:ln w="41424" cap="rnd">
              <a:solidFill>
                <a:srgbClr val="005C4F"/>
              </a:solidFill>
              <a:prstDash val="solid"/>
              <a:round/>
            </a:ln>
          </p:spPr>
          <p:txBody>
            <a:bodyPr rtlCol="0" anchor="ctr"/>
            <a:lstStyle/>
            <a:p>
              <a:endParaRPr lang="en-US"/>
            </a:p>
          </p:txBody>
        </p:sp>
        <p:sp>
          <p:nvSpPr>
            <p:cNvPr id="79" name="Freeform: Shape 78">
              <a:extLst>
                <a:ext uri="{FF2B5EF4-FFF2-40B4-BE49-F238E27FC236}">
                  <a16:creationId xmlns:a16="http://schemas.microsoft.com/office/drawing/2014/main" id="{3DC7D742-0AF7-C5CA-7517-2D4281C939EF}"/>
                </a:ext>
              </a:extLst>
            </p:cNvPr>
            <p:cNvSpPr/>
            <p:nvPr/>
          </p:nvSpPr>
          <p:spPr>
            <a:xfrm>
              <a:off x="2851162" y="10945533"/>
              <a:ext cx="1155681" cy="184568"/>
            </a:xfrm>
            <a:custGeom>
              <a:avLst/>
              <a:gdLst>
                <a:gd name="connsiteX0" fmla="*/ 0 w 1155681"/>
                <a:gd name="connsiteY0" fmla="*/ 184569 h 184568"/>
                <a:gd name="connsiteX1" fmla="*/ 577837 w 1155681"/>
                <a:gd name="connsiteY1" fmla="*/ 0 h 184568"/>
                <a:gd name="connsiteX2" fmla="*/ 1155681 w 1155681"/>
                <a:gd name="connsiteY2" fmla="*/ 184569 h 184568"/>
              </a:gdLst>
              <a:ahLst/>
              <a:cxnLst>
                <a:cxn ang="0">
                  <a:pos x="connsiteX0" y="connsiteY0"/>
                </a:cxn>
                <a:cxn ang="0">
                  <a:pos x="connsiteX1" y="connsiteY1"/>
                </a:cxn>
                <a:cxn ang="0">
                  <a:pos x="connsiteX2" y="connsiteY2"/>
                </a:cxn>
              </a:cxnLst>
              <a:rect l="l" t="t" r="r" b="b"/>
              <a:pathLst>
                <a:path w="1155681" h="184568">
                  <a:moveTo>
                    <a:pt x="0" y="184569"/>
                  </a:moveTo>
                  <a:lnTo>
                    <a:pt x="577837" y="0"/>
                  </a:lnTo>
                  <a:lnTo>
                    <a:pt x="1155681" y="184569"/>
                  </a:lnTo>
                </a:path>
              </a:pathLst>
            </a:custGeom>
            <a:noFill/>
            <a:ln w="41424" cap="rnd">
              <a:solidFill>
                <a:srgbClr val="005C4F"/>
              </a:solidFill>
              <a:prstDash val="solid"/>
              <a:round/>
            </a:ln>
          </p:spPr>
          <p:txBody>
            <a:bodyPr rtlCol="0" anchor="ctr"/>
            <a:lstStyle/>
            <a:p>
              <a:endParaRPr lang="en-US"/>
            </a:p>
          </p:txBody>
        </p:sp>
      </p:grpSp>
      <p:sp>
        <p:nvSpPr>
          <p:cNvPr id="80" name="Freeform: Shape 79">
            <a:extLst>
              <a:ext uri="{FF2B5EF4-FFF2-40B4-BE49-F238E27FC236}">
                <a16:creationId xmlns:a16="http://schemas.microsoft.com/office/drawing/2014/main" id="{C8F523D1-D973-5E5D-C7DC-7405204648AE}"/>
              </a:ext>
            </a:extLst>
          </p:cNvPr>
          <p:cNvSpPr/>
          <p:nvPr/>
        </p:nvSpPr>
        <p:spPr>
          <a:xfrm>
            <a:off x="-2721582" y="-838099"/>
            <a:ext cx="3094973" cy="3096711"/>
          </a:xfrm>
          <a:custGeom>
            <a:avLst/>
            <a:gdLst>
              <a:gd name="connsiteX0" fmla="*/ 1688228 w 3094973"/>
              <a:gd name="connsiteY0" fmla="*/ 2010525 h 3096711"/>
              <a:gd name="connsiteX1" fmla="*/ 1649683 w 3094973"/>
              <a:gd name="connsiteY1" fmla="*/ 2006271 h 3096711"/>
              <a:gd name="connsiteX2" fmla="*/ 1390356 w 3094973"/>
              <a:gd name="connsiteY2" fmla="*/ 1996778 h 3096711"/>
              <a:gd name="connsiteX3" fmla="*/ 1196744 w 3094973"/>
              <a:gd name="connsiteY3" fmla="*/ 1998835 h 3096711"/>
              <a:gd name="connsiteX4" fmla="*/ 1023700 w 3094973"/>
              <a:gd name="connsiteY4" fmla="*/ 1995069 h 3096711"/>
              <a:gd name="connsiteX5" fmla="*/ 891842 w 3094973"/>
              <a:gd name="connsiteY5" fmla="*/ 1994631 h 3096711"/>
              <a:gd name="connsiteX6" fmla="*/ 649133 w 3094973"/>
              <a:gd name="connsiteY6" fmla="*/ 1982846 h 3096711"/>
              <a:gd name="connsiteX7" fmla="*/ 416081 w 3094973"/>
              <a:gd name="connsiteY7" fmla="*/ 1940377 h 3096711"/>
              <a:gd name="connsiteX8" fmla="*/ 354988 w 3094973"/>
              <a:gd name="connsiteY8" fmla="*/ 1921809 h 3096711"/>
              <a:gd name="connsiteX9" fmla="*/ 270216 w 3094973"/>
              <a:gd name="connsiteY9" fmla="*/ 1896149 h 3096711"/>
              <a:gd name="connsiteX10" fmla="*/ 51134 w 3094973"/>
              <a:gd name="connsiteY10" fmla="*/ 1846721 h 3096711"/>
              <a:gd name="connsiteX11" fmla="*/ 12539 w 3094973"/>
              <a:gd name="connsiteY11" fmla="*/ 1840168 h 3096711"/>
              <a:gd name="connsiteX12" fmla="*/ 1223 w 3094973"/>
              <a:gd name="connsiteY12" fmla="*/ 1835818 h 3096711"/>
              <a:gd name="connsiteX13" fmla="*/ 1465 w 3094973"/>
              <a:gd name="connsiteY13" fmla="*/ 1830535 h 3096711"/>
              <a:gd name="connsiteX14" fmla="*/ 10736 w 3094973"/>
              <a:gd name="connsiteY14" fmla="*/ 1826686 h 3096711"/>
              <a:gd name="connsiteX15" fmla="*/ 55840 w 3094973"/>
              <a:gd name="connsiteY15" fmla="*/ 1822527 h 3096711"/>
              <a:gd name="connsiteX16" fmla="*/ 238872 w 3094973"/>
              <a:gd name="connsiteY16" fmla="*/ 1831989 h 3096711"/>
              <a:gd name="connsiteX17" fmla="*/ 446523 w 3094973"/>
              <a:gd name="connsiteY17" fmla="*/ 1845883 h 3096711"/>
              <a:gd name="connsiteX18" fmla="*/ 664767 w 3094973"/>
              <a:gd name="connsiteY18" fmla="*/ 1854931 h 3096711"/>
              <a:gd name="connsiteX19" fmla="*/ 839804 w 3094973"/>
              <a:gd name="connsiteY19" fmla="*/ 1856004 h 3096711"/>
              <a:gd name="connsiteX20" fmla="*/ 983911 w 3094973"/>
              <a:gd name="connsiteY20" fmla="*/ 1851661 h 3096711"/>
              <a:gd name="connsiteX21" fmla="*/ 1115718 w 3094973"/>
              <a:gd name="connsiteY21" fmla="*/ 1849451 h 3096711"/>
              <a:gd name="connsiteX22" fmla="*/ 1268118 w 3094973"/>
              <a:gd name="connsiteY22" fmla="*/ 1854138 h 3096711"/>
              <a:gd name="connsiteX23" fmla="*/ 1395779 w 3094973"/>
              <a:gd name="connsiteY23" fmla="*/ 1859014 h 3096711"/>
              <a:gd name="connsiteX24" fmla="*/ 1496401 w 3094973"/>
              <a:gd name="connsiteY24" fmla="*/ 1867333 h 3096711"/>
              <a:gd name="connsiteX25" fmla="*/ 1508485 w 3094973"/>
              <a:gd name="connsiteY25" fmla="*/ 1867396 h 3096711"/>
              <a:gd name="connsiteX26" fmla="*/ 1500319 w 3094973"/>
              <a:gd name="connsiteY26" fmla="*/ 1860443 h 3096711"/>
              <a:gd name="connsiteX27" fmla="*/ 1410130 w 3094973"/>
              <a:gd name="connsiteY27" fmla="*/ 1831246 h 3096711"/>
              <a:gd name="connsiteX28" fmla="*/ 1277561 w 3094973"/>
              <a:gd name="connsiteY28" fmla="*/ 1780109 h 3096711"/>
              <a:gd name="connsiteX29" fmla="*/ 1112950 w 3094973"/>
              <a:gd name="connsiteY29" fmla="*/ 1703979 h 3096711"/>
              <a:gd name="connsiteX30" fmla="*/ 1000212 w 3094973"/>
              <a:gd name="connsiteY30" fmla="*/ 1653185 h 3096711"/>
              <a:gd name="connsiteX31" fmla="*/ 854587 w 3094973"/>
              <a:gd name="connsiteY31" fmla="*/ 1576236 h 3096711"/>
              <a:gd name="connsiteX32" fmla="*/ 671377 w 3094973"/>
              <a:gd name="connsiteY32" fmla="*/ 1465098 h 3096711"/>
              <a:gd name="connsiteX33" fmla="*/ 630070 w 3094973"/>
              <a:gd name="connsiteY33" fmla="*/ 1437978 h 3096711"/>
              <a:gd name="connsiteX34" fmla="*/ 525663 w 3094973"/>
              <a:gd name="connsiteY34" fmla="*/ 1368153 h 3096711"/>
              <a:gd name="connsiteX35" fmla="*/ 510055 w 3094973"/>
              <a:gd name="connsiteY35" fmla="*/ 1358152 h 3096711"/>
              <a:gd name="connsiteX36" fmla="*/ 421377 w 3094973"/>
              <a:gd name="connsiteY36" fmla="*/ 1294410 h 3096711"/>
              <a:gd name="connsiteX37" fmla="*/ 231563 w 3094973"/>
              <a:gd name="connsiteY37" fmla="*/ 1170693 h 3096711"/>
              <a:gd name="connsiteX38" fmla="*/ 182033 w 3094973"/>
              <a:gd name="connsiteY38" fmla="*/ 1141090 h 3096711"/>
              <a:gd name="connsiteX39" fmla="*/ 171943 w 3094973"/>
              <a:gd name="connsiteY39" fmla="*/ 1131539 h 3096711"/>
              <a:gd name="connsiteX40" fmla="*/ 181296 w 3094973"/>
              <a:gd name="connsiteY40" fmla="*/ 1130307 h 3096711"/>
              <a:gd name="connsiteX41" fmla="*/ 254779 w 3094973"/>
              <a:gd name="connsiteY41" fmla="*/ 1150564 h 3096711"/>
              <a:gd name="connsiteX42" fmla="*/ 370946 w 3094973"/>
              <a:gd name="connsiteY42" fmla="*/ 1186429 h 3096711"/>
              <a:gd name="connsiteX43" fmla="*/ 553508 w 3094973"/>
              <a:gd name="connsiteY43" fmla="*/ 1251053 h 3096711"/>
              <a:gd name="connsiteX44" fmla="*/ 745494 w 3094973"/>
              <a:gd name="connsiteY44" fmla="*/ 1341407 h 3096711"/>
              <a:gd name="connsiteX45" fmla="*/ 954828 w 3094973"/>
              <a:gd name="connsiteY45" fmla="*/ 1443420 h 3096711"/>
              <a:gd name="connsiteX46" fmla="*/ 1060810 w 3094973"/>
              <a:gd name="connsiteY46" fmla="*/ 1483386 h 3096711"/>
              <a:gd name="connsiteX47" fmla="*/ 1219884 w 3094973"/>
              <a:gd name="connsiteY47" fmla="*/ 1545921 h 3096711"/>
              <a:gd name="connsiteX48" fmla="*/ 1316854 w 3094973"/>
              <a:gd name="connsiteY48" fmla="*/ 1591571 h 3096711"/>
              <a:gd name="connsiteX49" fmla="*/ 1459602 w 3094973"/>
              <a:gd name="connsiteY49" fmla="*/ 1669537 h 3096711"/>
              <a:gd name="connsiteX50" fmla="*/ 1555633 w 3094973"/>
              <a:gd name="connsiteY50" fmla="*/ 1721442 h 3096711"/>
              <a:gd name="connsiteX51" fmla="*/ 1565946 w 3094973"/>
              <a:gd name="connsiteY51" fmla="*/ 1722547 h 3096711"/>
              <a:gd name="connsiteX52" fmla="*/ 1533269 w 3094973"/>
              <a:gd name="connsiteY52" fmla="*/ 1691393 h 3096711"/>
              <a:gd name="connsiteX53" fmla="*/ 1447302 w 3094973"/>
              <a:gd name="connsiteY53" fmla="*/ 1602538 h 3096711"/>
              <a:gd name="connsiteX54" fmla="*/ 1285822 w 3094973"/>
              <a:gd name="connsiteY54" fmla="*/ 1443521 h 3096711"/>
              <a:gd name="connsiteX55" fmla="*/ 1235301 w 3094973"/>
              <a:gd name="connsiteY55" fmla="*/ 1401179 h 3096711"/>
              <a:gd name="connsiteX56" fmla="*/ 1153374 w 3094973"/>
              <a:gd name="connsiteY56" fmla="*/ 1326027 h 3096711"/>
              <a:gd name="connsiteX57" fmla="*/ 958219 w 3094973"/>
              <a:gd name="connsiteY57" fmla="*/ 1127780 h 3096711"/>
              <a:gd name="connsiteX58" fmla="*/ 802606 w 3094973"/>
              <a:gd name="connsiteY58" fmla="*/ 971532 h 3096711"/>
              <a:gd name="connsiteX59" fmla="*/ 741456 w 3094973"/>
              <a:gd name="connsiteY59" fmla="*/ 916306 h 3096711"/>
              <a:gd name="connsiteX60" fmla="*/ 673676 w 3094973"/>
              <a:gd name="connsiteY60" fmla="*/ 856121 h 3096711"/>
              <a:gd name="connsiteX61" fmla="*/ 624133 w 3094973"/>
              <a:gd name="connsiteY61" fmla="*/ 812630 h 3096711"/>
              <a:gd name="connsiteX62" fmla="*/ 526362 w 3094973"/>
              <a:gd name="connsiteY62" fmla="*/ 730397 h 3096711"/>
              <a:gd name="connsiteX63" fmla="*/ 465504 w 3094973"/>
              <a:gd name="connsiteY63" fmla="*/ 674835 h 3096711"/>
              <a:gd name="connsiteX64" fmla="*/ 423194 w 3094973"/>
              <a:gd name="connsiteY64" fmla="*/ 621799 h 3096711"/>
              <a:gd name="connsiteX65" fmla="*/ 386459 w 3094973"/>
              <a:gd name="connsiteY65" fmla="*/ 569590 h 3096711"/>
              <a:gd name="connsiteX66" fmla="*/ 381785 w 3094973"/>
              <a:gd name="connsiteY66" fmla="*/ 560681 h 3096711"/>
              <a:gd name="connsiteX67" fmla="*/ 383970 w 3094973"/>
              <a:gd name="connsiteY67" fmla="*/ 558058 h 3096711"/>
              <a:gd name="connsiteX68" fmla="*/ 393666 w 3094973"/>
              <a:gd name="connsiteY68" fmla="*/ 560706 h 3096711"/>
              <a:gd name="connsiteX69" fmla="*/ 519015 w 3094973"/>
              <a:gd name="connsiteY69" fmla="*/ 627660 h 3096711"/>
              <a:gd name="connsiteX70" fmla="*/ 542751 w 3094973"/>
              <a:gd name="connsiteY70" fmla="*/ 644012 h 3096711"/>
              <a:gd name="connsiteX71" fmla="*/ 721726 w 3094973"/>
              <a:gd name="connsiteY71" fmla="*/ 779832 h 3096711"/>
              <a:gd name="connsiteX72" fmla="*/ 821180 w 3094973"/>
              <a:gd name="connsiteY72" fmla="*/ 845992 h 3096711"/>
              <a:gd name="connsiteX73" fmla="*/ 966061 w 3094973"/>
              <a:gd name="connsiteY73" fmla="*/ 936804 h 3096711"/>
              <a:gd name="connsiteX74" fmla="*/ 1107971 w 3094973"/>
              <a:gd name="connsiteY74" fmla="*/ 1045992 h 3096711"/>
              <a:gd name="connsiteX75" fmla="*/ 1240966 w 3094973"/>
              <a:gd name="connsiteY75" fmla="*/ 1166147 h 3096711"/>
              <a:gd name="connsiteX76" fmla="*/ 1351710 w 3094973"/>
              <a:gd name="connsiteY76" fmla="*/ 1270960 h 3096711"/>
              <a:gd name="connsiteX77" fmla="*/ 1583796 w 3094973"/>
              <a:gd name="connsiteY77" fmla="*/ 1493394 h 3096711"/>
              <a:gd name="connsiteX78" fmla="*/ 1719146 w 3094973"/>
              <a:gd name="connsiteY78" fmla="*/ 1626153 h 3096711"/>
              <a:gd name="connsiteX79" fmla="*/ 1733199 w 3094973"/>
              <a:gd name="connsiteY79" fmla="*/ 1637196 h 3096711"/>
              <a:gd name="connsiteX80" fmla="*/ 1729135 w 3094973"/>
              <a:gd name="connsiteY80" fmla="*/ 1625696 h 3096711"/>
              <a:gd name="connsiteX81" fmla="*/ 1678449 w 3094973"/>
              <a:gd name="connsiteY81" fmla="*/ 1555567 h 3096711"/>
              <a:gd name="connsiteX82" fmla="*/ 1553849 w 3094973"/>
              <a:gd name="connsiteY82" fmla="*/ 1376237 h 3096711"/>
              <a:gd name="connsiteX83" fmla="*/ 1443321 w 3094973"/>
              <a:gd name="connsiteY83" fmla="*/ 1212191 h 3096711"/>
              <a:gd name="connsiteX84" fmla="*/ 1389473 w 3094973"/>
              <a:gd name="connsiteY84" fmla="*/ 1126821 h 3096711"/>
              <a:gd name="connsiteX85" fmla="*/ 1242915 w 3094973"/>
              <a:gd name="connsiteY85" fmla="*/ 880721 h 3096711"/>
              <a:gd name="connsiteX86" fmla="*/ 1160028 w 3094973"/>
              <a:gd name="connsiteY86" fmla="*/ 747847 h 3096711"/>
              <a:gd name="connsiteX87" fmla="*/ 1103444 w 3094973"/>
              <a:gd name="connsiteY87" fmla="*/ 671850 h 3096711"/>
              <a:gd name="connsiteX88" fmla="*/ 1031555 w 3094973"/>
              <a:gd name="connsiteY88" fmla="*/ 573889 h 3096711"/>
              <a:gd name="connsiteX89" fmla="*/ 977193 w 3094973"/>
              <a:gd name="connsiteY89" fmla="*/ 498857 h 3096711"/>
              <a:gd name="connsiteX90" fmla="*/ 926393 w 3094973"/>
              <a:gd name="connsiteY90" fmla="*/ 419037 h 3096711"/>
              <a:gd name="connsiteX91" fmla="*/ 871453 w 3094973"/>
              <a:gd name="connsiteY91" fmla="*/ 310573 h 3096711"/>
              <a:gd name="connsiteX92" fmla="*/ 867941 w 3094973"/>
              <a:gd name="connsiteY92" fmla="*/ 297505 h 3096711"/>
              <a:gd name="connsiteX93" fmla="*/ 874704 w 3094973"/>
              <a:gd name="connsiteY93" fmla="*/ 301683 h 3096711"/>
              <a:gd name="connsiteX94" fmla="*/ 952441 w 3094973"/>
              <a:gd name="connsiteY94" fmla="*/ 375280 h 3096711"/>
              <a:gd name="connsiteX95" fmla="*/ 998980 w 3094973"/>
              <a:gd name="connsiteY95" fmla="*/ 419006 h 3096711"/>
              <a:gd name="connsiteX96" fmla="*/ 1122284 w 3094973"/>
              <a:gd name="connsiteY96" fmla="*/ 549092 h 3096711"/>
              <a:gd name="connsiteX97" fmla="*/ 1282742 w 3094973"/>
              <a:gd name="connsiteY97" fmla="*/ 723425 h 3096711"/>
              <a:gd name="connsiteX98" fmla="*/ 1322900 w 3094973"/>
              <a:gd name="connsiteY98" fmla="*/ 761925 h 3096711"/>
              <a:gd name="connsiteX99" fmla="*/ 1467089 w 3094973"/>
              <a:gd name="connsiteY99" fmla="*/ 928352 h 3096711"/>
              <a:gd name="connsiteX100" fmla="*/ 1521369 w 3094973"/>
              <a:gd name="connsiteY100" fmla="*/ 1011029 h 3096711"/>
              <a:gd name="connsiteX101" fmla="*/ 1645930 w 3094973"/>
              <a:gd name="connsiteY101" fmla="*/ 1217448 h 3096711"/>
              <a:gd name="connsiteX102" fmla="*/ 1745657 w 3094973"/>
              <a:gd name="connsiteY102" fmla="*/ 1385908 h 3096711"/>
              <a:gd name="connsiteX103" fmla="*/ 1835668 w 3094973"/>
              <a:gd name="connsiteY103" fmla="*/ 1559764 h 3096711"/>
              <a:gd name="connsiteX104" fmla="*/ 1875756 w 3094973"/>
              <a:gd name="connsiteY104" fmla="*/ 1638803 h 3096711"/>
              <a:gd name="connsiteX105" fmla="*/ 1880817 w 3094973"/>
              <a:gd name="connsiteY105" fmla="*/ 1647540 h 3096711"/>
              <a:gd name="connsiteX106" fmla="*/ 1882658 w 3094973"/>
              <a:gd name="connsiteY106" fmla="*/ 1638225 h 3096711"/>
              <a:gd name="connsiteX107" fmla="*/ 1872149 w 3094973"/>
              <a:gd name="connsiteY107" fmla="*/ 1602665 h 3096711"/>
              <a:gd name="connsiteX108" fmla="*/ 1840050 w 3094973"/>
              <a:gd name="connsiteY108" fmla="*/ 1481215 h 3096711"/>
              <a:gd name="connsiteX109" fmla="*/ 1784697 w 3094973"/>
              <a:gd name="connsiteY109" fmla="*/ 1270084 h 3096711"/>
              <a:gd name="connsiteX110" fmla="*/ 1717654 w 3094973"/>
              <a:gd name="connsiteY110" fmla="*/ 1060057 h 3096711"/>
              <a:gd name="connsiteX111" fmla="*/ 1678588 w 3094973"/>
              <a:gd name="connsiteY111" fmla="*/ 967004 h 3096711"/>
              <a:gd name="connsiteX112" fmla="*/ 1642927 w 3094973"/>
              <a:gd name="connsiteY112" fmla="*/ 894964 h 3096711"/>
              <a:gd name="connsiteX113" fmla="*/ 1608281 w 3094973"/>
              <a:gd name="connsiteY113" fmla="*/ 783242 h 3096711"/>
              <a:gd name="connsiteX114" fmla="*/ 1587993 w 3094973"/>
              <a:gd name="connsiteY114" fmla="*/ 629991 h 3096711"/>
              <a:gd name="connsiteX115" fmla="*/ 1583377 w 3094973"/>
              <a:gd name="connsiteY115" fmla="*/ 578734 h 3096711"/>
              <a:gd name="connsiteX116" fmla="*/ 1568848 w 3094973"/>
              <a:gd name="connsiteY116" fmla="*/ 493466 h 3096711"/>
              <a:gd name="connsiteX117" fmla="*/ 1556040 w 3094973"/>
              <a:gd name="connsiteY117" fmla="*/ 407849 h 3096711"/>
              <a:gd name="connsiteX118" fmla="*/ 1543937 w 3094973"/>
              <a:gd name="connsiteY118" fmla="*/ 340977 h 3096711"/>
              <a:gd name="connsiteX119" fmla="*/ 1534412 w 3094973"/>
              <a:gd name="connsiteY119" fmla="*/ 255004 h 3096711"/>
              <a:gd name="connsiteX120" fmla="*/ 1526462 w 3094973"/>
              <a:gd name="connsiteY120" fmla="*/ 187478 h 3096711"/>
              <a:gd name="connsiteX121" fmla="*/ 1511349 w 3094973"/>
              <a:gd name="connsiteY121" fmla="*/ 81370 h 3096711"/>
              <a:gd name="connsiteX122" fmla="*/ 1500998 w 3094973"/>
              <a:gd name="connsiteY122" fmla="*/ 26741 h 3096711"/>
              <a:gd name="connsiteX123" fmla="*/ 1498858 w 3094973"/>
              <a:gd name="connsiteY123" fmla="*/ 10402 h 3096711"/>
              <a:gd name="connsiteX124" fmla="*/ 1503074 w 3094973"/>
              <a:gd name="connsiteY124" fmla="*/ 166 h 3096711"/>
              <a:gd name="connsiteX125" fmla="*/ 1512365 w 3094973"/>
              <a:gd name="connsiteY125" fmla="*/ 6910 h 3096711"/>
              <a:gd name="connsiteX126" fmla="*/ 1525750 w 3094973"/>
              <a:gd name="connsiteY126" fmla="*/ 34742 h 3096711"/>
              <a:gd name="connsiteX127" fmla="*/ 1644356 w 3094973"/>
              <a:gd name="connsiteY127" fmla="*/ 333579 h 3096711"/>
              <a:gd name="connsiteX128" fmla="*/ 1758332 w 3094973"/>
              <a:gd name="connsiteY128" fmla="*/ 585007 h 3096711"/>
              <a:gd name="connsiteX129" fmla="*/ 1842603 w 3094973"/>
              <a:gd name="connsiteY129" fmla="*/ 814706 h 3096711"/>
              <a:gd name="connsiteX130" fmla="*/ 1874600 w 3094973"/>
              <a:gd name="connsiteY130" fmla="*/ 940455 h 3096711"/>
              <a:gd name="connsiteX131" fmla="*/ 1890475 w 3094973"/>
              <a:gd name="connsiteY131" fmla="*/ 1017087 h 3096711"/>
              <a:gd name="connsiteX132" fmla="*/ 1911907 w 3094973"/>
              <a:gd name="connsiteY132" fmla="*/ 1122002 h 3096711"/>
              <a:gd name="connsiteX133" fmla="*/ 1913208 w 3094973"/>
              <a:gd name="connsiteY133" fmla="*/ 1128047 h 3096711"/>
              <a:gd name="connsiteX134" fmla="*/ 1940812 w 3094973"/>
              <a:gd name="connsiteY134" fmla="*/ 1300932 h 3096711"/>
              <a:gd name="connsiteX135" fmla="*/ 1948889 w 3094973"/>
              <a:gd name="connsiteY135" fmla="*/ 1384987 h 3096711"/>
              <a:gd name="connsiteX136" fmla="*/ 1990183 w 3094973"/>
              <a:gd name="connsiteY136" fmla="*/ 1676820 h 3096711"/>
              <a:gd name="connsiteX137" fmla="*/ 2017285 w 3094973"/>
              <a:gd name="connsiteY137" fmla="*/ 1812774 h 3096711"/>
              <a:gd name="connsiteX138" fmla="*/ 2017672 w 3094973"/>
              <a:gd name="connsiteY138" fmla="*/ 1745851 h 3096711"/>
              <a:gd name="connsiteX139" fmla="*/ 2014599 w 3094973"/>
              <a:gd name="connsiteY139" fmla="*/ 1651153 h 3096711"/>
              <a:gd name="connsiteX140" fmla="*/ 2012814 w 3094973"/>
              <a:gd name="connsiteY140" fmla="*/ 1560545 h 3096711"/>
              <a:gd name="connsiteX141" fmla="*/ 2011627 w 3094973"/>
              <a:gd name="connsiteY141" fmla="*/ 1449312 h 3096711"/>
              <a:gd name="connsiteX142" fmla="*/ 2011195 w 3094973"/>
              <a:gd name="connsiteY142" fmla="*/ 1342188 h 3096711"/>
              <a:gd name="connsiteX143" fmla="*/ 2015297 w 3094973"/>
              <a:gd name="connsiteY143" fmla="*/ 1177412 h 3096711"/>
              <a:gd name="connsiteX144" fmla="*/ 2020219 w 3094973"/>
              <a:gd name="connsiteY144" fmla="*/ 1004412 h 3096711"/>
              <a:gd name="connsiteX145" fmla="*/ 2040932 w 3094973"/>
              <a:gd name="connsiteY145" fmla="*/ 749873 h 3096711"/>
              <a:gd name="connsiteX146" fmla="*/ 2063024 w 3094973"/>
              <a:gd name="connsiteY146" fmla="*/ 565723 h 3096711"/>
              <a:gd name="connsiteX147" fmla="*/ 2076118 w 3094973"/>
              <a:gd name="connsiteY147" fmla="*/ 476054 h 3096711"/>
              <a:gd name="connsiteX148" fmla="*/ 2092710 w 3094973"/>
              <a:gd name="connsiteY148" fmla="*/ 347378 h 3096711"/>
              <a:gd name="connsiteX149" fmla="*/ 2119304 w 3094973"/>
              <a:gd name="connsiteY149" fmla="*/ 99480 h 3096711"/>
              <a:gd name="connsiteX150" fmla="*/ 2120898 w 3094973"/>
              <a:gd name="connsiteY150" fmla="*/ 89301 h 3096711"/>
              <a:gd name="connsiteX151" fmla="*/ 2126937 w 3094973"/>
              <a:gd name="connsiteY151" fmla="*/ 82221 h 3096711"/>
              <a:gd name="connsiteX152" fmla="*/ 2133204 w 3094973"/>
              <a:gd name="connsiteY152" fmla="*/ 89555 h 3096711"/>
              <a:gd name="connsiteX153" fmla="*/ 2143567 w 3094973"/>
              <a:gd name="connsiteY153" fmla="*/ 133656 h 3096711"/>
              <a:gd name="connsiteX154" fmla="*/ 2161271 w 3094973"/>
              <a:gd name="connsiteY154" fmla="*/ 224632 h 3096711"/>
              <a:gd name="connsiteX155" fmla="*/ 2200965 w 3094973"/>
              <a:gd name="connsiteY155" fmla="*/ 493669 h 3096711"/>
              <a:gd name="connsiteX156" fmla="*/ 2213303 w 3094973"/>
              <a:gd name="connsiteY156" fmla="*/ 629013 h 3096711"/>
              <a:gd name="connsiteX157" fmla="*/ 2215780 w 3094973"/>
              <a:gd name="connsiteY157" fmla="*/ 651543 h 3096711"/>
              <a:gd name="connsiteX158" fmla="*/ 2232455 w 3094973"/>
              <a:gd name="connsiteY158" fmla="*/ 774085 h 3096711"/>
              <a:gd name="connsiteX159" fmla="*/ 2237160 w 3094973"/>
              <a:gd name="connsiteY159" fmla="*/ 845973 h 3096711"/>
              <a:gd name="connsiteX160" fmla="*/ 2227972 w 3094973"/>
              <a:gd name="connsiteY160" fmla="*/ 1022872 h 3096711"/>
              <a:gd name="connsiteX161" fmla="*/ 2204369 w 3094973"/>
              <a:gd name="connsiteY161" fmla="*/ 1258685 h 3096711"/>
              <a:gd name="connsiteX162" fmla="*/ 2188557 w 3094973"/>
              <a:gd name="connsiteY162" fmla="*/ 1372979 h 3096711"/>
              <a:gd name="connsiteX163" fmla="*/ 2146311 w 3094973"/>
              <a:gd name="connsiteY163" fmla="*/ 1614571 h 3096711"/>
              <a:gd name="connsiteX164" fmla="*/ 2128003 w 3094973"/>
              <a:gd name="connsiteY164" fmla="*/ 1741012 h 3096711"/>
              <a:gd name="connsiteX165" fmla="*/ 2128727 w 3094973"/>
              <a:gd name="connsiteY165" fmla="*/ 1746797 h 3096711"/>
              <a:gd name="connsiteX166" fmla="*/ 2133503 w 3094973"/>
              <a:gd name="connsiteY166" fmla="*/ 1741165 h 3096711"/>
              <a:gd name="connsiteX167" fmla="*/ 2177495 w 3094973"/>
              <a:gd name="connsiteY167" fmla="*/ 1612507 h 3096711"/>
              <a:gd name="connsiteX168" fmla="*/ 2223304 w 3094973"/>
              <a:gd name="connsiteY168" fmla="*/ 1491032 h 3096711"/>
              <a:gd name="connsiteX169" fmla="*/ 2286747 w 3094973"/>
              <a:gd name="connsiteY169" fmla="*/ 1321163 h 3096711"/>
              <a:gd name="connsiteX170" fmla="*/ 2309093 w 3094973"/>
              <a:gd name="connsiteY170" fmla="*/ 1256920 h 3096711"/>
              <a:gd name="connsiteX171" fmla="*/ 2339566 w 3094973"/>
              <a:gd name="connsiteY171" fmla="*/ 1182606 h 3096711"/>
              <a:gd name="connsiteX172" fmla="*/ 2483654 w 3094973"/>
              <a:gd name="connsiteY172" fmla="*/ 892875 h 3096711"/>
              <a:gd name="connsiteX173" fmla="*/ 2592125 w 3094973"/>
              <a:gd name="connsiteY173" fmla="*/ 705746 h 3096711"/>
              <a:gd name="connsiteX174" fmla="*/ 2701555 w 3094973"/>
              <a:gd name="connsiteY174" fmla="*/ 548463 h 3096711"/>
              <a:gd name="connsiteX175" fmla="*/ 2739762 w 3094973"/>
              <a:gd name="connsiteY175" fmla="*/ 489770 h 3096711"/>
              <a:gd name="connsiteX176" fmla="*/ 2747484 w 3094973"/>
              <a:gd name="connsiteY176" fmla="*/ 477604 h 3096711"/>
              <a:gd name="connsiteX177" fmla="*/ 2752526 w 3094973"/>
              <a:gd name="connsiteY177" fmla="*/ 475984 h 3096711"/>
              <a:gd name="connsiteX178" fmla="*/ 2753923 w 3094973"/>
              <a:gd name="connsiteY178" fmla="*/ 479521 h 3096711"/>
              <a:gd name="connsiteX179" fmla="*/ 2751453 w 3094973"/>
              <a:gd name="connsiteY179" fmla="*/ 491605 h 3096711"/>
              <a:gd name="connsiteX180" fmla="*/ 2724275 w 3094973"/>
              <a:gd name="connsiteY180" fmla="*/ 586697 h 3096711"/>
              <a:gd name="connsiteX181" fmla="*/ 2685705 w 3094973"/>
              <a:gd name="connsiteY181" fmla="*/ 699847 h 3096711"/>
              <a:gd name="connsiteX182" fmla="*/ 2645217 w 3094973"/>
              <a:gd name="connsiteY182" fmla="*/ 823196 h 3096711"/>
              <a:gd name="connsiteX183" fmla="*/ 2613391 w 3094973"/>
              <a:gd name="connsiteY183" fmla="*/ 914649 h 3096711"/>
              <a:gd name="connsiteX184" fmla="*/ 2570446 w 3094973"/>
              <a:gd name="connsiteY184" fmla="*/ 1065017 h 3096711"/>
              <a:gd name="connsiteX185" fmla="*/ 2517735 w 3094973"/>
              <a:gd name="connsiteY185" fmla="*/ 1261829 h 3096711"/>
              <a:gd name="connsiteX186" fmla="*/ 2474428 w 3094973"/>
              <a:gd name="connsiteY186" fmla="*/ 1368775 h 3096711"/>
              <a:gd name="connsiteX187" fmla="*/ 2377158 w 3094973"/>
              <a:gd name="connsiteY187" fmla="*/ 1578090 h 3096711"/>
              <a:gd name="connsiteX188" fmla="*/ 2295726 w 3094973"/>
              <a:gd name="connsiteY188" fmla="*/ 1728477 h 3096711"/>
              <a:gd name="connsiteX189" fmla="*/ 2180962 w 3094973"/>
              <a:gd name="connsiteY189" fmla="*/ 1928718 h 3096711"/>
              <a:gd name="connsiteX190" fmla="*/ 2177483 w 3094973"/>
              <a:gd name="connsiteY190" fmla="*/ 1936116 h 3096711"/>
              <a:gd name="connsiteX191" fmla="*/ 2179159 w 3094973"/>
              <a:gd name="connsiteY191" fmla="*/ 1939380 h 3096711"/>
              <a:gd name="connsiteX192" fmla="*/ 2181077 w 3094973"/>
              <a:gd name="connsiteY192" fmla="*/ 1939285 h 3096711"/>
              <a:gd name="connsiteX193" fmla="*/ 2184499 w 3094973"/>
              <a:gd name="connsiteY193" fmla="*/ 1937088 h 3096711"/>
              <a:gd name="connsiteX194" fmla="*/ 2292437 w 3094973"/>
              <a:gd name="connsiteY194" fmla="*/ 1844549 h 3096711"/>
              <a:gd name="connsiteX195" fmla="*/ 2366516 w 3094973"/>
              <a:gd name="connsiteY195" fmla="*/ 1770184 h 3096711"/>
              <a:gd name="connsiteX196" fmla="*/ 2527730 w 3094973"/>
              <a:gd name="connsiteY196" fmla="*/ 1605306 h 3096711"/>
              <a:gd name="connsiteX197" fmla="*/ 2703860 w 3094973"/>
              <a:gd name="connsiteY197" fmla="*/ 1452938 h 3096711"/>
              <a:gd name="connsiteX198" fmla="*/ 2802666 w 3094973"/>
              <a:gd name="connsiteY198" fmla="*/ 1350957 h 3096711"/>
              <a:gd name="connsiteX199" fmla="*/ 2897008 w 3094973"/>
              <a:gd name="connsiteY199" fmla="*/ 1244709 h 3096711"/>
              <a:gd name="connsiteX200" fmla="*/ 2944277 w 3094973"/>
              <a:gd name="connsiteY200" fmla="*/ 1204983 h 3096711"/>
              <a:gd name="connsiteX201" fmla="*/ 3029202 w 3094973"/>
              <a:gd name="connsiteY201" fmla="*/ 1143147 h 3096711"/>
              <a:gd name="connsiteX202" fmla="*/ 3043185 w 3094973"/>
              <a:gd name="connsiteY202" fmla="*/ 1134505 h 3096711"/>
              <a:gd name="connsiteX203" fmla="*/ 3046810 w 3094973"/>
              <a:gd name="connsiteY203" fmla="*/ 1135368 h 3096711"/>
              <a:gd name="connsiteX204" fmla="*/ 3046918 w 3094973"/>
              <a:gd name="connsiteY204" fmla="*/ 1139185 h 3096711"/>
              <a:gd name="connsiteX205" fmla="*/ 3044950 w 3094973"/>
              <a:gd name="connsiteY205" fmla="*/ 1142772 h 3096711"/>
              <a:gd name="connsiteX206" fmla="*/ 3041280 w 3094973"/>
              <a:gd name="connsiteY206" fmla="*/ 1147745 h 3096711"/>
              <a:gd name="connsiteX207" fmla="*/ 2915702 w 3094973"/>
              <a:gd name="connsiteY207" fmla="*/ 1333761 h 3096711"/>
              <a:gd name="connsiteX208" fmla="*/ 2834689 w 3094973"/>
              <a:gd name="connsiteY208" fmla="*/ 1453053 h 3096711"/>
              <a:gd name="connsiteX209" fmla="*/ 2769868 w 3094973"/>
              <a:gd name="connsiteY209" fmla="*/ 1527678 h 3096711"/>
              <a:gd name="connsiteX210" fmla="*/ 2712076 w 3094973"/>
              <a:gd name="connsiteY210" fmla="*/ 1594797 h 3096711"/>
              <a:gd name="connsiteX211" fmla="*/ 2599262 w 3094973"/>
              <a:gd name="connsiteY211" fmla="*/ 1725931 h 3096711"/>
              <a:gd name="connsiteX212" fmla="*/ 2477076 w 3094973"/>
              <a:gd name="connsiteY212" fmla="*/ 1833202 h 3096711"/>
              <a:gd name="connsiteX213" fmla="*/ 2322714 w 3094973"/>
              <a:gd name="connsiteY213" fmla="*/ 1943260 h 3096711"/>
              <a:gd name="connsiteX214" fmla="*/ 2276009 w 3094973"/>
              <a:gd name="connsiteY214" fmla="*/ 1973486 h 3096711"/>
              <a:gd name="connsiteX215" fmla="*/ 2266065 w 3094973"/>
              <a:gd name="connsiteY215" fmla="*/ 1980579 h 3096711"/>
              <a:gd name="connsiteX216" fmla="*/ 2274765 w 3094973"/>
              <a:gd name="connsiteY216" fmla="*/ 1983144 h 3096711"/>
              <a:gd name="connsiteX217" fmla="*/ 2402584 w 3094973"/>
              <a:gd name="connsiteY217" fmla="*/ 1950943 h 3096711"/>
              <a:gd name="connsiteX218" fmla="*/ 2464979 w 3094973"/>
              <a:gd name="connsiteY218" fmla="*/ 1937456 h 3096711"/>
              <a:gd name="connsiteX219" fmla="*/ 2581286 w 3094973"/>
              <a:gd name="connsiteY219" fmla="*/ 1897210 h 3096711"/>
              <a:gd name="connsiteX220" fmla="*/ 2695725 w 3094973"/>
              <a:gd name="connsiteY220" fmla="*/ 1851045 h 3096711"/>
              <a:gd name="connsiteX221" fmla="*/ 2751383 w 3094973"/>
              <a:gd name="connsiteY221" fmla="*/ 1836040 h 3096711"/>
              <a:gd name="connsiteX222" fmla="*/ 2823106 w 3094973"/>
              <a:gd name="connsiteY222" fmla="*/ 1830103 h 3096711"/>
              <a:gd name="connsiteX223" fmla="*/ 2926014 w 3094973"/>
              <a:gd name="connsiteY223" fmla="*/ 1827334 h 3096711"/>
              <a:gd name="connsiteX224" fmla="*/ 2932180 w 3094973"/>
              <a:gd name="connsiteY224" fmla="*/ 1827334 h 3096711"/>
              <a:gd name="connsiteX225" fmla="*/ 2936378 w 3094973"/>
              <a:gd name="connsiteY225" fmla="*/ 1834465 h 3096711"/>
              <a:gd name="connsiteX226" fmla="*/ 2928510 w 3094973"/>
              <a:gd name="connsiteY226" fmla="*/ 1843895 h 3096711"/>
              <a:gd name="connsiteX227" fmla="*/ 2897471 w 3094973"/>
              <a:gd name="connsiteY227" fmla="*/ 1867663 h 3096711"/>
              <a:gd name="connsiteX228" fmla="*/ 2796500 w 3094973"/>
              <a:gd name="connsiteY228" fmla="*/ 1927645 h 3096711"/>
              <a:gd name="connsiteX229" fmla="*/ 2647097 w 3094973"/>
              <a:gd name="connsiteY229" fmla="*/ 1991602 h 3096711"/>
              <a:gd name="connsiteX230" fmla="*/ 2482956 w 3094973"/>
              <a:gd name="connsiteY230" fmla="*/ 2046568 h 3096711"/>
              <a:gd name="connsiteX231" fmla="*/ 2381705 w 3094973"/>
              <a:gd name="connsiteY231" fmla="*/ 2074432 h 3096711"/>
              <a:gd name="connsiteX232" fmla="*/ 2331629 w 3094973"/>
              <a:gd name="connsiteY232" fmla="*/ 2086440 h 3096711"/>
              <a:gd name="connsiteX233" fmla="*/ 2250203 w 3094973"/>
              <a:gd name="connsiteY233" fmla="*/ 2097698 h 3096711"/>
              <a:gd name="connsiteX234" fmla="*/ 2158522 w 3094973"/>
              <a:gd name="connsiteY234" fmla="*/ 2110773 h 3096711"/>
              <a:gd name="connsiteX235" fmla="*/ 2126340 w 3094973"/>
              <a:gd name="connsiteY235" fmla="*/ 2117859 h 3096711"/>
              <a:gd name="connsiteX236" fmla="*/ 2122816 w 3094973"/>
              <a:gd name="connsiteY236" fmla="*/ 2127016 h 3096711"/>
              <a:gd name="connsiteX237" fmla="*/ 2139770 w 3094973"/>
              <a:gd name="connsiteY237" fmla="*/ 2144999 h 3096711"/>
              <a:gd name="connsiteX238" fmla="*/ 2208369 w 3094973"/>
              <a:gd name="connsiteY238" fmla="*/ 2227168 h 3096711"/>
              <a:gd name="connsiteX239" fmla="*/ 2302603 w 3094973"/>
              <a:gd name="connsiteY239" fmla="*/ 2341621 h 3096711"/>
              <a:gd name="connsiteX240" fmla="*/ 2335013 w 3094973"/>
              <a:gd name="connsiteY240" fmla="*/ 2370196 h 3096711"/>
              <a:gd name="connsiteX241" fmla="*/ 2422015 w 3094973"/>
              <a:gd name="connsiteY241" fmla="*/ 2442726 h 3096711"/>
              <a:gd name="connsiteX242" fmla="*/ 2560908 w 3094973"/>
              <a:gd name="connsiteY242" fmla="*/ 2552638 h 3096711"/>
              <a:gd name="connsiteX243" fmla="*/ 2690867 w 3094973"/>
              <a:gd name="connsiteY243" fmla="*/ 2632330 h 3096711"/>
              <a:gd name="connsiteX244" fmla="*/ 2794531 w 3094973"/>
              <a:gd name="connsiteY244" fmla="*/ 2677955 h 3096711"/>
              <a:gd name="connsiteX245" fmla="*/ 2905796 w 3094973"/>
              <a:gd name="connsiteY245" fmla="*/ 2721586 h 3096711"/>
              <a:gd name="connsiteX246" fmla="*/ 2941356 w 3094973"/>
              <a:gd name="connsiteY246" fmla="*/ 2737943 h 3096711"/>
              <a:gd name="connsiteX247" fmla="*/ 3007459 w 3094973"/>
              <a:gd name="connsiteY247" fmla="*/ 2760314 h 3096711"/>
              <a:gd name="connsiteX248" fmla="*/ 3052887 w 3094973"/>
              <a:gd name="connsiteY248" fmla="*/ 2773491 h 3096711"/>
              <a:gd name="connsiteX249" fmla="*/ 3075824 w 3094973"/>
              <a:gd name="connsiteY249" fmla="*/ 2787162 h 3096711"/>
              <a:gd name="connsiteX250" fmla="*/ 3072661 w 3094973"/>
              <a:gd name="connsiteY250" fmla="*/ 2866163 h 3096711"/>
              <a:gd name="connsiteX251" fmla="*/ 3047172 w 3094973"/>
              <a:gd name="connsiteY251" fmla="*/ 2871370 h 3096711"/>
              <a:gd name="connsiteX252" fmla="*/ 3021518 w 3094973"/>
              <a:gd name="connsiteY252" fmla="*/ 2863807 h 3096711"/>
              <a:gd name="connsiteX253" fmla="*/ 2995109 w 3094973"/>
              <a:gd name="connsiteY253" fmla="*/ 2852205 h 3096711"/>
              <a:gd name="connsiteX254" fmla="*/ 2698392 w 3094973"/>
              <a:gd name="connsiteY254" fmla="*/ 2703691 h 3096711"/>
              <a:gd name="connsiteX255" fmla="*/ 2581940 w 3094973"/>
              <a:gd name="connsiteY255" fmla="*/ 2637639 h 3096711"/>
              <a:gd name="connsiteX256" fmla="*/ 2486220 w 3094973"/>
              <a:gd name="connsiteY256" fmla="*/ 2573231 h 3096711"/>
              <a:gd name="connsiteX257" fmla="*/ 2425679 w 3094973"/>
              <a:gd name="connsiteY257" fmla="*/ 2523631 h 3096711"/>
              <a:gd name="connsiteX258" fmla="*/ 2350165 w 3094973"/>
              <a:gd name="connsiteY258" fmla="*/ 2456619 h 3096711"/>
              <a:gd name="connsiteX259" fmla="*/ 2274104 w 3094973"/>
              <a:gd name="connsiteY259" fmla="*/ 2381188 h 3096711"/>
              <a:gd name="connsiteX260" fmla="*/ 2149657 w 3094973"/>
              <a:gd name="connsiteY260" fmla="*/ 2235493 h 3096711"/>
              <a:gd name="connsiteX261" fmla="*/ 2119526 w 3094973"/>
              <a:gd name="connsiteY261" fmla="*/ 2201686 h 3096711"/>
              <a:gd name="connsiteX262" fmla="*/ 2089897 w 3094973"/>
              <a:gd name="connsiteY262" fmla="*/ 2167459 h 3096711"/>
              <a:gd name="connsiteX263" fmla="*/ 2081706 w 3094973"/>
              <a:gd name="connsiteY263" fmla="*/ 2168221 h 3096711"/>
              <a:gd name="connsiteX264" fmla="*/ 2079572 w 3094973"/>
              <a:gd name="connsiteY264" fmla="*/ 2174006 h 3096711"/>
              <a:gd name="connsiteX265" fmla="*/ 2067602 w 3094973"/>
              <a:gd name="connsiteY265" fmla="*/ 2347367 h 3096711"/>
              <a:gd name="connsiteX266" fmla="*/ 2092189 w 3094973"/>
              <a:gd name="connsiteY266" fmla="*/ 2529149 h 3096711"/>
              <a:gd name="connsiteX267" fmla="*/ 2094221 w 3094973"/>
              <a:gd name="connsiteY267" fmla="*/ 2603203 h 3096711"/>
              <a:gd name="connsiteX268" fmla="*/ 2090157 w 3094973"/>
              <a:gd name="connsiteY268" fmla="*/ 2683454 h 3096711"/>
              <a:gd name="connsiteX269" fmla="*/ 2066891 w 3094973"/>
              <a:gd name="connsiteY269" fmla="*/ 2785473 h 3096711"/>
              <a:gd name="connsiteX270" fmla="*/ 2002654 w 3094973"/>
              <a:gd name="connsiteY270" fmla="*/ 2923713 h 3096711"/>
              <a:gd name="connsiteX271" fmla="*/ 1956865 w 3094973"/>
              <a:gd name="connsiteY271" fmla="*/ 3011400 h 3096711"/>
              <a:gd name="connsiteX272" fmla="*/ 1949200 w 3094973"/>
              <a:gd name="connsiteY272" fmla="*/ 3023516 h 3096711"/>
              <a:gd name="connsiteX273" fmla="*/ 1945606 w 3094973"/>
              <a:gd name="connsiteY273" fmla="*/ 3024525 h 3096711"/>
              <a:gd name="connsiteX274" fmla="*/ 1942831 w 3094973"/>
              <a:gd name="connsiteY274" fmla="*/ 3022061 h 3096711"/>
              <a:gd name="connsiteX275" fmla="*/ 1941358 w 3094973"/>
              <a:gd name="connsiteY275" fmla="*/ 3001583 h 3096711"/>
              <a:gd name="connsiteX276" fmla="*/ 1945981 w 3094973"/>
              <a:gd name="connsiteY276" fmla="*/ 2750256 h 3096711"/>
              <a:gd name="connsiteX277" fmla="*/ 1944641 w 3094973"/>
              <a:gd name="connsiteY277" fmla="*/ 2639029 h 3096711"/>
              <a:gd name="connsiteX278" fmla="*/ 1942056 w 3094973"/>
              <a:gd name="connsiteY278" fmla="*/ 2540204 h 3096711"/>
              <a:gd name="connsiteX279" fmla="*/ 1939478 w 3094973"/>
              <a:gd name="connsiteY279" fmla="*/ 2509413 h 3096711"/>
              <a:gd name="connsiteX280" fmla="*/ 1934290 w 3094973"/>
              <a:gd name="connsiteY280" fmla="*/ 2398352 h 3096711"/>
              <a:gd name="connsiteX281" fmla="*/ 1942641 w 3094973"/>
              <a:gd name="connsiteY281" fmla="*/ 2312316 h 3096711"/>
              <a:gd name="connsiteX282" fmla="*/ 1950032 w 3094973"/>
              <a:gd name="connsiteY282" fmla="*/ 2263401 h 3096711"/>
              <a:gd name="connsiteX283" fmla="*/ 1944850 w 3094973"/>
              <a:gd name="connsiteY283" fmla="*/ 2264983 h 3096711"/>
              <a:gd name="connsiteX284" fmla="*/ 1863907 w 3094973"/>
              <a:gd name="connsiteY284" fmla="*/ 2385829 h 3096711"/>
              <a:gd name="connsiteX285" fmla="*/ 1784729 w 3094973"/>
              <a:gd name="connsiteY285" fmla="*/ 2537264 h 3096711"/>
              <a:gd name="connsiteX286" fmla="*/ 1691015 w 3094973"/>
              <a:gd name="connsiteY286" fmla="*/ 2680222 h 3096711"/>
              <a:gd name="connsiteX287" fmla="*/ 1667870 w 3094973"/>
              <a:gd name="connsiteY287" fmla="*/ 2714309 h 3096711"/>
              <a:gd name="connsiteX288" fmla="*/ 1607945 w 3094973"/>
              <a:gd name="connsiteY288" fmla="*/ 2782241 h 3096711"/>
              <a:gd name="connsiteX289" fmla="*/ 1498077 w 3094973"/>
              <a:gd name="connsiteY289" fmla="*/ 2896706 h 3096711"/>
              <a:gd name="connsiteX290" fmla="*/ 1462847 w 3094973"/>
              <a:gd name="connsiteY290" fmla="*/ 2937041 h 3096711"/>
              <a:gd name="connsiteX291" fmla="*/ 1293956 w 3094973"/>
              <a:gd name="connsiteY291" fmla="*/ 3086704 h 3096711"/>
              <a:gd name="connsiteX292" fmla="*/ 1277656 w 3094973"/>
              <a:gd name="connsiteY292" fmla="*/ 3095461 h 3096711"/>
              <a:gd name="connsiteX293" fmla="*/ 1268245 w 3094973"/>
              <a:gd name="connsiteY293" fmla="*/ 3094483 h 3096711"/>
              <a:gd name="connsiteX294" fmla="*/ 1267737 w 3094973"/>
              <a:gd name="connsiteY294" fmla="*/ 3084729 h 3096711"/>
              <a:gd name="connsiteX295" fmla="*/ 1272741 w 3094973"/>
              <a:gd name="connsiteY295" fmla="*/ 3075770 h 3096711"/>
              <a:gd name="connsiteX296" fmla="*/ 1361463 w 3094973"/>
              <a:gd name="connsiteY296" fmla="*/ 2932018 h 3096711"/>
              <a:gd name="connsiteX297" fmla="*/ 1385860 w 3094973"/>
              <a:gd name="connsiteY297" fmla="*/ 2893836 h 3096711"/>
              <a:gd name="connsiteX298" fmla="*/ 1444680 w 3094973"/>
              <a:gd name="connsiteY298" fmla="*/ 2799494 h 3096711"/>
              <a:gd name="connsiteX299" fmla="*/ 1497975 w 3094973"/>
              <a:gd name="connsiteY299" fmla="*/ 2716277 h 3096711"/>
              <a:gd name="connsiteX300" fmla="*/ 1558751 w 3094973"/>
              <a:gd name="connsiteY300" fmla="*/ 2635613 h 3096711"/>
              <a:gd name="connsiteX301" fmla="*/ 1593848 w 3094973"/>
              <a:gd name="connsiteY301" fmla="*/ 2584756 h 3096711"/>
              <a:gd name="connsiteX302" fmla="*/ 1616562 w 3094973"/>
              <a:gd name="connsiteY302" fmla="*/ 2536344 h 3096711"/>
              <a:gd name="connsiteX303" fmla="*/ 1636977 w 3094973"/>
              <a:gd name="connsiteY303" fmla="*/ 2480184 h 3096711"/>
              <a:gd name="connsiteX304" fmla="*/ 1680328 w 3094973"/>
              <a:gd name="connsiteY304" fmla="*/ 2403241 h 3096711"/>
              <a:gd name="connsiteX305" fmla="*/ 1691517 w 3094973"/>
              <a:gd name="connsiteY305" fmla="*/ 2384413 h 3096711"/>
              <a:gd name="connsiteX306" fmla="*/ 1669337 w 3094973"/>
              <a:gd name="connsiteY306" fmla="*/ 2397513 h 3096711"/>
              <a:gd name="connsiteX307" fmla="*/ 1576754 w 3094973"/>
              <a:gd name="connsiteY307" fmla="*/ 2469795 h 3096711"/>
              <a:gd name="connsiteX308" fmla="*/ 1470105 w 3094973"/>
              <a:gd name="connsiteY308" fmla="*/ 2554212 h 3096711"/>
              <a:gd name="connsiteX309" fmla="*/ 1308282 w 3094973"/>
              <a:gd name="connsiteY309" fmla="*/ 2643182 h 3096711"/>
              <a:gd name="connsiteX310" fmla="*/ 1192001 w 3094973"/>
              <a:gd name="connsiteY310" fmla="*/ 2690807 h 3096711"/>
              <a:gd name="connsiteX311" fmla="*/ 1069033 w 3094973"/>
              <a:gd name="connsiteY311" fmla="*/ 2748884 h 3096711"/>
              <a:gd name="connsiteX312" fmla="*/ 940757 w 3094973"/>
              <a:gd name="connsiteY312" fmla="*/ 2823376 h 3096711"/>
              <a:gd name="connsiteX313" fmla="*/ 887004 w 3094973"/>
              <a:gd name="connsiteY313" fmla="*/ 2853844 h 3096711"/>
              <a:gd name="connsiteX314" fmla="*/ 787112 w 3094973"/>
              <a:gd name="connsiteY314" fmla="*/ 2902802 h 3096711"/>
              <a:gd name="connsiteX315" fmla="*/ 720100 w 3094973"/>
              <a:gd name="connsiteY315" fmla="*/ 2929377 h 3096711"/>
              <a:gd name="connsiteX316" fmla="*/ 710093 w 3094973"/>
              <a:gd name="connsiteY316" fmla="*/ 2931466 h 3096711"/>
              <a:gd name="connsiteX317" fmla="*/ 706937 w 3094973"/>
              <a:gd name="connsiteY317" fmla="*/ 2929567 h 3096711"/>
              <a:gd name="connsiteX318" fmla="*/ 706918 w 3094973"/>
              <a:gd name="connsiteY318" fmla="*/ 2925821 h 3096711"/>
              <a:gd name="connsiteX319" fmla="*/ 716456 w 3094973"/>
              <a:gd name="connsiteY319" fmla="*/ 2915115 h 3096711"/>
              <a:gd name="connsiteX320" fmla="*/ 887232 w 3094973"/>
              <a:gd name="connsiteY320" fmla="*/ 2786146 h 3096711"/>
              <a:gd name="connsiteX321" fmla="*/ 1024875 w 3094973"/>
              <a:gd name="connsiteY321" fmla="*/ 2695430 h 3096711"/>
              <a:gd name="connsiteX322" fmla="*/ 1094960 w 3094973"/>
              <a:gd name="connsiteY322" fmla="*/ 2637918 h 3096711"/>
              <a:gd name="connsiteX323" fmla="*/ 1188578 w 3094973"/>
              <a:gd name="connsiteY323" fmla="*/ 2560328 h 3096711"/>
              <a:gd name="connsiteX324" fmla="*/ 1292585 w 3094973"/>
              <a:gd name="connsiteY324" fmla="*/ 2475942 h 3096711"/>
              <a:gd name="connsiteX325" fmla="*/ 1454199 w 3094973"/>
              <a:gd name="connsiteY325" fmla="*/ 2365579 h 3096711"/>
              <a:gd name="connsiteX326" fmla="*/ 1608427 w 3094973"/>
              <a:gd name="connsiteY326" fmla="*/ 2270190 h 3096711"/>
              <a:gd name="connsiteX327" fmla="*/ 1747677 w 3094973"/>
              <a:gd name="connsiteY327" fmla="*/ 2189900 h 3096711"/>
              <a:gd name="connsiteX328" fmla="*/ 1796267 w 3094973"/>
              <a:gd name="connsiteY328" fmla="*/ 2167351 h 3096711"/>
              <a:gd name="connsiteX329" fmla="*/ 1904033 w 3094973"/>
              <a:gd name="connsiteY329" fmla="*/ 2111160 h 3096711"/>
              <a:gd name="connsiteX330" fmla="*/ 1912338 w 3094973"/>
              <a:gd name="connsiteY330" fmla="*/ 2105344 h 3096711"/>
              <a:gd name="connsiteX331" fmla="*/ 1908224 w 3094973"/>
              <a:gd name="connsiteY331" fmla="*/ 2102804 h 3096711"/>
              <a:gd name="connsiteX332" fmla="*/ 1746692 w 3094973"/>
              <a:gd name="connsiteY332" fmla="*/ 2150644 h 3096711"/>
              <a:gd name="connsiteX333" fmla="*/ 1629090 w 3094973"/>
              <a:gd name="connsiteY333" fmla="*/ 2195012 h 3096711"/>
              <a:gd name="connsiteX334" fmla="*/ 1515095 w 3094973"/>
              <a:gd name="connsiteY334" fmla="*/ 2237271 h 3096711"/>
              <a:gd name="connsiteX335" fmla="*/ 1373719 w 3094973"/>
              <a:gd name="connsiteY335" fmla="*/ 2282083 h 3096711"/>
              <a:gd name="connsiteX336" fmla="*/ 1340515 w 3094973"/>
              <a:gd name="connsiteY336" fmla="*/ 2293221 h 3096711"/>
              <a:gd name="connsiteX337" fmla="*/ 1170442 w 3094973"/>
              <a:gd name="connsiteY337" fmla="*/ 2361941 h 3096711"/>
              <a:gd name="connsiteX338" fmla="*/ 996052 w 3094973"/>
              <a:gd name="connsiteY338" fmla="*/ 2417884 h 3096711"/>
              <a:gd name="connsiteX339" fmla="*/ 814862 w 3094973"/>
              <a:gd name="connsiteY339" fmla="*/ 2445513 h 3096711"/>
              <a:gd name="connsiteX340" fmla="*/ 685283 w 3094973"/>
              <a:gd name="connsiteY340" fmla="*/ 2449209 h 3096711"/>
              <a:gd name="connsiteX341" fmla="*/ 601108 w 3094973"/>
              <a:gd name="connsiteY341" fmla="*/ 2453895 h 3096711"/>
              <a:gd name="connsiteX342" fmla="*/ 502689 w 3094973"/>
              <a:gd name="connsiteY342" fmla="*/ 2462957 h 3096711"/>
              <a:gd name="connsiteX343" fmla="*/ 354582 w 3094973"/>
              <a:gd name="connsiteY343" fmla="*/ 2458073 h 3096711"/>
              <a:gd name="connsiteX344" fmla="*/ 272425 w 3094973"/>
              <a:gd name="connsiteY344" fmla="*/ 2452581 h 3096711"/>
              <a:gd name="connsiteX345" fmla="*/ 206576 w 3094973"/>
              <a:gd name="connsiteY345" fmla="*/ 2454638 h 3096711"/>
              <a:gd name="connsiteX346" fmla="*/ 177779 w 3094973"/>
              <a:gd name="connsiteY346" fmla="*/ 2454619 h 3096711"/>
              <a:gd name="connsiteX347" fmla="*/ 173454 w 3094973"/>
              <a:gd name="connsiteY347" fmla="*/ 2451393 h 3096711"/>
              <a:gd name="connsiteX348" fmla="*/ 176343 w 3094973"/>
              <a:gd name="connsiteY348" fmla="*/ 2446472 h 3096711"/>
              <a:gd name="connsiteX349" fmla="*/ 217104 w 3094973"/>
              <a:gd name="connsiteY349" fmla="*/ 2426730 h 3096711"/>
              <a:gd name="connsiteX350" fmla="*/ 383919 w 3094973"/>
              <a:gd name="connsiteY350" fmla="*/ 2367160 h 3096711"/>
              <a:gd name="connsiteX351" fmla="*/ 510500 w 3094973"/>
              <a:gd name="connsiteY351" fmla="*/ 2330242 h 3096711"/>
              <a:gd name="connsiteX352" fmla="*/ 570653 w 3094973"/>
              <a:gd name="connsiteY352" fmla="*/ 2316151 h 3096711"/>
              <a:gd name="connsiteX353" fmla="*/ 642973 w 3094973"/>
              <a:gd name="connsiteY353" fmla="*/ 2299831 h 3096711"/>
              <a:gd name="connsiteX354" fmla="*/ 715541 w 3094973"/>
              <a:gd name="connsiteY354" fmla="*/ 2284674 h 3096711"/>
              <a:gd name="connsiteX355" fmla="*/ 846910 w 3094973"/>
              <a:gd name="connsiteY355" fmla="*/ 2258982 h 3096711"/>
              <a:gd name="connsiteX356" fmla="*/ 909407 w 3094973"/>
              <a:gd name="connsiteY356" fmla="*/ 2245926 h 3096711"/>
              <a:gd name="connsiteX357" fmla="*/ 1002002 w 3094973"/>
              <a:gd name="connsiteY357" fmla="*/ 2218031 h 3096711"/>
              <a:gd name="connsiteX358" fmla="*/ 1176780 w 3094973"/>
              <a:gd name="connsiteY358" fmla="*/ 2144580 h 3096711"/>
              <a:gd name="connsiteX359" fmla="*/ 1314086 w 3094973"/>
              <a:gd name="connsiteY359" fmla="*/ 2094218 h 3096711"/>
              <a:gd name="connsiteX360" fmla="*/ 1436711 w 3094973"/>
              <a:gd name="connsiteY360" fmla="*/ 2058500 h 3096711"/>
              <a:gd name="connsiteX361" fmla="*/ 1505170 w 3094973"/>
              <a:gd name="connsiteY361" fmla="*/ 2043876 h 3096711"/>
              <a:gd name="connsiteX362" fmla="*/ 1682068 w 3094973"/>
              <a:gd name="connsiteY362" fmla="*/ 2014989 h 3096711"/>
              <a:gd name="connsiteX363" fmla="*/ 1687993 w 3094973"/>
              <a:gd name="connsiteY363" fmla="*/ 2013580 h 3096711"/>
              <a:gd name="connsiteX364" fmla="*/ 1688228 w 3094973"/>
              <a:gd name="connsiteY364" fmla="*/ 2010525 h 3096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Lst>
            <a:rect l="l" t="t" r="r" b="b"/>
            <a:pathLst>
              <a:path w="3094973" h="3096711">
                <a:moveTo>
                  <a:pt x="1688228" y="2010525"/>
                </a:moveTo>
                <a:cubicBezTo>
                  <a:pt x="1675382" y="2009090"/>
                  <a:pt x="1662555" y="2007414"/>
                  <a:pt x="1649683" y="2006271"/>
                </a:cubicBezTo>
                <a:cubicBezTo>
                  <a:pt x="1563406" y="1998568"/>
                  <a:pt x="1476970" y="1994961"/>
                  <a:pt x="1390356" y="1996778"/>
                </a:cubicBezTo>
                <a:cubicBezTo>
                  <a:pt x="1325827" y="1998130"/>
                  <a:pt x="1261317" y="2000524"/>
                  <a:pt x="1196744" y="1998835"/>
                </a:cubicBezTo>
                <a:cubicBezTo>
                  <a:pt x="1139067" y="1997324"/>
                  <a:pt x="1081390" y="1995895"/>
                  <a:pt x="1023700" y="1995069"/>
                </a:cubicBezTo>
                <a:cubicBezTo>
                  <a:pt x="979752" y="1994441"/>
                  <a:pt x="935785" y="1995355"/>
                  <a:pt x="891842" y="1994631"/>
                </a:cubicBezTo>
                <a:cubicBezTo>
                  <a:pt x="810823" y="1993304"/>
                  <a:pt x="729644" y="1994269"/>
                  <a:pt x="649133" y="1982846"/>
                </a:cubicBezTo>
                <a:cubicBezTo>
                  <a:pt x="570901" y="1971746"/>
                  <a:pt x="492777" y="1959871"/>
                  <a:pt x="416081" y="1940377"/>
                </a:cubicBezTo>
                <a:cubicBezTo>
                  <a:pt x="395469" y="1935138"/>
                  <a:pt x="375003" y="1928979"/>
                  <a:pt x="354988" y="1921809"/>
                </a:cubicBezTo>
                <a:cubicBezTo>
                  <a:pt x="327131" y="1911827"/>
                  <a:pt x="298911" y="1903267"/>
                  <a:pt x="270216" y="1896149"/>
                </a:cubicBezTo>
                <a:cubicBezTo>
                  <a:pt x="197540" y="1878115"/>
                  <a:pt x="124693" y="1860799"/>
                  <a:pt x="51134" y="1846721"/>
                </a:cubicBezTo>
                <a:cubicBezTo>
                  <a:pt x="38320" y="1844270"/>
                  <a:pt x="25360" y="1842593"/>
                  <a:pt x="12539" y="1840168"/>
                </a:cubicBezTo>
                <a:cubicBezTo>
                  <a:pt x="8615" y="1839425"/>
                  <a:pt x="4716" y="1837780"/>
                  <a:pt x="1223" y="1835818"/>
                </a:cubicBezTo>
                <a:cubicBezTo>
                  <a:pt x="-714" y="1834726"/>
                  <a:pt x="-136" y="1831563"/>
                  <a:pt x="1465" y="1830535"/>
                </a:cubicBezTo>
                <a:cubicBezTo>
                  <a:pt x="4252" y="1828744"/>
                  <a:pt x="7516" y="1827048"/>
                  <a:pt x="10736" y="1826686"/>
                </a:cubicBezTo>
                <a:cubicBezTo>
                  <a:pt x="25741" y="1824991"/>
                  <a:pt x="40771" y="1822864"/>
                  <a:pt x="55840" y="1822527"/>
                </a:cubicBezTo>
                <a:cubicBezTo>
                  <a:pt x="117060" y="1821162"/>
                  <a:pt x="178052" y="1825321"/>
                  <a:pt x="238872" y="1831989"/>
                </a:cubicBezTo>
                <a:cubicBezTo>
                  <a:pt x="307903" y="1839558"/>
                  <a:pt x="377213" y="1842727"/>
                  <a:pt x="446523" y="1845883"/>
                </a:cubicBezTo>
                <a:cubicBezTo>
                  <a:pt x="519263" y="1849191"/>
                  <a:pt x="592046" y="1851325"/>
                  <a:pt x="664767" y="1854931"/>
                </a:cubicBezTo>
                <a:cubicBezTo>
                  <a:pt x="723123" y="1857821"/>
                  <a:pt x="781422" y="1858322"/>
                  <a:pt x="839804" y="1856004"/>
                </a:cubicBezTo>
                <a:cubicBezTo>
                  <a:pt x="887823" y="1854099"/>
                  <a:pt x="935899" y="1853636"/>
                  <a:pt x="983911" y="1851661"/>
                </a:cubicBezTo>
                <a:cubicBezTo>
                  <a:pt x="1027841" y="1849858"/>
                  <a:pt x="1071776" y="1849788"/>
                  <a:pt x="1115718" y="1849451"/>
                </a:cubicBezTo>
                <a:cubicBezTo>
                  <a:pt x="1166575" y="1849064"/>
                  <a:pt x="1217318" y="1852480"/>
                  <a:pt x="1268118" y="1854138"/>
                </a:cubicBezTo>
                <a:cubicBezTo>
                  <a:pt x="1310682" y="1855522"/>
                  <a:pt x="1353272" y="1856633"/>
                  <a:pt x="1395779" y="1859014"/>
                </a:cubicBezTo>
                <a:cubicBezTo>
                  <a:pt x="1429370" y="1860894"/>
                  <a:pt x="1462860" y="1864558"/>
                  <a:pt x="1496401" y="1867333"/>
                </a:cubicBezTo>
                <a:cubicBezTo>
                  <a:pt x="1500325" y="1867657"/>
                  <a:pt x="1504300" y="1867390"/>
                  <a:pt x="1508485" y="1867396"/>
                </a:cubicBezTo>
                <a:cubicBezTo>
                  <a:pt x="1507367" y="1861573"/>
                  <a:pt x="1503335" y="1861434"/>
                  <a:pt x="1500319" y="1860443"/>
                </a:cubicBezTo>
                <a:cubicBezTo>
                  <a:pt x="1470296" y="1850582"/>
                  <a:pt x="1440343" y="1840498"/>
                  <a:pt x="1410130" y="1831246"/>
                </a:cubicBezTo>
                <a:cubicBezTo>
                  <a:pt x="1364702" y="1817346"/>
                  <a:pt x="1320677" y="1799896"/>
                  <a:pt x="1277561" y="1780109"/>
                </a:cubicBezTo>
                <a:cubicBezTo>
                  <a:pt x="1222614" y="1754900"/>
                  <a:pt x="1167890" y="1729208"/>
                  <a:pt x="1112950" y="1703979"/>
                </a:cubicBezTo>
                <a:cubicBezTo>
                  <a:pt x="1075497" y="1686777"/>
                  <a:pt x="1038089" y="1669429"/>
                  <a:pt x="1000212" y="1653185"/>
                </a:cubicBezTo>
                <a:cubicBezTo>
                  <a:pt x="949551" y="1631456"/>
                  <a:pt x="901526" y="1604983"/>
                  <a:pt x="854587" y="1576236"/>
                </a:cubicBezTo>
                <a:cubicBezTo>
                  <a:pt x="793678" y="1538930"/>
                  <a:pt x="733505" y="1500411"/>
                  <a:pt x="671377" y="1465098"/>
                </a:cubicBezTo>
                <a:cubicBezTo>
                  <a:pt x="657077" y="1456970"/>
                  <a:pt x="643069" y="1448030"/>
                  <a:pt x="630070" y="1437978"/>
                </a:cubicBezTo>
                <a:cubicBezTo>
                  <a:pt x="596841" y="1412298"/>
                  <a:pt x="561941" y="1389222"/>
                  <a:pt x="525663" y="1368153"/>
                </a:cubicBezTo>
                <a:cubicBezTo>
                  <a:pt x="520323" y="1365054"/>
                  <a:pt x="515084" y="1361739"/>
                  <a:pt x="510055" y="1358152"/>
                </a:cubicBezTo>
                <a:cubicBezTo>
                  <a:pt x="480426" y="1337000"/>
                  <a:pt x="450543" y="1316178"/>
                  <a:pt x="421377" y="1294410"/>
                </a:cubicBezTo>
                <a:cubicBezTo>
                  <a:pt x="360710" y="1249135"/>
                  <a:pt x="296740" y="1209009"/>
                  <a:pt x="231563" y="1170693"/>
                </a:cubicBezTo>
                <a:cubicBezTo>
                  <a:pt x="214983" y="1160946"/>
                  <a:pt x="198467" y="1151078"/>
                  <a:pt x="182033" y="1141090"/>
                </a:cubicBezTo>
                <a:cubicBezTo>
                  <a:pt x="178077" y="1138689"/>
                  <a:pt x="173080" y="1137115"/>
                  <a:pt x="171943" y="1131539"/>
                </a:cubicBezTo>
                <a:cubicBezTo>
                  <a:pt x="174648" y="1127894"/>
                  <a:pt x="178280" y="1129501"/>
                  <a:pt x="181296" y="1130307"/>
                </a:cubicBezTo>
                <a:cubicBezTo>
                  <a:pt x="205846" y="1136854"/>
                  <a:pt x="230642" y="1142696"/>
                  <a:pt x="254779" y="1150564"/>
                </a:cubicBezTo>
                <a:cubicBezTo>
                  <a:pt x="293323" y="1163131"/>
                  <a:pt x="332261" y="1174357"/>
                  <a:pt x="370946" y="1186429"/>
                </a:cubicBezTo>
                <a:cubicBezTo>
                  <a:pt x="432598" y="1205669"/>
                  <a:pt x="493793" y="1226256"/>
                  <a:pt x="553508" y="1251053"/>
                </a:cubicBezTo>
                <a:cubicBezTo>
                  <a:pt x="618907" y="1278212"/>
                  <a:pt x="682413" y="1309276"/>
                  <a:pt x="745494" y="1341407"/>
                </a:cubicBezTo>
                <a:cubicBezTo>
                  <a:pt x="814658" y="1376637"/>
                  <a:pt x="883657" y="1412311"/>
                  <a:pt x="954828" y="1443420"/>
                </a:cubicBezTo>
                <a:cubicBezTo>
                  <a:pt x="989442" y="1458545"/>
                  <a:pt x="1024704" y="1472103"/>
                  <a:pt x="1060810" y="1483386"/>
                </a:cubicBezTo>
                <a:cubicBezTo>
                  <a:pt x="1115324" y="1500417"/>
                  <a:pt x="1168195" y="1521696"/>
                  <a:pt x="1219884" y="1545921"/>
                </a:cubicBezTo>
                <a:cubicBezTo>
                  <a:pt x="1252230" y="1561079"/>
                  <a:pt x="1284419" y="1576585"/>
                  <a:pt x="1316854" y="1591571"/>
                </a:cubicBezTo>
                <a:cubicBezTo>
                  <a:pt x="1366188" y="1614368"/>
                  <a:pt x="1413946" y="1639946"/>
                  <a:pt x="1459602" y="1669537"/>
                </a:cubicBezTo>
                <a:cubicBezTo>
                  <a:pt x="1490190" y="1689355"/>
                  <a:pt x="1522829" y="1705617"/>
                  <a:pt x="1555633" y="1721442"/>
                </a:cubicBezTo>
                <a:cubicBezTo>
                  <a:pt x="1558402" y="1722775"/>
                  <a:pt x="1561164" y="1725683"/>
                  <a:pt x="1565946" y="1722547"/>
                </a:cubicBezTo>
                <a:cubicBezTo>
                  <a:pt x="1554878" y="1711986"/>
                  <a:pt x="1544121" y="1701636"/>
                  <a:pt x="1533269" y="1691393"/>
                </a:cubicBezTo>
                <a:cubicBezTo>
                  <a:pt x="1503259" y="1663085"/>
                  <a:pt x="1475814" y="1632294"/>
                  <a:pt x="1447302" y="1602538"/>
                </a:cubicBezTo>
                <a:cubicBezTo>
                  <a:pt x="1395017" y="1547960"/>
                  <a:pt x="1341810" y="1494315"/>
                  <a:pt x="1285822" y="1443521"/>
                </a:cubicBezTo>
                <a:cubicBezTo>
                  <a:pt x="1269560" y="1428770"/>
                  <a:pt x="1252688" y="1414597"/>
                  <a:pt x="1235301" y="1401179"/>
                </a:cubicBezTo>
                <a:cubicBezTo>
                  <a:pt x="1205831" y="1378434"/>
                  <a:pt x="1178628" y="1353154"/>
                  <a:pt x="1153374" y="1326027"/>
                </a:cubicBezTo>
                <a:cubicBezTo>
                  <a:pt x="1090153" y="1258120"/>
                  <a:pt x="1023865" y="1193274"/>
                  <a:pt x="958219" y="1127780"/>
                </a:cubicBezTo>
                <a:cubicBezTo>
                  <a:pt x="906175" y="1075869"/>
                  <a:pt x="854308" y="1023780"/>
                  <a:pt x="802606" y="971532"/>
                </a:cubicBezTo>
                <a:cubicBezTo>
                  <a:pt x="783238" y="951961"/>
                  <a:pt x="761839" y="934715"/>
                  <a:pt x="741456" y="916306"/>
                </a:cubicBezTo>
                <a:cubicBezTo>
                  <a:pt x="719034" y="896056"/>
                  <a:pt x="696313" y="876136"/>
                  <a:pt x="673676" y="856121"/>
                </a:cubicBezTo>
                <a:cubicBezTo>
                  <a:pt x="657216" y="841560"/>
                  <a:pt x="640891" y="826841"/>
                  <a:pt x="624133" y="812630"/>
                </a:cubicBezTo>
                <a:cubicBezTo>
                  <a:pt x="591646" y="785096"/>
                  <a:pt x="558620" y="758191"/>
                  <a:pt x="526362" y="730397"/>
                </a:cubicBezTo>
                <a:cubicBezTo>
                  <a:pt x="505559" y="712471"/>
                  <a:pt x="485570" y="693592"/>
                  <a:pt x="465504" y="674835"/>
                </a:cubicBezTo>
                <a:cubicBezTo>
                  <a:pt x="448835" y="659258"/>
                  <a:pt x="435265" y="641053"/>
                  <a:pt x="423194" y="621799"/>
                </a:cubicBezTo>
                <a:cubicBezTo>
                  <a:pt x="411859" y="603727"/>
                  <a:pt x="399819" y="586214"/>
                  <a:pt x="386459" y="569590"/>
                </a:cubicBezTo>
                <a:cubicBezTo>
                  <a:pt x="384389" y="567012"/>
                  <a:pt x="383080" y="563767"/>
                  <a:pt x="381785" y="560681"/>
                </a:cubicBezTo>
                <a:cubicBezTo>
                  <a:pt x="381569" y="560160"/>
                  <a:pt x="383379" y="557950"/>
                  <a:pt x="383970" y="558058"/>
                </a:cubicBezTo>
                <a:cubicBezTo>
                  <a:pt x="387259" y="558655"/>
                  <a:pt x="390707" y="559246"/>
                  <a:pt x="393666" y="560706"/>
                </a:cubicBezTo>
                <a:cubicBezTo>
                  <a:pt x="436186" y="581642"/>
                  <a:pt x="479213" y="601638"/>
                  <a:pt x="519015" y="627660"/>
                </a:cubicBezTo>
                <a:cubicBezTo>
                  <a:pt x="527054" y="632912"/>
                  <a:pt x="535093" y="638220"/>
                  <a:pt x="542751" y="644012"/>
                </a:cubicBezTo>
                <a:cubicBezTo>
                  <a:pt x="602479" y="689192"/>
                  <a:pt x="662233" y="734334"/>
                  <a:pt x="721726" y="779832"/>
                </a:cubicBezTo>
                <a:cubicBezTo>
                  <a:pt x="753444" y="804082"/>
                  <a:pt x="787512" y="824739"/>
                  <a:pt x="821180" y="845992"/>
                </a:cubicBezTo>
                <a:cubicBezTo>
                  <a:pt x="869383" y="876422"/>
                  <a:pt x="918595" y="905295"/>
                  <a:pt x="966061" y="936804"/>
                </a:cubicBezTo>
                <a:cubicBezTo>
                  <a:pt x="1015826" y="969837"/>
                  <a:pt x="1063394" y="1005987"/>
                  <a:pt x="1107971" y="1045992"/>
                </a:cubicBezTo>
                <a:cubicBezTo>
                  <a:pt x="1152434" y="1085895"/>
                  <a:pt x="1197608" y="1125011"/>
                  <a:pt x="1240966" y="1166147"/>
                </a:cubicBezTo>
                <a:cubicBezTo>
                  <a:pt x="1277840" y="1201129"/>
                  <a:pt x="1314962" y="1235851"/>
                  <a:pt x="1351710" y="1270960"/>
                </a:cubicBezTo>
                <a:cubicBezTo>
                  <a:pt x="1429186" y="1344988"/>
                  <a:pt x="1506681" y="1418997"/>
                  <a:pt x="1583796" y="1493394"/>
                </a:cubicBezTo>
                <a:cubicBezTo>
                  <a:pt x="1629274" y="1537273"/>
                  <a:pt x="1674029" y="1581900"/>
                  <a:pt x="1719146" y="1626153"/>
                </a:cubicBezTo>
                <a:cubicBezTo>
                  <a:pt x="1723356" y="1630287"/>
                  <a:pt x="1726779" y="1635602"/>
                  <a:pt x="1733199" y="1637196"/>
                </a:cubicBezTo>
                <a:cubicBezTo>
                  <a:pt x="1734938" y="1631735"/>
                  <a:pt x="1731186" y="1628935"/>
                  <a:pt x="1729135" y="1625696"/>
                </a:cubicBezTo>
                <a:cubicBezTo>
                  <a:pt x="1713685" y="1601281"/>
                  <a:pt x="1696191" y="1578325"/>
                  <a:pt x="1678449" y="1555567"/>
                </a:cubicBezTo>
                <a:cubicBezTo>
                  <a:pt x="1633624" y="1498074"/>
                  <a:pt x="1592787" y="1437813"/>
                  <a:pt x="1553849" y="1376237"/>
                </a:cubicBezTo>
                <a:cubicBezTo>
                  <a:pt x="1518594" y="1320484"/>
                  <a:pt x="1482170" y="1265537"/>
                  <a:pt x="1443321" y="1212191"/>
                </a:cubicBezTo>
                <a:cubicBezTo>
                  <a:pt x="1423509" y="1184981"/>
                  <a:pt x="1405831" y="1156254"/>
                  <a:pt x="1389473" y="1126821"/>
                </a:cubicBezTo>
                <a:cubicBezTo>
                  <a:pt x="1343074" y="1043325"/>
                  <a:pt x="1292985" y="962026"/>
                  <a:pt x="1242915" y="880721"/>
                </a:cubicBezTo>
                <a:cubicBezTo>
                  <a:pt x="1215540" y="836271"/>
                  <a:pt x="1188026" y="791903"/>
                  <a:pt x="1160028" y="747847"/>
                </a:cubicBezTo>
                <a:cubicBezTo>
                  <a:pt x="1143068" y="721158"/>
                  <a:pt x="1123713" y="696101"/>
                  <a:pt x="1103444" y="671850"/>
                </a:cubicBezTo>
                <a:cubicBezTo>
                  <a:pt x="1077396" y="640691"/>
                  <a:pt x="1053380" y="608045"/>
                  <a:pt x="1031555" y="573889"/>
                </a:cubicBezTo>
                <a:cubicBezTo>
                  <a:pt x="1014868" y="547771"/>
                  <a:pt x="996973" y="522606"/>
                  <a:pt x="977193" y="498857"/>
                </a:cubicBezTo>
                <a:cubicBezTo>
                  <a:pt x="956790" y="474359"/>
                  <a:pt x="941055" y="447028"/>
                  <a:pt x="926393" y="419037"/>
                </a:cubicBezTo>
                <a:cubicBezTo>
                  <a:pt x="907597" y="383135"/>
                  <a:pt x="889614" y="346800"/>
                  <a:pt x="871453" y="310573"/>
                </a:cubicBezTo>
                <a:cubicBezTo>
                  <a:pt x="869446" y="306573"/>
                  <a:pt x="865547" y="302769"/>
                  <a:pt x="867941" y="297505"/>
                </a:cubicBezTo>
                <a:cubicBezTo>
                  <a:pt x="871357" y="297206"/>
                  <a:pt x="872964" y="299689"/>
                  <a:pt x="874704" y="301683"/>
                </a:cubicBezTo>
                <a:cubicBezTo>
                  <a:pt x="898256" y="328709"/>
                  <a:pt x="925250" y="352121"/>
                  <a:pt x="952441" y="375280"/>
                </a:cubicBezTo>
                <a:cubicBezTo>
                  <a:pt x="968684" y="389110"/>
                  <a:pt x="983949" y="403925"/>
                  <a:pt x="998980" y="419006"/>
                </a:cubicBezTo>
                <a:cubicBezTo>
                  <a:pt x="1041169" y="461341"/>
                  <a:pt x="1084241" y="502845"/>
                  <a:pt x="1122284" y="549092"/>
                </a:cubicBezTo>
                <a:cubicBezTo>
                  <a:pt x="1172532" y="610192"/>
                  <a:pt x="1227669" y="666776"/>
                  <a:pt x="1282742" y="723425"/>
                </a:cubicBezTo>
                <a:cubicBezTo>
                  <a:pt x="1295658" y="736715"/>
                  <a:pt x="1309501" y="749104"/>
                  <a:pt x="1322900" y="761925"/>
                </a:cubicBezTo>
                <a:cubicBezTo>
                  <a:pt x="1376163" y="812896"/>
                  <a:pt x="1424163" y="868503"/>
                  <a:pt x="1467089" y="928352"/>
                </a:cubicBezTo>
                <a:cubicBezTo>
                  <a:pt x="1486291" y="955117"/>
                  <a:pt x="1503500" y="983318"/>
                  <a:pt x="1521369" y="1011029"/>
                </a:cubicBezTo>
                <a:cubicBezTo>
                  <a:pt x="1564936" y="1078599"/>
                  <a:pt x="1603913" y="1148945"/>
                  <a:pt x="1645930" y="1217448"/>
                </a:cubicBezTo>
                <a:cubicBezTo>
                  <a:pt x="1680062" y="1273087"/>
                  <a:pt x="1713793" y="1328942"/>
                  <a:pt x="1745657" y="1385908"/>
                </a:cubicBezTo>
                <a:cubicBezTo>
                  <a:pt x="1777534" y="1442886"/>
                  <a:pt x="1806306" y="1501478"/>
                  <a:pt x="1835668" y="1559764"/>
                </a:cubicBezTo>
                <a:cubicBezTo>
                  <a:pt x="1848959" y="1586149"/>
                  <a:pt x="1862357" y="1612476"/>
                  <a:pt x="1875756" y="1638803"/>
                </a:cubicBezTo>
                <a:cubicBezTo>
                  <a:pt x="1877248" y="1641743"/>
                  <a:pt x="1879058" y="1644518"/>
                  <a:pt x="1880817" y="1647540"/>
                </a:cubicBezTo>
                <a:cubicBezTo>
                  <a:pt x="1885567" y="1644499"/>
                  <a:pt x="1883408" y="1640962"/>
                  <a:pt x="1882658" y="1638225"/>
                </a:cubicBezTo>
                <a:cubicBezTo>
                  <a:pt x="1879388" y="1626306"/>
                  <a:pt x="1875775" y="1614482"/>
                  <a:pt x="1872149" y="1602665"/>
                </a:cubicBezTo>
                <a:cubicBezTo>
                  <a:pt x="1859849" y="1562603"/>
                  <a:pt x="1848851" y="1522217"/>
                  <a:pt x="1840050" y="1481215"/>
                </a:cubicBezTo>
                <a:cubicBezTo>
                  <a:pt x="1824778" y="1410012"/>
                  <a:pt x="1805982" y="1339756"/>
                  <a:pt x="1784697" y="1270084"/>
                </a:cubicBezTo>
                <a:cubicBezTo>
                  <a:pt x="1763221" y="1199789"/>
                  <a:pt x="1741955" y="1129450"/>
                  <a:pt x="1717654" y="1060057"/>
                </a:cubicBezTo>
                <a:cubicBezTo>
                  <a:pt x="1706509" y="1028244"/>
                  <a:pt x="1693638" y="997180"/>
                  <a:pt x="1678588" y="967004"/>
                </a:cubicBezTo>
                <a:cubicBezTo>
                  <a:pt x="1666625" y="943027"/>
                  <a:pt x="1654782" y="918992"/>
                  <a:pt x="1642927" y="894964"/>
                </a:cubicBezTo>
                <a:cubicBezTo>
                  <a:pt x="1625471" y="859556"/>
                  <a:pt x="1613787" y="822275"/>
                  <a:pt x="1608281" y="783242"/>
                </a:cubicBezTo>
                <a:cubicBezTo>
                  <a:pt x="1601087" y="732220"/>
                  <a:pt x="1594451" y="681115"/>
                  <a:pt x="1587993" y="629991"/>
                </a:cubicBezTo>
                <a:cubicBezTo>
                  <a:pt x="1585847" y="612979"/>
                  <a:pt x="1585885" y="595675"/>
                  <a:pt x="1583377" y="578734"/>
                </a:cubicBezTo>
                <a:cubicBezTo>
                  <a:pt x="1579160" y="550222"/>
                  <a:pt x="1573420" y="521933"/>
                  <a:pt x="1568848" y="493466"/>
                </a:cubicBezTo>
                <a:cubicBezTo>
                  <a:pt x="1564276" y="464973"/>
                  <a:pt x="1560650" y="436335"/>
                  <a:pt x="1556040" y="407849"/>
                </a:cubicBezTo>
                <a:cubicBezTo>
                  <a:pt x="1552420" y="385490"/>
                  <a:pt x="1547512" y="363335"/>
                  <a:pt x="1543937" y="340977"/>
                </a:cubicBezTo>
                <a:cubicBezTo>
                  <a:pt x="1539390" y="312491"/>
                  <a:pt x="1535872" y="283909"/>
                  <a:pt x="1534412" y="255004"/>
                </a:cubicBezTo>
                <a:cubicBezTo>
                  <a:pt x="1533269" y="232417"/>
                  <a:pt x="1529503" y="209938"/>
                  <a:pt x="1526462" y="187478"/>
                </a:cubicBezTo>
                <a:cubicBezTo>
                  <a:pt x="1521661" y="152077"/>
                  <a:pt x="1516784" y="116676"/>
                  <a:pt x="1511349" y="81370"/>
                </a:cubicBezTo>
                <a:cubicBezTo>
                  <a:pt x="1508535" y="63063"/>
                  <a:pt x="1504389" y="44959"/>
                  <a:pt x="1500998" y="26741"/>
                </a:cubicBezTo>
                <a:cubicBezTo>
                  <a:pt x="1499995" y="21343"/>
                  <a:pt x="1499322" y="15870"/>
                  <a:pt x="1498858" y="10402"/>
                </a:cubicBezTo>
                <a:cubicBezTo>
                  <a:pt x="1498515" y="6364"/>
                  <a:pt x="1497982" y="1322"/>
                  <a:pt x="1503074" y="166"/>
                </a:cubicBezTo>
                <a:cubicBezTo>
                  <a:pt x="1507729" y="-888"/>
                  <a:pt x="1510504" y="3278"/>
                  <a:pt x="1512365" y="6910"/>
                </a:cubicBezTo>
                <a:cubicBezTo>
                  <a:pt x="1517064" y="16067"/>
                  <a:pt x="1521947" y="25198"/>
                  <a:pt x="1525750" y="34742"/>
                </a:cubicBezTo>
                <a:cubicBezTo>
                  <a:pt x="1565476" y="134278"/>
                  <a:pt x="1605729" y="233617"/>
                  <a:pt x="1644356" y="333579"/>
                </a:cubicBezTo>
                <a:cubicBezTo>
                  <a:pt x="1677598" y="419596"/>
                  <a:pt x="1716587" y="502946"/>
                  <a:pt x="1758332" y="585007"/>
                </a:cubicBezTo>
                <a:cubicBezTo>
                  <a:pt x="1795619" y="658325"/>
                  <a:pt x="1822556" y="735185"/>
                  <a:pt x="1842603" y="814706"/>
                </a:cubicBezTo>
                <a:cubicBezTo>
                  <a:pt x="1853182" y="856641"/>
                  <a:pt x="1864459" y="898412"/>
                  <a:pt x="1874600" y="940455"/>
                </a:cubicBezTo>
                <a:cubicBezTo>
                  <a:pt x="1880715" y="965804"/>
                  <a:pt x="1885249" y="991528"/>
                  <a:pt x="1890475" y="1017087"/>
                </a:cubicBezTo>
                <a:cubicBezTo>
                  <a:pt x="1897625" y="1052056"/>
                  <a:pt x="1904763" y="1087032"/>
                  <a:pt x="1911907" y="1122002"/>
                </a:cubicBezTo>
                <a:cubicBezTo>
                  <a:pt x="1912319" y="1124021"/>
                  <a:pt x="1912878" y="1126015"/>
                  <a:pt x="1913208" y="1128047"/>
                </a:cubicBezTo>
                <a:cubicBezTo>
                  <a:pt x="1922530" y="1185660"/>
                  <a:pt x="1935783" y="1242690"/>
                  <a:pt x="1940812" y="1300932"/>
                </a:cubicBezTo>
                <a:cubicBezTo>
                  <a:pt x="1943231" y="1328986"/>
                  <a:pt x="1945041" y="1357091"/>
                  <a:pt x="1948889" y="1384987"/>
                </a:cubicBezTo>
                <a:cubicBezTo>
                  <a:pt x="1962319" y="1482313"/>
                  <a:pt x="1974600" y="1579837"/>
                  <a:pt x="1990183" y="1676820"/>
                </a:cubicBezTo>
                <a:cubicBezTo>
                  <a:pt x="1997346" y="1721384"/>
                  <a:pt x="2003099" y="1766508"/>
                  <a:pt x="2017285" y="1812774"/>
                </a:cubicBezTo>
                <a:cubicBezTo>
                  <a:pt x="2019615" y="1788656"/>
                  <a:pt x="2018028" y="1767219"/>
                  <a:pt x="2017672" y="1745851"/>
                </a:cubicBezTo>
                <a:cubicBezTo>
                  <a:pt x="2017145" y="1714279"/>
                  <a:pt x="2015462" y="1682726"/>
                  <a:pt x="2014599" y="1651153"/>
                </a:cubicBezTo>
                <a:cubicBezTo>
                  <a:pt x="2013773" y="1620959"/>
                  <a:pt x="2013246" y="1590752"/>
                  <a:pt x="2012814" y="1560545"/>
                </a:cubicBezTo>
                <a:cubicBezTo>
                  <a:pt x="2012287" y="1523468"/>
                  <a:pt x="2011900" y="1486390"/>
                  <a:pt x="2011627" y="1449312"/>
                </a:cubicBezTo>
                <a:cubicBezTo>
                  <a:pt x="2011367" y="1413606"/>
                  <a:pt x="2011379" y="1377894"/>
                  <a:pt x="2011195" y="1342188"/>
                </a:cubicBezTo>
                <a:cubicBezTo>
                  <a:pt x="2010903" y="1287222"/>
                  <a:pt x="2012599" y="1232301"/>
                  <a:pt x="2015297" y="1177412"/>
                </a:cubicBezTo>
                <a:cubicBezTo>
                  <a:pt x="2018136" y="1119779"/>
                  <a:pt x="2018466" y="1062070"/>
                  <a:pt x="2020219" y="1004412"/>
                </a:cubicBezTo>
                <a:cubicBezTo>
                  <a:pt x="2022809" y="919259"/>
                  <a:pt x="2027711" y="834194"/>
                  <a:pt x="2040932" y="749873"/>
                </a:cubicBezTo>
                <a:cubicBezTo>
                  <a:pt x="2050514" y="688754"/>
                  <a:pt x="2056433" y="627191"/>
                  <a:pt x="2063024" y="565723"/>
                </a:cubicBezTo>
                <a:cubicBezTo>
                  <a:pt x="2066250" y="535636"/>
                  <a:pt x="2069831" y="505664"/>
                  <a:pt x="2076118" y="476054"/>
                </a:cubicBezTo>
                <a:cubicBezTo>
                  <a:pt x="2085128" y="433611"/>
                  <a:pt x="2088868" y="390482"/>
                  <a:pt x="2092710" y="347378"/>
                </a:cubicBezTo>
                <a:cubicBezTo>
                  <a:pt x="2100083" y="264580"/>
                  <a:pt x="2108611" y="181916"/>
                  <a:pt x="2119304" y="99480"/>
                </a:cubicBezTo>
                <a:cubicBezTo>
                  <a:pt x="2119742" y="96077"/>
                  <a:pt x="2120244" y="92673"/>
                  <a:pt x="2120898" y="89301"/>
                </a:cubicBezTo>
                <a:cubicBezTo>
                  <a:pt x="2121571" y="85821"/>
                  <a:pt x="2122974" y="82024"/>
                  <a:pt x="2126937" y="82221"/>
                </a:cubicBezTo>
                <a:cubicBezTo>
                  <a:pt x="2130658" y="82405"/>
                  <a:pt x="2132379" y="86177"/>
                  <a:pt x="2133204" y="89555"/>
                </a:cubicBezTo>
                <a:cubicBezTo>
                  <a:pt x="2136786" y="104230"/>
                  <a:pt x="2140570" y="118867"/>
                  <a:pt x="2143567" y="133656"/>
                </a:cubicBezTo>
                <a:cubicBezTo>
                  <a:pt x="2149695" y="163939"/>
                  <a:pt x="2155054" y="194374"/>
                  <a:pt x="2161271" y="224632"/>
                </a:cubicBezTo>
                <a:cubicBezTo>
                  <a:pt x="2179534" y="313570"/>
                  <a:pt x="2188690" y="403861"/>
                  <a:pt x="2200965" y="493669"/>
                </a:cubicBezTo>
                <a:cubicBezTo>
                  <a:pt x="2207093" y="538506"/>
                  <a:pt x="2209277" y="583884"/>
                  <a:pt x="2213303" y="629013"/>
                </a:cubicBezTo>
                <a:cubicBezTo>
                  <a:pt x="2213970" y="636538"/>
                  <a:pt x="2214770" y="644056"/>
                  <a:pt x="2215780" y="651543"/>
                </a:cubicBezTo>
                <a:cubicBezTo>
                  <a:pt x="2221285" y="692399"/>
                  <a:pt x="2226816" y="733248"/>
                  <a:pt x="2232455" y="774085"/>
                </a:cubicBezTo>
                <a:cubicBezTo>
                  <a:pt x="2235750" y="797942"/>
                  <a:pt x="2237731" y="821869"/>
                  <a:pt x="2237160" y="845973"/>
                </a:cubicBezTo>
                <a:cubicBezTo>
                  <a:pt x="2235769" y="905022"/>
                  <a:pt x="2234588" y="964020"/>
                  <a:pt x="2227972" y="1022872"/>
                </a:cubicBezTo>
                <a:cubicBezTo>
                  <a:pt x="2219151" y="1101364"/>
                  <a:pt x="2212757" y="1180136"/>
                  <a:pt x="2204369" y="1258685"/>
                </a:cubicBezTo>
                <a:cubicBezTo>
                  <a:pt x="2200279" y="1296912"/>
                  <a:pt x="2194945" y="1335063"/>
                  <a:pt x="2188557" y="1372979"/>
                </a:cubicBezTo>
                <a:cubicBezTo>
                  <a:pt x="2174974" y="1453592"/>
                  <a:pt x="2159900" y="1533958"/>
                  <a:pt x="2146311" y="1614571"/>
                </a:cubicBezTo>
                <a:cubicBezTo>
                  <a:pt x="2139230" y="1656557"/>
                  <a:pt x="2133985" y="1698848"/>
                  <a:pt x="2128003" y="1741012"/>
                </a:cubicBezTo>
                <a:cubicBezTo>
                  <a:pt x="2127737" y="1742873"/>
                  <a:pt x="2128461" y="1744873"/>
                  <a:pt x="2128727" y="1746797"/>
                </a:cubicBezTo>
                <a:cubicBezTo>
                  <a:pt x="2132931" y="1746664"/>
                  <a:pt x="2132836" y="1743489"/>
                  <a:pt x="2133503" y="1741165"/>
                </a:cubicBezTo>
                <a:cubicBezTo>
                  <a:pt x="2146044" y="1697553"/>
                  <a:pt x="2161163" y="1654836"/>
                  <a:pt x="2177495" y="1612507"/>
                </a:cubicBezTo>
                <a:cubicBezTo>
                  <a:pt x="2193072" y="1572134"/>
                  <a:pt x="2208115" y="1531558"/>
                  <a:pt x="2223304" y="1491032"/>
                </a:cubicBezTo>
                <a:cubicBezTo>
                  <a:pt x="2244520" y="1434434"/>
                  <a:pt x="2265792" y="1377856"/>
                  <a:pt x="2286747" y="1321163"/>
                </a:cubicBezTo>
                <a:cubicBezTo>
                  <a:pt x="2294608" y="1299903"/>
                  <a:pt x="2301593" y="1278320"/>
                  <a:pt x="2309093" y="1256920"/>
                </a:cubicBezTo>
                <a:cubicBezTo>
                  <a:pt x="2317957" y="1231622"/>
                  <a:pt x="2327654" y="1206647"/>
                  <a:pt x="2339566" y="1182606"/>
                </a:cubicBezTo>
                <a:cubicBezTo>
                  <a:pt x="2387452" y="1085953"/>
                  <a:pt x="2434251" y="988747"/>
                  <a:pt x="2483654" y="892875"/>
                </a:cubicBezTo>
                <a:cubicBezTo>
                  <a:pt x="2516668" y="828803"/>
                  <a:pt x="2552444" y="766154"/>
                  <a:pt x="2592125" y="705746"/>
                </a:cubicBezTo>
                <a:cubicBezTo>
                  <a:pt x="2627221" y="652317"/>
                  <a:pt x="2663537" y="599822"/>
                  <a:pt x="2701555" y="548463"/>
                </a:cubicBezTo>
                <a:cubicBezTo>
                  <a:pt x="2715467" y="529667"/>
                  <a:pt x="2727945" y="509938"/>
                  <a:pt x="2739762" y="489770"/>
                </a:cubicBezTo>
                <a:cubicBezTo>
                  <a:pt x="2742188" y="485624"/>
                  <a:pt x="2744785" y="481579"/>
                  <a:pt x="2747484" y="477604"/>
                </a:cubicBezTo>
                <a:cubicBezTo>
                  <a:pt x="2748640" y="475902"/>
                  <a:pt x="2750519" y="474657"/>
                  <a:pt x="2752526" y="475984"/>
                </a:cubicBezTo>
                <a:cubicBezTo>
                  <a:pt x="2753415" y="476575"/>
                  <a:pt x="2754088" y="478397"/>
                  <a:pt x="2753923" y="479521"/>
                </a:cubicBezTo>
                <a:cubicBezTo>
                  <a:pt x="2753326" y="483585"/>
                  <a:pt x="2752564" y="487656"/>
                  <a:pt x="2751453" y="491605"/>
                </a:cubicBezTo>
                <a:cubicBezTo>
                  <a:pt x="2742512" y="523343"/>
                  <a:pt x="2734263" y="555296"/>
                  <a:pt x="2724275" y="586697"/>
                </a:cubicBezTo>
                <a:cubicBezTo>
                  <a:pt x="2712197" y="624657"/>
                  <a:pt x="2698589" y="662135"/>
                  <a:pt x="2685705" y="699847"/>
                </a:cubicBezTo>
                <a:cubicBezTo>
                  <a:pt x="2671716" y="740798"/>
                  <a:pt x="2657428" y="781635"/>
                  <a:pt x="2645217" y="823196"/>
                </a:cubicBezTo>
                <a:cubicBezTo>
                  <a:pt x="2636124" y="854152"/>
                  <a:pt x="2625253" y="884569"/>
                  <a:pt x="2613391" y="914649"/>
                </a:cubicBezTo>
                <a:cubicBezTo>
                  <a:pt x="2594189" y="963328"/>
                  <a:pt x="2579273" y="1013372"/>
                  <a:pt x="2570446" y="1065017"/>
                </a:cubicBezTo>
                <a:cubicBezTo>
                  <a:pt x="2558953" y="1132276"/>
                  <a:pt x="2541465" y="1197935"/>
                  <a:pt x="2517735" y="1261829"/>
                </a:cubicBezTo>
                <a:cubicBezTo>
                  <a:pt x="2504349" y="1297865"/>
                  <a:pt x="2489433" y="1333361"/>
                  <a:pt x="2474428" y="1368775"/>
                </a:cubicBezTo>
                <a:cubicBezTo>
                  <a:pt x="2444405" y="1439654"/>
                  <a:pt x="2410223" y="1508615"/>
                  <a:pt x="2377158" y="1578090"/>
                </a:cubicBezTo>
                <a:cubicBezTo>
                  <a:pt x="2352616" y="1629659"/>
                  <a:pt x="2323514" y="1678700"/>
                  <a:pt x="2295726" y="1728477"/>
                </a:cubicBezTo>
                <a:cubicBezTo>
                  <a:pt x="2258229" y="1795660"/>
                  <a:pt x="2220987" y="1862983"/>
                  <a:pt x="2180962" y="1928718"/>
                </a:cubicBezTo>
                <a:cubicBezTo>
                  <a:pt x="2179553" y="1931042"/>
                  <a:pt x="2178308" y="1933538"/>
                  <a:pt x="2177483" y="1936116"/>
                </a:cubicBezTo>
                <a:cubicBezTo>
                  <a:pt x="2177210" y="1936961"/>
                  <a:pt x="2178397" y="1938402"/>
                  <a:pt x="2179159" y="1939380"/>
                </a:cubicBezTo>
                <a:cubicBezTo>
                  <a:pt x="2179394" y="1939685"/>
                  <a:pt x="2180524" y="1939558"/>
                  <a:pt x="2181077" y="1939285"/>
                </a:cubicBezTo>
                <a:cubicBezTo>
                  <a:pt x="2182283" y="1938681"/>
                  <a:pt x="2183541" y="1938015"/>
                  <a:pt x="2184499" y="1937088"/>
                </a:cubicBezTo>
                <a:cubicBezTo>
                  <a:pt x="2218783" y="1904258"/>
                  <a:pt x="2255950" y="1874788"/>
                  <a:pt x="2292437" y="1844549"/>
                </a:cubicBezTo>
                <a:cubicBezTo>
                  <a:pt x="2319545" y="1822083"/>
                  <a:pt x="2343395" y="1796511"/>
                  <a:pt x="2366516" y="1770184"/>
                </a:cubicBezTo>
                <a:cubicBezTo>
                  <a:pt x="2417309" y="1712336"/>
                  <a:pt x="2469303" y="1655700"/>
                  <a:pt x="2527730" y="1605306"/>
                </a:cubicBezTo>
                <a:cubicBezTo>
                  <a:pt x="2586518" y="1554602"/>
                  <a:pt x="2644938" y="1503471"/>
                  <a:pt x="2703860" y="1452938"/>
                </a:cubicBezTo>
                <a:cubicBezTo>
                  <a:pt x="2739978" y="1421957"/>
                  <a:pt x="2771639" y="1386885"/>
                  <a:pt x="2802666" y="1350957"/>
                </a:cubicBezTo>
                <a:cubicBezTo>
                  <a:pt x="2833609" y="1315124"/>
                  <a:pt x="2862121" y="1277100"/>
                  <a:pt x="2897008" y="1244709"/>
                </a:cubicBezTo>
                <a:cubicBezTo>
                  <a:pt x="2912133" y="1230663"/>
                  <a:pt x="2927697" y="1217340"/>
                  <a:pt x="2944277" y="1204983"/>
                </a:cubicBezTo>
                <a:cubicBezTo>
                  <a:pt x="2972357" y="1184047"/>
                  <a:pt x="2999674" y="1162095"/>
                  <a:pt x="3029202" y="1143147"/>
                </a:cubicBezTo>
                <a:cubicBezTo>
                  <a:pt x="3033812" y="1140188"/>
                  <a:pt x="3038416" y="1137197"/>
                  <a:pt x="3043185" y="1134505"/>
                </a:cubicBezTo>
                <a:cubicBezTo>
                  <a:pt x="3044029" y="1134029"/>
                  <a:pt x="3046175" y="1134575"/>
                  <a:pt x="3046810" y="1135368"/>
                </a:cubicBezTo>
                <a:cubicBezTo>
                  <a:pt x="3047458" y="1136181"/>
                  <a:pt x="3047249" y="1137959"/>
                  <a:pt x="3046918" y="1139185"/>
                </a:cubicBezTo>
                <a:cubicBezTo>
                  <a:pt x="3046575" y="1140467"/>
                  <a:pt x="3045718" y="1141642"/>
                  <a:pt x="3044950" y="1142772"/>
                </a:cubicBezTo>
                <a:cubicBezTo>
                  <a:pt x="3043794" y="1144474"/>
                  <a:pt x="3042588" y="1146157"/>
                  <a:pt x="3041280" y="1147745"/>
                </a:cubicBezTo>
                <a:cubicBezTo>
                  <a:pt x="2993572" y="1205809"/>
                  <a:pt x="2955262" y="1270179"/>
                  <a:pt x="2915702" y="1333761"/>
                </a:cubicBezTo>
                <a:cubicBezTo>
                  <a:pt x="2890308" y="1374573"/>
                  <a:pt x="2863232" y="1414337"/>
                  <a:pt x="2834689" y="1453053"/>
                </a:cubicBezTo>
                <a:cubicBezTo>
                  <a:pt x="2815080" y="1479653"/>
                  <a:pt x="2791623" y="1502938"/>
                  <a:pt x="2769868" y="1527678"/>
                </a:cubicBezTo>
                <a:cubicBezTo>
                  <a:pt x="2750367" y="1549852"/>
                  <a:pt x="2730872" y="1571994"/>
                  <a:pt x="2712076" y="1594797"/>
                </a:cubicBezTo>
                <a:cubicBezTo>
                  <a:pt x="2675399" y="1639285"/>
                  <a:pt x="2640341" y="1685145"/>
                  <a:pt x="2599262" y="1725931"/>
                </a:cubicBezTo>
                <a:cubicBezTo>
                  <a:pt x="2560699" y="1764228"/>
                  <a:pt x="2521259" y="1801325"/>
                  <a:pt x="2477076" y="1833202"/>
                </a:cubicBezTo>
                <a:cubicBezTo>
                  <a:pt x="2425825" y="1870178"/>
                  <a:pt x="2375469" y="1908398"/>
                  <a:pt x="2322714" y="1943260"/>
                </a:cubicBezTo>
                <a:cubicBezTo>
                  <a:pt x="2307245" y="1953483"/>
                  <a:pt x="2291554" y="1963377"/>
                  <a:pt x="2276009" y="1973486"/>
                </a:cubicBezTo>
                <a:cubicBezTo>
                  <a:pt x="2272593" y="1975708"/>
                  <a:pt x="2269354" y="1978217"/>
                  <a:pt x="2266065" y="1980579"/>
                </a:cubicBezTo>
                <a:cubicBezTo>
                  <a:pt x="2268148" y="1986402"/>
                  <a:pt x="2272098" y="1983811"/>
                  <a:pt x="2274765" y="1983144"/>
                </a:cubicBezTo>
                <a:cubicBezTo>
                  <a:pt x="2317392" y="1972502"/>
                  <a:pt x="2359918" y="1961434"/>
                  <a:pt x="2402584" y="1950943"/>
                </a:cubicBezTo>
                <a:cubicBezTo>
                  <a:pt x="2423247" y="1945863"/>
                  <a:pt x="2443999" y="1940847"/>
                  <a:pt x="2464979" y="1937456"/>
                </a:cubicBezTo>
                <a:cubicBezTo>
                  <a:pt x="2506178" y="1930795"/>
                  <a:pt x="2544887" y="1916971"/>
                  <a:pt x="2581286" y="1897210"/>
                </a:cubicBezTo>
                <a:cubicBezTo>
                  <a:pt x="2617766" y="1877404"/>
                  <a:pt x="2656450" y="1863542"/>
                  <a:pt x="2695725" y="1851045"/>
                </a:cubicBezTo>
                <a:cubicBezTo>
                  <a:pt x="2714020" y="1845222"/>
                  <a:pt x="2732714" y="1840599"/>
                  <a:pt x="2751383" y="1836040"/>
                </a:cubicBezTo>
                <a:cubicBezTo>
                  <a:pt x="2774922" y="1830287"/>
                  <a:pt x="2799173" y="1829944"/>
                  <a:pt x="2823106" y="1830103"/>
                </a:cubicBezTo>
                <a:cubicBezTo>
                  <a:pt x="2857479" y="1830325"/>
                  <a:pt x="2891712" y="1828109"/>
                  <a:pt x="2926014" y="1827334"/>
                </a:cubicBezTo>
                <a:cubicBezTo>
                  <a:pt x="2928072" y="1827283"/>
                  <a:pt x="2930129" y="1827226"/>
                  <a:pt x="2932180" y="1827334"/>
                </a:cubicBezTo>
                <a:cubicBezTo>
                  <a:pt x="2936047" y="1827531"/>
                  <a:pt x="2938498" y="1831525"/>
                  <a:pt x="2936378" y="1834465"/>
                </a:cubicBezTo>
                <a:cubicBezTo>
                  <a:pt x="2933990" y="1837780"/>
                  <a:pt x="2931431" y="1841057"/>
                  <a:pt x="2928510" y="1843895"/>
                </a:cubicBezTo>
                <a:cubicBezTo>
                  <a:pt x="2919106" y="1853026"/>
                  <a:pt x="2908653" y="1860919"/>
                  <a:pt x="2897471" y="1867663"/>
                </a:cubicBezTo>
                <a:cubicBezTo>
                  <a:pt x="2863949" y="1887881"/>
                  <a:pt x="2830631" y="1908494"/>
                  <a:pt x="2796500" y="1927645"/>
                </a:cubicBezTo>
                <a:cubicBezTo>
                  <a:pt x="2749046" y="1954271"/>
                  <a:pt x="2699072" y="1975410"/>
                  <a:pt x="2647097" y="1991602"/>
                </a:cubicBezTo>
                <a:cubicBezTo>
                  <a:pt x="2591998" y="2008773"/>
                  <a:pt x="2537490" y="2027702"/>
                  <a:pt x="2482956" y="2046568"/>
                </a:cubicBezTo>
                <a:cubicBezTo>
                  <a:pt x="2449834" y="2058023"/>
                  <a:pt x="2415938" y="2066882"/>
                  <a:pt x="2381705" y="2074432"/>
                </a:cubicBezTo>
                <a:cubicBezTo>
                  <a:pt x="2364947" y="2078127"/>
                  <a:pt x="2348215" y="2082033"/>
                  <a:pt x="2331629" y="2086440"/>
                </a:cubicBezTo>
                <a:cubicBezTo>
                  <a:pt x="2304921" y="2093539"/>
                  <a:pt x="2277781" y="2096473"/>
                  <a:pt x="2250203" y="2097698"/>
                </a:cubicBezTo>
                <a:cubicBezTo>
                  <a:pt x="2219304" y="2099070"/>
                  <a:pt x="2188665" y="2103426"/>
                  <a:pt x="2158522" y="2110773"/>
                </a:cubicBezTo>
                <a:cubicBezTo>
                  <a:pt x="2147854" y="2113370"/>
                  <a:pt x="2137040" y="2115364"/>
                  <a:pt x="2126340" y="2117859"/>
                </a:cubicBezTo>
                <a:cubicBezTo>
                  <a:pt x="2121228" y="2119053"/>
                  <a:pt x="2119558" y="2123346"/>
                  <a:pt x="2122816" y="2127016"/>
                </a:cubicBezTo>
                <a:cubicBezTo>
                  <a:pt x="2128283" y="2133176"/>
                  <a:pt x="2133985" y="2139132"/>
                  <a:pt x="2139770" y="2144999"/>
                </a:cubicBezTo>
                <a:cubicBezTo>
                  <a:pt x="2164916" y="2170495"/>
                  <a:pt x="2187617" y="2197952"/>
                  <a:pt x="2208369" y="2227168"/>
                </a:cubicBezTo>
                <a:cubicBezTo>
                  <a:pt x="2237039" y="2267535"/>
                  <a:pt x="2268161" y="2305966"/>
                  <a:pt x="2302603" y="2341621"/>
                </a:cubicBezTo>
                <a:cubicBezTo>
                  <a:pt x="2312642" y="2352016"/>
                  <a:pt x="2323114" y="2361896"/>
                  <a:pt x="2335013" y="2370196"/>
                </a:cubicBezTo>
                <a:cubicBezTo>
                  <a:pt x="2366090" y="2391868"/>
                  <a:pt x="2393897" y="2417560"/>
                  <a:pt x="2422015" y="2442726"/>
                </a:cubicBezTo>
                <a:cubicBezTo>
                  <a:pt x="2466122" y="2482203"/>
                  <a:pt x="2512293" y="2519072"/>
                  <a:pt x="2560908" y="2552638"/>
                </a:cubicBezTo>
                <a:cubicBezTo>
                  <a:pt x="2602710" y="2581505"/>
                  <a:pt x="2646360" y="2607698"/>
                  <a:pt x="2690867" y="2632330"/>
                </a:cubicBezTo>
                <a:cubicBezTo>
                  <a:pt x="2724027" y="2650682"/>
                  <a:pt x="2759308" y="2664258"/>
                  <a:pt x="2794531" y="2677955"/>
                </a:cubicBezTo>
                <a:cubicBezTo>
                  <a:pt x="2831666" y="2692388"/>
                  <a:pt x="2868801" y="2706803"/>
                  <a:pt x="2905796" y="2721586"/>
                </a:cubicBezTo>
                <a:cubicBezTo>
                  <a:pt x="2917899" y="2726424"/>
                  <a:pt x="2929875" y="2731784"/>
                  <a:pt x="2941356" y="2737943"/>
                </a:cubicBezTo>
                <a:cubicBezTo>
                  <a:pt x="2962203" y="2749113"/>
                  <a:pt x="2984472" y="2755692"/>
                  <a:pt x="3007459" y="2760314"/>
                </a:cubicBezTo>
                <a:cubicBezTo>
                  <a:pt x="3022972" y="2763432"/>
                  <a:pt x="3038295" y="2767109"/>
                  <a:pt x="3052887" y="2773491"/>
                </a:cubicBezTo>
                <a:cubicBezTo>
                  <a:pt x="3061149" y="2777104"/>
                  <a:pt x="3068813" y="2781562"/>
                  <a:pt x="3075824" y="2787162"/>
                </a:cubicBezTo>
                <a:cubicBezTo>
                  <a:pt x="3102608" y="2808600"/>
                  <a:pt x="3101058" y="2847100"/>
                  <a:pt x="3072661" y="2866163"/>
                </a:cubicBezTo>
                <a:cubicBezTo>
                  <a:pt x="3064882" y="2871382"/>
                  <a:pt x="3056348" y="2873624"/>
                  <a:pt x="3047172" y="2871370"/>
                </a:cubicBezTo>
                <a:cubicBezTo>
                  <a:pt x="3038517" y="2869242"/>
                  <a:pt x="3029862" y="2866906"/>
                  <a:pt x="3021518" y="2863807"/>
                </a:cubicBezTo>
                <a:cubicBezTo>
                  <a:pt x="3012520" y="2860460"/>
                  <a:pt x="3003815" y="2856295"/>
                  <a:pt x="2995109" y="2852205"/>
                </a:cubicBezTo>
                <a:cubicBezTo>
                  <a:pt x="2894963" y="2805177"/>
                  <a:pt x="2796684" y="2754428"/>
                  <a:pt x="2698392" y="2703691"/>
                </a:cubicBezTo>
                <a:cubicBezTo>
                  <a:pt x="2658679" y="2683187"/>
                  <a:pt x="2619259" y="2662270"/>
                  <a:pt x="2581940" y="2637639"/>
                </a:cubicBezTo>
                <a:cubicBezTo>
                  <a:pt x="2549840" y="2616449"/>
                  <a:pt x="2517436" y="2595659"/>
                  <a:pt x="2486220" y="2573231"/>
                </a:cubicBezTo>
                <a:cubicBezTo>
                  <a:pt x="2465074" y="2558035"/>
                  <a:pt x="2445427" y="2540680"/>
                  <a:pt x="2425679" y="2523631"/>
                </a:cubicBezTo>
                <a:cubicBezTo>
                  <a:pt x="2400209" y="2501641"/>
                  <a:pt x="2375285" y="2479016"/>
                  <a:pt x="2350165" y="2456619"/>
                </a:cubicBezTo>
                <a:cubicBezTo>
                  <a:pt x="2323469" y="2432826"/>
                  <a:pt x="2298444" y="2407337"/>
                  <a:pt x="2274104" y="2381188"/>
                </a:cubicBezTo>
                <a:cubicBezTo>
                  <a:pt x="2230550" y="2334401"/>
                  <a:pt x="2188913" y="2285957"/>
                  <a:pt x="2149657" y="2235493"/>
                </a:cubicBezTo>
                <a:cubicBezTo>
                  <a:pt x="2140361" y="2223542"/>
                  <a:pt x="2130601" y="2212036"/>
                  <a:pt x="2119526" y="2201686"/>
                </a:cubicBezTo>
                <a:cubicBezTo>
                  <a:pt x="2108439" y="2191329"/>
                  <a:pt x="2098857" y="2179677"/>
                  <a:pt x="2089897" y="2167459"/>
                </a:cubicBezTo>
                <a:cubicBezTo>
                  <a:pt x="2087440" y="2164107"/>
                  <a:pt x="2083217" y="2164678"/>
                  <a:pt x="2081706" y="2168221"/>
                </a:cubicBezTo>
                <a:cubicBezTo>
                  <a:pt x="2080899" y="2170114"/>
                  <a:pt x="2080105" y="2172031"/>
                  <a:pt x="2079572" y="2174006"/>
                </a:cubicBezTo>
                <a:cubicBezTo>
                  <a:pt x="2064180" y="2231004"/>
                  <a:pt x="2057518" y="2288655"/>
                  <a:pt x="2067602" y="2347367"/>
                </a:cubicBezTo>
                <a:cubicBezTo>
                  <a:pt x="2077959" y="2407673"/>
                  <a:pt x="2083452" y="2468627"/>
                  <a:pt x="2092189" y="2529149"/>
                </a:cubicBezTo>
                <a:cubicBezTo>
                  <a:pt x="2095733" y="2553685"/>
                  <a:pt x="2095015" y="2578501"/>
                  <a:pt x="2094221" y="2603203"/>
                </a:cubicBezTo>
                <a:cubicBezTo>
                  <a:pt x="2093358" y="2629968"/>
                  <a:pt x="2091942" y="2656733"/>
                  <a:pt x="2090157" y="2683454"/>
                </a:cubicBezTo>
                <a:cubicBezTo>
                  <a:pt x="2087808" y="2718646"/>
                  <a:pt x="2079762" y="2752529"/>
                  <a:pt x="2066891" y="2785473"/>
                </a:cubicBezTo>
                <a:cubicBezTo>
                  <a:pt x="2048355" y="2832920"/>
                  <a:pt x="2025768" y="2878437"/>
                  <a:pt x="2002654" y="2923713"/>
                </a:cubicBezTo>
                <a:cubicBezTo>
                  <a:pt x="1987662" y="2953081"/>
                  <a:pt x="1972213" y="2982215"/>
                  <a:pt x="1956865" y="3011400"/>
                </a:cubicBezTo>
                <a:cubicBezTo>
                  <a:pt x="1954642" y="3015622"/>
                  <a:pt x="1951950" y="3019617"/>
                  <a:pt x="1949200" y="3023516"/>
                </a:cubicBezTo>
                <a:cubicBezTo>
                  <a:pt x="1948622" y="3024335"/>
                  <a:pt x="1946705" y="3024773"/>
                  <a:pt x="1945606" y="3024525"/>
                </a:cubicBezTo>
                <a:cubicBezTo>
                  <a:pt x="1944514" y="3024278"/>
                  <a:pt x="1942933" y="3023007"/>
                  <a:pt x="1942831" y="3022061"/>
                </a:cubicBezTo>
                <a:cubicBezTo>
                  <a:pt x="1942133" y="3015254"/>
                  <a:pt x="1941237" y="3008403"/>
                  <a:pt x="1941358" y="3001583"/>
                </a:cubicBezTo>
                <a:cubicBezTo>
                  <a:pt x="1942856" y="2917807"/>
                  <a:pt x="1944876" y="2834038"/>
                  <a:pt x="1945981" y="2750256"/>
                </a:cubicBezTo>
                <a:cubicBezTo>
                  <a:pt x="1946463" y="2713191"/>
                  <a:pt x="1945333" y="2676101"/>
                  <a:pt x="1944641" y="2639029"/>
                </a:cubicBezTo>
                <a:cubicBezTo>
                  <a:pt x="1944025" y="2606086"/>
                  <a:pt x="1943136" y="2573142"/>
                  <a:pt x="1942056" y="2540204"/>
                </a:cubicBezTo>
                <a:cubicBezTo>
                  <a:pt x="1941720" y="2529924"/>
                  <a:pt x="1940551" y="2519656"/>
                  <a:pt x="1939478" y="2509413"/>
                </a:cubicBezTo>
                <a:cubicBezTo>
                  <a:pt x="1935611" y="2472488"/>
                  <a:pt x="1934271" y="2435417"/>
                  <a:pt x="1934290" y="2398352"/>
                </a:cubicBezTo>
                <a:cubicBezTo>
                  <a:pt x="1934303" y="2369491"/>
                  <a:pt x="1936868" y="2340719"/>
                  <a:pt x="1942641" y="2312316"/>
                </a:cubicBezTo>
                <a:cubicBezTo>
                  <a:pt x="1945885" y="2296345"/>
                  <a:pt x="1948057" y="2280210"/>
                  <a:pt x="1950032" y="2263401"/>
                </a:cubicBezTo>
                <a:cubicBezTo>
                  <a:pt x="1947213" y="2264221"/>
                  <a:pt x="1945593" y="2264189"/>
                  <a:pt x="1944850" y="2264983"/>
                </a:cubicBezTo>
                <a:cubicBezTo>
                  <a:pt x="1911170" y="2300771"/>
                  <a:pt x="1882131" y="2339875"/>
                  <a:pt x="1863907" y="2385829"/>
                </a:cubicBezTo>
                <a:cubicBezTo>
                  <a:pt x="1842761" y="2439125"/>
                  <a:pt x="1812701" y="2487626"/>
                  <a:pt x="1784729" y="2537264"/>
                </a:cubicBezTo>
                <a:cubicBezTo>
                  <a:pt x="1756700" y="2586997"/>
                  <a:pt x="1723661" y="2633492"/>
                  <a:pt x="1691015" y="2680222"/>
                </a:cubicBezTo>
                <a:cubicBezTo>
                  <a:pt x="1683154" y="2691480"/>
                  <a:pt x="1675852" y="2703133"/>
                  <a:pt x="1667870" y="2714309"/>
                </a:cubicBezTo>
                <a:cubicBezTo>
                  <a:pt x="1650229" y="2738991"/>
                  <a:pt x="1628786" y="2760378"/>
                  <a:pt x="1607945" y="2782241"/>
                </a:cubicBezTo>
                <a:cubicBezTo>
                  <a:pt x="1571458" y="2820525"/>
                  <a:pt x="1534494" y="2858358"/>
                  <a:pt x="1498077" y="2896706"/>
                </a:cubicBezTo>
                <a:cubicBezTo>
                  <a:pt x="1485796" y="2909641"/>
                  <a:pt x="1474417" y="2923446"/>
                  <a:pt x="1462847" y="2937041"/>
                </a:cubicBezTo>
                <a:cubicBezTo>
                  <a:pt x="1413603" y="2994902"/>
                  <a:pt x="1359336" y="3047080"/>
                  <a:pt x="1293956" y="3086704"/>
                </a:cubicBezTo>
                <a:cubicBezTo>
                  <a:pt x="1288686" y="3089899"/>
                  <a:pt x="1283187" y="3092743"/>
                  <a:pt x="1277656" y="3095461"/>
                </a:cubicBezTo>
                <a:cubicBezTo>
                  <a:pt x="1274474" y="3097023"/>
                  <a:pt x="1270817" y="3097550"/>
                  <a:pt x="1268245" y="3094483"/>
                </a:cubicBezTo>
                <a:cubicBezTo>
                  <a:pt x="1265832" y="3091600"/>
                  <a:pt x="1266277" y="3087962"/>
                  <a:pt x="1267737" y="3084729"/>
                </a:cubicBezTo>
                <a:cubicBezTo>
                  <a:pt x="1269140" y="3081624"/>
                  <a:pt x="1270830" y="3078596"/>
                  <a:pt x="1272741" y="3075770"/>
                </a:cubicBezTo>
                <a:cubicBezTo>
                  <a:pt x="1304294" y="3029072"/>
                  <a:pt x="1333282" y="2980799"/>
                  <a:pt x="1361463" y="2932018"/>
                </a:cubicBezTo>
                <a:cubicBezTo>
                  <a:pt x="1369013" y="2918950"/>
                  <a:pt x="1376811" y="2905882"/>
                  <a:pt x="1385860" y="2893836"/>
                </a:cubicBezTo>
                <a:cubicBezTo>
                  <a:pt x="1408231" y="2864067"/>
                  <a:pt x="1426976" y="2832120"/>
                  <a:pt x="1444680" y="2799494"/>
                </a:cubicBezTo>
                <a:cubicBezTo>
                  <a:pt x="1460434" y="2770462"/>
                  <a:pt x="1478252" y="2742744"/>
                  <a:pt x="1497975" y="2716277"/>
                </a:cubicBezTo>
                <a:cubicBezTo>
                  <a:pt x="1518092" y="2689283"/>
                  <a:pt x="1538787" y="2662721"/>
                  <a:pt x="1558751" y="2635613"/>
                </a:cubicBezTo>
                <a:cubicBezTo>
                  <a:pt x="1570962" y="2619033"/>
                  <a:pt x="1582646" y="2602034"/>
                  <a:pt x="1593848" y="2584756"/>
                </a:cubicBezTo>
                <a:cubicBezTo>
                  <a:pt x="1603589" y="2569725"/>
                  <a:pt x="1610593" y="2553254"/>
                  <a:pt x="1616562" y="2536344"/>
                </a:cubicBezTo>
                <a:cubicBezTo>
                  <a:pt x="1623191" y="2517560"/>
                  <a:pt x="1629897" y="2498796"/>
                  <a:pt x="1636977" y="2480184"/>
                </a:cubicBezTo>
                <a:cubicBezTo>
                  <a:pt x="1647550" y="2452384"/>
                  <a:pt x="1662193" y="2426831"/>
                  <a:pt x="1680328" y="2403241"/>
                </a:cubicBezTo>
                <a:cubicBezTo>
                  <a:pt x="1684354" y="2398009"/>
                  <a:pt x="1689339" y="2393145"/>
                  <a:pt x="1691517" y="2384413"/>
                </a:cubicBezTo>
                <a:cubicBezTo>
                  <a:pt x="1681681" y="2387061"/>
                  <a:pt x="1675610" y="2392662"/>
                  <a:pt x="1669337" y="2397513"/>
                </a:cubicBezTo>
                <a:cubicBezTo>
                  <a:pt x="1638368" y="2421466"/>
                  <a:pt x="1607500" y="2445558"/>
                  <a:pt x="1576754" y="2469795"/>
                </a:cubicBezTo>
                <a:cubicBezTo>
                  <a:pt x="1541149" y="2497869"/>
                  <a:pt x="1506123" y="2526685"/>
                  <a:pt x="1470105" y="2554212"/>
                </a:cubicBezTo>
                <a:cubicBezTo>
                  <a:pt x="1420709" y="2591963"/>
                  <a:pt x="1367572" y="2623180"/>
                  <a:pt x="1308282" y="2643182"/>
                </a:cubicBezTo>
                <a:cubicBezTo>
                  <a:pt x="1268531" y="2656594"/>
                  <a:pt x="1229980" y="2673046"/>
                  <a:pt x="1192001" y="2690807"/>
                </a:cubicBezTo>
                <a:cubicBezTo>
                  <a:pt x="1150942" y="2710010"/>
                  <a:pt x="1109406" y="2728164"/>
                  <a:pt x="1069033" y="2748884"/>
                </a:cubicBezTo>
                <a:cubicBezTo>
                  <a:pt x="1024951" y="2771503"/>
                  <a:pt x="982781" y="2797297"/>
                  <a:pt x="940757" y="2823376"/>
                </a:cubicBezTo>
                <a:cubicBezTo>
                  <a:pt x="923231" y="2834254"/>
                  <a:pt x="905533" y="2844750"/>
                  <a:pt x="887004" y="2853844"/>
                </a:cubicBezTo>
                <a:cubicBezTo>
                  <a:pt x="853711" y="2870176"/>
                  <a:pt x="820773" y="2887283"/>
                  <a:pt x="787112" y="2902802"/>
                </a:cubicBezTo>
                <a:cubicBezTo>
                  <a:pt x="765319" y="2912848"/>
                  <a:pt x="742516" y="2920703"/>
                  <a:pt x="720100" y="2929377"/>
                </a:cubicBezTo>
                <a:cubicBezTo>
                  <a:pt x="716957" y="2930596"/>
                  <a:pt x="713471" y="2931066"/>
                  <a:pt x="710093" y="2931466"/>
                </a:cubicBezTo>
                <a:cubicBezTo>
                  <a:pt x="709089" y="2931587"/>
                  <a:pt x="707470" y="2930526"/>
                  <a:pt x="706937" y="2929567"/>
                </a:cubicBezTo>
                <a:cubicBezTo>
                  <a:pt x="706391" y="2928577"/>
                  <a:pt x="706283" y="2926608"/>
                  <a:pt x="706918" y="2925821"/>
                </a:cubicBezTo>
                <a:cubicBezTo>
                  <a:pt x="709909" y="2922100"/>
                  <a:pt x="712976" y="2918372"/>
                  <a:pt x="716456" y="2915115"/>
                </a:cubicBezTo>
                <a:cubicBezTo>
                  <a:pt x="768856" y="2866137"/>
                  <a:pt x="826291" y="2823776"/>
                  <a:pt x="887232" y="2786146"/>
                </a:cubicBezTo>
                <a:cubicBezTo>
                  <a:pt x="934013" y="2757260"/>
                  <a:pt x="979936" y="2727098"/>
                  <a:pt x="1024875" y="2695430"/>
                </a:cubicBezTo>
                <a:cubicBezTo>
                  <a:pt x="1049640" y="2677980"/>
                  <a:pt x="1071611" y="2657108"/>
                  <a:pt x="1094960" y="2637918"/>
                </a:cubicBezTo>
                <a:cubicBezTo>
                  <a:pt x="1126272" y="2612188"/>
                  <a:pt x="1157330" y="2586140"/>
                  <a:pt x="1188578" y="2560328"/>
                </a:cubicBezTo>
                <a:cubicBezTo>
                  <a:pt x="1223001" y="2531892"/>
                  <a:pt x="1256593" y="2502460"/>
                  <a:pt x="1292585" y="2475942"/>
                </a:cubicBezTo>
                <a:cubicBezTo>
                  <a:pt x="1345150" y="2437226"/>
                  <a:pt x="1398452" y="2399641"/>
                  <a:pt x="1454199" y="2365579"/>
                </a:cubicBezTo>
                <a:cubicBezTo>
                  <a:pt x="1505780" y="2334064"/>
                  <a:pt x="1557138" y="2302181"/>
                  <a:pt x="1608427" y="2270190"/>
                </a:cubicBezTo>
                <a:cubicBezTo>
                  <a:pt x="1653919" y="2241818"/>
                  <a:pt x="1700833" y="2215916"/>
                  <a:pt x="1747677" y="2189900"/>
                </a:cubicBezTo>
                <a:cubicBezTo>
                  <a:pt x="1763247" y="2181252"/>
                  <a:pt x="1779903" y="2174514"/>
                  <a:pt x="1796267" y="2167351"/>
                </a:cubicBezTo>
                <a:cubicBezTo>
                  <a:pt x="1833471" y="2151070"/>
                  <a:pt x="1868771" y="2131156"/>
                  <a:pt x="1904033" y="2111160"/>
                </a:cubicBezTo>
                <a:cubicBezTo>
                  <a:pt x="1906833" y="2109573"/>
                  <a:pt x="1909341" y="2107464"/>
                  <a:pt x="1912338" y="2105344"/>
                </a:cubicBezTo>
                <a:cubicBezTo>
                  <a:pt x="1910217" y="2103991"/>
                  <a:pt x="1909100" y="2102664"/>
                  <a:pt x="1908224" y="2102804"/>
                </a:cubicBezTo>
                <a:cubicBezTo>
                  <a:pt x="1852324" y="2111789"/>
                  <a:pt x="1798673" y="2128229"/>
                  <a:pt x="1746692" y="2150644"/>
                </a:cubicBezTo>
                <a:cubicBezTo>
                  <a:pt x="1708199" y="2167237"/>
                  <a:pt x="1668676" y="2181194"/>
                  <a:pt x="1629090" y="2195012"/>
                </a:cubicBezTo>
                <a:cubicBezTo>
                  <a:pt x="1590832" y="2208366"/>
                  <a:pt x="1552846" y="2222539"/>
                  <a:pt x="1515095" y="2237271"/>
                </a:cubicBezTo>
                <a:cubicBezTo>
                  <a:pt x="1468912" y="2255292"/>
                  <a:pt x="1421052" y="2267815"/>
                  <a:pt x="1373719" y="2282083"/>
                </a:cubicBezTo>
                <a:cubicBezTo>
                  <a:pt x="1362543" y="2285455"/>
                  <a:pt x="1351335" y="2288890"/>
                  <a:pt x="1340515" y="2293221"/>
                </a:cubicBezTo>
                <a:cubicBezTo>
                  <a:pt x="1283746" y="2315935"/>
                  <a:pt x="1226983" y="2338662"/>
                  <a:pt x="1170442" y="2361941"/>
                </a:cubicBezTo>
                <a:cubicBezTo>
                  <a:pt x="1113788" y="2385271"/>
                  <a:pt x="1055819" y="2404143"/>
                  <a:pt x="996052" y="2417884"/>
                </a:cubicBezTo>
                <a:cubicBezTo>
                  <a:pt x="936299" y="2431626"/>
                  <a:pt x="875669" y="2439519"/>
                  <a:pt x="814862" y="2445513"/>
                </a:cubicBezTo>
                <a:cubicBezTo>
                  <a:pt x="771891" y="2449749"/>
                  <a:pt x="728552" y="2451463"/>
                  <a:pt x="685283" y="2449209"/>
                </a:cubicBezTo>
                <a:cubicBezTo>
                  <a:pt x="657020" y="2447736"/>
                  <a:pt x="628946" y="2448942"/>
                  <a:pt x="601108" y="2453895"/>
                </a:cubicBezTo>
                <a:cubicBezTo>
                  <a:pt x="568545" y="2459686"/>
                  <a:pt x="535595" y="2461312"/>
                  <a:pt x="502689" y="2462957"/>
                </a:cubicBezTo>
                <a:cubicBezTo>
                  <a:pt x="453223" y="2465427"/>
                  <a:pt x="403883" y="2462607"/>
                  <a:pt x="354582" y="2458073"/>
                </a:cubicBezTo>
                <a:cubicBezTo>
                  <a:pt x="327264" y="2455559"/>
                  <a:pt x="300023" y="2451438"/>
                  <a:pt x="272425" y="2452581"/>
                </a:cubicBezTo>
                <a:cubicBezTo>
                  <a:pt x="250486" y="2453489"/>
                  <a:pt x="228528" y="2454079"/>
                  <a:pt x="206576" y="2454638"/>
                </a:cubicBezTo>
                <a:cubicBezTo>
                  <a:pt x="196981" y="2454879"/>
                  <a:pt x="187373" y="2454740"/>
                  <a:pt x="177779" y="2454619"/>
                </a:cubicBezTo>
                <a:cubicBezTo>
                  <a:pt x="175747" y="2454594"/>
                  <a:pt x="173353" y="2453609"/>
                  <a:pt x="173454" y="2451393"/>
                </a:cubicBezTo>
                <a:cubicBezTo>
                  <a:pt x="173530" y="2449672"/>
                  <a:pt x="174870" y="2447215"/>
                  <a:pt x="176343" y="2446472"/>
                </a:cubicBezTo>
                <a:cubicBezTo>
                  <a:pt x="189831" y="2439690"/>
                  <a:pt x="203242" y="2432680"/>
                  <a:pt x="217104" y="2426730"/>
                </a:cubicBezTo>
                <a:cubicBezTo>
                  <a:pt x="271454" y="2403406"/>
                  <a:pt x="327194" y="2383880"/>
                  <a:pt x="383919" y="2367160"/>
                </a:cubicBezTo>
                <a:cubicBezTo>
                  <a:pt x="426076" y="2354727"/>
                  <a:pt x="468177" y="2342091"/>
                  <a:pt x="510500" y="2330242"/>
                </a:cubicBezTo>
                <a:cubicBezTo>
                  <a:pt x="530312" y="2324692"/>
                  <a:pt x="550575" y="2320736"/>
                  <a:pt x="570653" y="2316151"/>
                </a:cubicBezTo>
                <a:cubicBezTo>
                  <a:pt x="594745" y="2310645"/>
                  <a:pt x="618831" y="2305108"/>
                  <a:pt x="642973" y="2299831"/>
                </a:cubicBezTo>
                <a:cubicBezTo>
                  <a:pt x="667116" y="2294555"/>
                  <a:pt x="691176" y="2288662"/>
                  <a:pt x="715541" y="2284674"/>
                </a:cubicBezTo>
                <a:cubicBezTo>
                  <a:pt x="759610" y="2277460"/>
                  <a:pt x="803343" y="2268716"/>
                  <a:pt x="846910" y="2258982"/>
                </a:cubicBezTo>
                <a:cubicBezTo>
                  <a:pt x="867674" y="2254340"/>
                  <a:pt x="888591" y="2250378"/>
                  <a:pt x="909407" y="2245926"/>
                </a:cubicBezTo>
                <a:cubicBezTo>
                  <a:pt x="941106" y="2239144"/>
                  <a:pt x="971827" y="2229702"/>
                  <a:pt x="1002002" y="2218031"/>
                </a:cubicBezTo>
                <a:cubicBezTo>
                  <a:pt x="1060975" y="2195228"/>
                  <a:pt x="1119141" y="2170520"/>
                  <a:pt x="1176780" y="2144580"/>
                </a:cubicBezTo>
                <a:cubicBezTo>
                  <a:pt x="1221369" y="2124514"/>
                  <a:pt x="1267743" y="2109414"/>
                  <a:pt x="1314086" y="2094218"/>
                </a:cubicBezTo>
                <a:cubicBezTo>
                  <a:pt x="1354554" y="2080953"/>
                  <a:pt x="1395309" y="2068558"/>
                  <a:pt x="1436711" y="2058500"/>
                </a:cubicBezTo>
                <a:cubicBezTo>
                  <a:pt x="1459387" y="2052994"/>
                  <a:pt x="1482120" y="2047178"/>
                  <a:pt x="1505170" y="2043876"/>
                </a:cubicBezTo>
                <a:cubicBezTo>
                  <a:pt x="1564339" y="2035411"/>
                  <a:pt x="1622562" y="2021282"/>
                  <a:pt x="1682068" y="2014989"/>
                </a:cubicBezTo>
                <a:cubicBezTo>
                  <a:pt x="1684069" y="2014780"/>
                  <a:pt x="1686018" y="2014062"/>
                  <a:pt x="1687993" y="2013580"/>
                </a:cubicBezTo>
                <a:cubicBezTo>
                  <a:pt x="1688056" y="2012589"/>
                  <a:pt x="1688145" y="2011554"/>
                  <a:pt x="1688228" y="2010525"/>
                </a:cubicBezTo>
                <a:close/>
              </a:path>
            </a:pathLst>
          </a:custGeom>
          <a:solidFill>
            <a:srgbClr val="F7B2B5"/>
          </a:solidFill>
          <a:ln w="6350" cap="flat">
            <a:noFill/>
            <a:prstDash val="solid"/>
            <a:miter/>
          </a:ln>
        </p:spPr>
        <p:txBody>
          <a:bodyPr rtlCol="0" anchor="ctr"/>
          <a:lstStyle/>
          <a:p>
            <a:endParaRPr lang="en-US"/>
          </a:p>
        </p:txBody>
      </p:sp>
      <p:pic>
        <p:nvPicPr>
          <p:cNvPr id="81" name="Picture 80" descr="A black background with white text&#10;&#10;AI-generated content may be incorrect.">
            <a:extLst>
              <a:ext uri="{FF2B5EF4-FFF2-40B4-BE49-F238E27FC236}">
                <a16:creationId xmlns:a16="http://schemas.microsoft.com/office/drawing/2014/main" id="{BE2D4B64-F8CB-2007-A692-A05A169DEF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507" y="503720"/>
            <a:ext cx="1874246" cy="434826"/>
          </a:xfrm>
          <a:prstGeom prst="rect">
            <a:avLst/>
          </a:prstGeom>
        </p:spPr>
      </p:pic>
      <p:sp>
        <p:nvSpPr>
          <p:cNvPr id="82" name="TextBox 81">
            <a:extLst>
              <a:ext uri="{FF2B5EF4-FFF2-40B4-BE49-F238E27FC236}">
                <a16:creationId xmlns:a16="http://schemas.microsoft.com/office/drawing/2014/main" id="{63D8F212-3B62-B0A5-A11C-DA8887808D47}"/>
              </a:ext>
            </a:extLst>
          </p:cNvPr>
          <p:cNvSpPr txBox="1"/>
          <p:nvPr/>
        </p:nvSpPr>
        <p:spPr>
          <a:xfrm>
            <a:off x="602214" y="6818382"/>
            <a:ext cx="4324350" cy="1384995"/>
          </a:xfrm>
          <a:prstGeom prst="rect">
            <a:avLst/>
          </a:prstGeom>
          <a:noFill/>
        </p:spPr>
        <p:txBody>
          <a:bodyPr wrap="square">
            <a:spAutoFit/>
          </a:bodyPr>
          <a:lstStyle/>
          <a:p>
            <a:r>
              <a:rPr lang="en-US" sz="1400" dirty="0">
                <a:solidFill>
                  <a:schemeClr val="tx1">
                    <a:lumMod val="65000"/>
                    <a:lumOff val="35000"/>
                  </a:schemeClr>
                </a:solidFill>
              </a:rPr>
              <a:t>Lorem Ipsum is simply dummy text of the printing and typesetting industry. Lorem Ipsum is simply dummy text of the printing and typesetting industry. Lorem Ipsum is simply dummy text of the printing and typesetting industry. Lorem Ipsum is simply dummy text of the printing and typesetting industry. </a:t>
            </a:r>
          </a:p>
        </p:txBody>
      </p:sp>
    </p:spTree>
    <p:extLst>
      <p:ext uri="{BB962C8B-B14F-4D97-AF65-F5344CB8AC3E}">
        <p14:creationId xmlns:p14="http://schemas.microsoft.com/office/powerpoint/2010/main" val="15751288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TotalTime>
  <Words>182</Words>
  <Application>Microsoft Office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Arial Rounded MT Bold</vt:lpstr>
      <vt:lpstr>Montserrat Black</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amir sh</dc:creator>
  <cp:lastModifiedBy>amir sh</cp:lastModifiedBy>
  <cp:revision>1</cp:revision>
  <dcterms:created xsi:type="dcterms:W3CDTF">2025-03-31T07:44:41Z</dcterms:created>
  <dcterms:modified xsi:type="dcterms:W3CDTF">2025-03-31T07:52:11Z</dcterms:modified>
</cp:coreProperties>
</file>