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84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>
        <p:scale>
          <a:sx n="66" d="100"/>
          <a:sy n="66" d="100"/>
        </p:scale>
        <p:origin x="90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13EB4A-A174-F111-A4F9-822649A3BD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331448-627F-511F-6A5C-C1D58E7357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95FA71-5A0E-E7AA-5C4A-6664B12F3A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BCBE9-0A1D-428E-8753-CB5E56C2397C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C71CE0-EDF3-CC88-6A59-F3AC04C902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D0153C-57B5-ED66-3F37-E857AE8792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62C56-178E-47FF-A18B-CFEFC416A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6394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FBDB56-292F-0A10-010F-19CAA4378A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10DEB41-2DA2-CAC2-811E-7D305B9E3A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B51E6D-4B53-2D51-99A0-C914C0D7F4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BCBE9-0A1D-428E-8753-CB5E56C2397C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E91F32-12A7-189D-F058-80C022EC62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D33B17-FB44-EB63-9911-33BBAFFADC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62C56-178E-47FF-A18B-CFEFC416A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2261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8194839-C124-8881-A750-545E3702BD9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AA9EFB7-6817-8650-BE07-A16CD15C54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67E96B-7169-5A9F-3B7E-E90C797B0C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BCBE9-0A1D-428E-8753-CB5E56C2397C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4296C9-1D79-4E11-1CF2-53D887EE8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0CC2BC-F252-0A74-EF7C-24305A4286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62C56-178E-47FF-A18B-CFEFC416A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060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310F73-0CF0-0D43-47C9-A67C612953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F1D8CB-D889-5126-E738-7762ECD9CF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9F12B6-6F95-7977-24FB-1B4F580CA4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BCBE9-0A1D-428E-8753-CB5E56C2397C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D340BF-26DF-033C-F668-339A8F174C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18B6C9-0E24-0AEE-F70B-9114D5E90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62C56-178E-47FF-A18B-CFEFC416A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2987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9EFC3C-4136-9C95-ED53-A1EEEE73CA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FF9953-48F9-4B72-5614-D6B1BBDAA4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CDCA0F-C4F6-41D3-8DA1-B1FFBD4DF9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BCBE9-0A1D-428E-8753-CB5E56C2397C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5E1832-8273-94FD-818F-F152DFA491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DFC531-AF0F-65D0-6AA5-63073D91FD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62C56-178E-47FF-A18B-CFEFC416A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465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5C33CE-A865-F7E6-2EAB-E04FAC4381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DCCC52-F6BA-E57D-C4E6-6B8F5AB98B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03D930-8D34-A73C-ECCA-7C0B31975E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5E49B4-8CE4-6AF3-D10F-6B108C7A5D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BCBE9-0A1D-428E-8753-CB5E56C2397C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2D46C3-6CD3-DC6F-945A-4895410E9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0F30E4-93C8-B2FC-3A58-1EA49DBCA4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62C56-178E-47FF-A18B-CFEFC416A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838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65898E-DA7D-8FD5-1CE9-9A36C3C777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CC0A22-EE09-0153-F3AB-100CD98779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A0842F-135A-59B7-1335-0E79D6129E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B1AFEEB-39D6-560B-5410-5E4F4E6C62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9D1B236-7357-8E53-5400-765AB599FA0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D683D24-2038-B038-8FA9-17F38EE6F8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BCBE9-0A1D-428E-8753-CB5E56C2397C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48042F4-658B-618E-3126-F19BF07B21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E7F973B-0EB5-16A6-681F-7E05D93EC2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62C56-178E-47FF-A18B-CFEFC416A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9374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FB500D-5886-920E-056D-17B554CED4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00607CB-4CC4-696F-DCAF-F2A78153BF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BCBE9-0A1D-428E-8753-CB5E56C2397C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ACEC80-B2D8-7E09-0B5B-4F5331C0F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83C2A7-EE71-F500-3C3A-8FB76BE26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62C56-178E-47FF-A18B-CFEFC416A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5190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8B8BFE9-A9EA-E537-8554-8FAB30D0CF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BCBE9-0A1D-428E-8753-CB5E56C2397C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6ED954-3850-CB6D-0A74-B1E679682F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DB93FE-CA70-ED7A-3352-A9DB1D39FC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62C56-178E-47FF-A18B-CFEFC416A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52565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7723FA-98A6-CD7F-2A1E-A566B949FC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22600E-F7A4-5154-5C80-795AB41922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5680CEC-C14E-CAD6-6ACA-3BDCAE3839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E46D7D-EF08-A3C7-3E29-3185A01C14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BCBE9-0A1D-428E-8753-CB5E56C2397C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D4F708-0309-60A0-F0B3-B296691611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88C58E-7B04-1771-49F6-BC806CA19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62C56-178E-47FF-A18B-CFEFC416A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4594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C6B9AC-33D4-E0FE-D09C-ECC728C8BA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19D5CE4-3F84-7336-76E9-27F6A13CABF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BD6F786-C387-B493-59B8-F7895A91CE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A54BD8-F23F-4644-ABF3-2E3C3BCE7D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BCBE9-0A1D-428E-8753-CB5E56C2397C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B60866-EE8D-09B1-9F88-2741134CC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D7B81C-164A-3AF1-39DA-65E014583B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62C56-178E-47FF-A18B-CFEFC416A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4654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127AA8A-CEF9-9138-FE13-A626F1859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CE48B6-7141-31B1-2E50-CF06967768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C4E23A-8611-5278-C665-6F106B03E0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96BCBE9-0A1D-428E-8753-CB5E56C2397C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8660C9-B050-E1F5-47CF-C8894507D3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8AA9AC-1F97-B476-42B9-16F2683933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0562C56-178E-47FF-A18B-CFEFC416A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502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7429BEBF-81B1-E0E6-B009-2CAC484B242D}"/>
              </a:ext>
            </a:extLst>
          </p:cNvPr>
          <p:cNvSpPr/>
          <p:nvPr/>
        </p:nvSpPr>
        <p:spPr>
          <a:xfrm rot="10800000">
            <a:off x="381000" y="428625"/>
            <a:ext cx="11430000" cy="6000750"/>
          </a:xfrm>
          <a:custGeom>
            <a:avLst/>
            <a:gdLst>
              <a:gd name="connsiteX0" fmla="*/ 0 w 11430000"/>
              <a:gd name="connsiteY0" fmla="*/ 0 h 6000750"/>
              <a:gd name="connsiteX1" fmla="*/ 11430000 w 11430000"/>
              <a:gd name="connsiteY1" fmla="*/ 0 h 6000750"/>
              <a:gd name="connsiteX2" fmla="*/ 11430000 w 11430000"/>
              <a:gd name="connsiteY2" fmla="*/ 6000750 h 6000750"/>
              <a:gd name="connsiteX3" fmla="*/ 0 w 11430000"/>
              <a:gd name="connsiteY3" fmla="*/ 6000750 h 6000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430000" h="6000750">
                <a:moveTo>
                  <a:pt x="0" y="0"/>
                </a:moveTo>
                <a:lnTo>
                  <a:pt x="11430000" y="0"/>
                </a:lnTo>
                <a:lnTo>
                  <a:pt x="11430000" y="6000750"/>
                </a:lnTo>
                <a:lnTo>
                  <a:pt x="0" y="6000750"/>
                </a:lnTo>
                <a:close/>
              </a:path>
            </a:pathLst>
          </a:custGeom>
          <a:solidFill>
            <a:srgbClr val="FFFFFF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B5D1D81C-AB48-AAD0-EDFB-A5E11052543F}"/>
              </a:ext>
            </a:extLst>
          </p:cNvPr>
          <p:cNvSpPr/>
          <p:nvPr/>
        </p:nvSpPr>
        <p:spPr>
          <a:xfrm>
            <a:off x="394049" y="428625"/>
            <a:ext cx="4502657" cy="6000750"/>
          </a:xfrm>
          <a:custGeom>
            <a:avLst/>
            <a:gdLst>
              <a:gd name="connsiteX0" fmla="*/ 0 w 4502657"/>
              <a:gd name="connsiteY0" fmla="*/ 0 h 6000750"/>
              <a:gd name="connsiteX1" fmla="*/ 2844832 w 4502657"/>
              <a:gd name="connsiteY1" fmla="*/ 0 h 6000750"/>
              <a:gd name="connsiteX2" fmla="*/ 4502658 w 4502657"/>
              <a:gd name="connsiteY2" fmla="*/ 1657826 h 6000750"/>
              <a:gd name="connsiteX3" fmla="*/ 4502658 w 4502657"/>
              <a:gd name="connsiteY3" fmla="*/ 6000750 h 6000750"/>
              <a:gd name="connsiteX4" fmla="*/ 0 w 4502657"/>
              <a:gd name="connsiteY4" fmla="*/ 6000750 h 6000750"/>
              <a:gd name="connsiteX5" fmla="*/ 0 w 4502657"/>
              <a:gd name="connsiteY5" fmla="*/ 0 h 6000750"/>
              <a:gd name="connsiteX6" fmla="*/ 0 w 4502657"/>
              <a:gd name="connsiteY6" fmla="*/ 0 h 6000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502657" h="6000750">
                <a:moveTo>
                  <a:pt x="0" y="0"/>
                </a:moveTo>
                <a:lnTo>
                  <a:pt x="2844832" y="0"/>
                </a:lnTo>
                <a:cubicBezTo>
                  <a:pt x="3759803" y="0"/>
                  <a:pt x="4502658" y="742855"/>
                  <a:pt x="4502658" y="1657826"/>
                </a:cubicBezTo>
                <a:lnTo>
                  <a:pt x="4502658" y="6000750"/>
                </a:lnTo>
                <a:lnTo>
                  <a:pt x="0" y="600075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EAC3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E589A47F-4D01-1ACF-9293-8399AF702EAD}"/>
              </a:ext>
            </a:extLst>
          </p:cNvPr>
          <p:cNvSpPr/>
          <p:nvPr/>
        </p:nvSpPr>
        <p:spPr>
          <a:xfrm>
            <a:off x="3651884" y="5174646"/>
            <a:ext cx="1244917" cy="1244917"/>
          </a:xfrm>
          <a:custGeom>
            <a:avLst/>
            <a:gdLst>
              <a:gd name="connsiteX0" fmla="*/ 622459 w 1244917"/>
              <a:gd name="connsiteY0" fmla="*/ 0 h 1244917"/>
              <a:gd name="connsiteX1" fmla="*/ 0 w 1244917"/>
              <a:gd name="connsiteY1" fmla="*/ 0 h 1244917"/>
              <a:gd name="connsiteX2" fmla="*/ 0 w 1244917"/>
              <a:gd name="connsiteY2" fmla="*/ 622459 h 1244917"/>
              <a:gd name="connsiteX3" fmla="*/ 622459 w 1244917"/>
              <a:gd name="connsiteY3" fmla="*/ 1244917 h 1244917"/>
              <a:gd name="connsiteX4" fmla="*/ 622459 w 1244917"/>
              <a:gd name="connsiteY4" fmla="*/ 1244917 h 1244917"/>
              <a:gd name="connsiteX5" fmla="*/ 1244918 w 1244917"/>
              <a:gd name="connsiteY5" fmla="*/ 622459 h 1244917"/>
              <a:gd name="connsiteX6" fmla="*/ 1244918 w 1244917"/>
              <a:gd name="connsiteY6" fmla="*/ 622459 h 1244917"/>
              <a:gd name="connsiteX7" fmla="*/ 622459 w 1244917"/>
              <a:gd name="connsiteY7" fmla="*/ 0 h 12449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44917" h="1244917">
                <a:moveTo>
                  <a:pt x="622459" y="0"/>
                </a:moveTo>
                <a:lnTo>
                  <a:pt x="0" y="0"/>
                </a:lnTo>
                <a:lnTo>
                  <a:pt x="0" y="622459"/>
                </a:lnTo>
                <a:cubicBezTo>
                  <a:pt x="0" y="966216"/>
                  <a:pt x="278702" y="1244917"/>
                  <a:pt x="622459" y="1244917"/>
                </a:cubicBezTo>
                <a:lnTo>
                  <a:pt x="622459" y="1244917"/>
                </a:lnTo>
                <a:cubicBezTo>
                  <a:pt x="966216" y="1244917"/>
                  <a:pt x="1244918" y="966216"/>
                  <a:pt x="1244918" y="622459"/>
                </a:cubicBezTo>
                <a:lnTo>
                  <a:pt x="1244918" y="622459"/>
                </a:lnTo>
                <a:cubicBezTo>
                  <a:pt x="1244918" y="278702"/>
                  <a:pt x="966216" y="0"/>
                  <a:pt x="622459" y="0"/>
                </a:cubicBezTo>
                <a:close/>
              </a:path>
            </a:pathLst>
          </a:custGeom>
          <a:solidFill>
            <a:srgbClr val="FFD867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49CE3EB2-E325-D498-2856-6ADA36792B96}"/>
              </a:ext>
            </a:extLst>
          </p:cNvPr>
          <p:cNvSpPr/>
          <p:nvPr/>
        </p:nvSpPr>
        <p:spPr>
          <a:xfrm>
            <a:off x="10574845" y="428625"/>
            <a:ext cx="1236154" cy="1236154"/>
          </a:xfrm>
          <a:custGeom>
            <a:avLst/>
            <a:gdLst>
              <a:gd name="connsiteX0" fmla="*/ 618077 w 1236154"/>
              <a:gd name="connsiteY0" fmla="*/ 0 h 1236154"/>
              <a:gd name="connsiteX1" fmla="*/ 1236155 w 1236154"/>
              <a:gd name="connsiteY1" fmla="*/ 0 h 1236154"/>
              <a:gd name="connsiteX2" fmla="*/ 1236155 w 1236154"/>
              <a:gd name="connsiteY2" fmla="*/ 618077 h 1236154"/>
              <a:gd name="connsiteX3" fmla="*/ 618077 w 1236154"/>
              <a:gd name="connsiteY3" fmla="*/ 1236155 h 1236154"/>
              <a:gd name="connsiteX4" fmla="*/ 618077 w 1236154"/>
              <a:gd name="connsiteY4" fmla="*/ 1236155 h 1236154"/>
              <a:gd name="connsiteX5" fmla="*/ 0 w 1236154"/>
              <a:gd name="connsiteY5" fmla="*/ 618077 h 1236154"/>
              <a:gd name="connsiteX6" fmla="*/ 0 w 1236154"/>
              <a:gd name="connsiteY6" fmla="*/ 618077 h 1236154"/>
              <a:gd name="connsiteX7" fmla="*/ 618077 w 1236154"/>
              <a:gd name="connsiteY7" fmla="*/ 0 h 12361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36154" h="1236154">
                <a:moveTo>
                  <a:pt x="618077" y="0"/>
                </a:moveTo>
                <a:lnTo>
                  <a:pt x="1236155" y="0"/>
                </a:lnTo>
                <a:lnTo>
                  <a:pt x="1236155" y="618077"/>
                </a:lnTo>
                <a:cubicBezTo>
                  <a:pt x="1236155" y="959453"/>
                  <a:pt x="959453" y="1236155"/>
                  <a:pt x="618077" y="1236155"/>
                </a:cubicBezTo>
                <a:lnTo>
                  <a:pt x="618077" y="1236155"/>
                </a:lnTo>
                <a:cubicBezTo>
                  <a:pt x="276702" y="1236155"/>
                  <a:pt x="0" y="959453"/>
                  <a:pt x="0" y="618077"/>
                </a:cubicBezTo>
                <a:lnTo>
                  <a:pt x="0" y="618077"/>
                </a:lnTo>
                <a:cubicBezTo>
                  <a:pt x="0" y="276701"/>
                  <a:pt x="276702" y="0"/>
                  <a:pt x="618077" y="0"/>
                </a:cubicBezTo>
                <a:close/>
              </a:path>
            </a:pathLst>
          </a:custGeom>
          <a:solidFill>
            <a:srgbClr val="00D0D9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EDA385BA-B725-D975-BDDD-1DB3E6065812}"/>
              </a:ext>
            </a:extLst>
          </p:cNvPr>
          <p:cNvSpPr/>
          <p:nvPr/>
        </p:nvSpPr>
        <p:spPr>
          <a:xfrm>
            <a:off x="1097184" y="1315783"/>
            <a:ext cx="3799522" cy="3799522"/>
          </a:xfrm>
          <a:custGeom>
            <a:avLst/>
            <a:gdLst>
              <a:gd name="connsiteX0" fmla="*/ 0 w 3799522"/>
              <a:gd name="connsiteY0" fmla="*/ 0 h 3799522"/>
              <a:gd name="connsiteX1" fmla="*/ 1899761 w 3799522"/>
              <a:gd name="connsiteY1" fmla="*/ 0 h 3799522"/>
              <a:gd name="connsiteX2" fmla="*/ 3799523 w 3799522"/>
              <a:gd name="connsiteY2" fmla="*/ 1899761 h 3799522"/>
              <a:gd name="connsiteX3" fmla="*/ 3799523 w 3799522"/>
              <a:gd name="connsiteY3" fmla="*/ 1899761 h 3799522"/>
              <a:gd name="connsiteX4" fmla="*/ 1899761 w 3799522"/>
              <a:gd name="connsiteY4" fmla="*/ 3799523 h 3799522"/>
              <a:gd name="connsiteX5" fmla="*/ 1899761 w 3799522"/>
              <a:gd name="connsiteY5" fmla="*/ 3799523 h 3799522"/>
              <a:gd name="connsiteX6" fmla="*/ 0 w 3799522"/>
              <a:gd name="connsiteY6" fmla="*/ 1899761 h 3799522"/>
              <a:gd name="connsiteX7" fmla="*/ 0 w 3799522"/>
              <a:gd name="connsiteY7" fmla="*/ 0 h 3799522"/>
              <a:gd name="connsiteX8" fmla="*/ 0 w 3799522"/>
              <a:gd name="connsiteY8" fmla="*/ 0 h 37995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799522" h="3799522">
                <a:moveTo>
                  <a:pt x="0" y="0"/>
                </a:moveTo>
                <a:lnTo>
                  <a:pt x="1899761" y="0"/>
                </a:lnTo>
                <a:cubicBezTo>
                  <a:pt x="2948273" y="0"/>
                  <a:pt x="3799523" y="851249"/>
                  <a:pt x="3799523" y="1899761"/>
                </a:cubicBezTo>
                <a:lnTo>
                  <a:pt x="3799523" y="1899761"/>
                </a:lnTo>
                <a:cubicBezTo>
                  <a:pt x="3799523" y="2948274"/>
                  <a:pt x="2948273" y="3799523"/>
                  <a:pt x="1899761" y="3799523"/>
                </a:cubicBezTo>
                <a:lnTo>
                  <a:pt x="1899761" y="3799523"/>
                </a:lnTo>
                <a:cubicBezTo>
                  <a:pt x="851249" y="3799523"/>
                  <a:pt x="0" y="2948274"/>
                  <a:pt x="0" y="1899761"/>
                </a:cubicBez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6C78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E29CAD26-71A7-048C-FEAC-5C58FD231A5D}"/>
              </a:ext>
            </a:extLst>
          </p:cNvPr>
          <p:cNvSpPr/>
          <p:nvPr/>
        </p:nvSpPr>
        <p:spPr>
          <a:xfrm rot="16200000">
            <a:off x="1368647" y="4146137"/>
            <a:ext cx="1295590" cy="3270884"/>
          </a:xfrm>
          <a:custGeom>
            <a:avLst/>
            <a:gdLst>
              <a:gd name="connsiteX0" fmla="*/ 0 w 1295590"/>
              <a:gd name="connsiteY0" fmla="*/ 0 h 3270884"/>
              <a:gd name="connsiteX1" fmla="*/ 1295591 w 1295590"/>
              <a:gd name="connsiteY1" fmla="*/ 0 h 3270884"/>
              <a:gd name="connsiteX2" fmla="*/ 1295591 w 1295590"/>
              <a:gd name="connsiteY2" fmla="*/ 2614327 h 3270884"/>
              <a:gd name="connsiteX3" fmla="*/ 639032 w 1295590"/>
              <a:gd name="connsiteY3" fmla="*/ 3270885 h 3270884"/>
              <a:gd name="connsiteX4" fmla="*/ 0 w 1295590"/>
              <a:gd name="connsiteY4" fmla="*/ 3270885 h 3270884"/>
              <a:gd name="connsiteX5" fmla="*/ 0 w 1295590"/>
              <a:gd name="connsiteY5" fmla="*/ 0 h 3270884"/>
              <a:gd name="connsiteX6" fmla="*/ 0 w 1295590"/>
              <a:gd name="connsiteY6" fmla="*/ 0 h 32708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95590" h="3270884">
                <a:moveTo>
                  <a:pt x="0" y="0"/>
                </a:moveTo>
                <a:lnTo>
                  <a:pt x="1295591" y="0"/>
                </a:lnTo>
                <a:lnTo>
                  <a:pt x="1295591" y="2614327"/>
                </a:lnTo>
                <a:cubicBezTo>
                  <a:pt x="1295591" y="2976658"/>
                  <a:pt x="1001363" y="3270885"/>
                  <a:pt x="639032" y="3270885"/>
                </a:cubicBezTo>
                <a:lnTo>
                  <a:pt x="0" y="327088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D0D9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D5C2A669-40AD-918D-8467-58F2F0BFF053}"/>
              </a:ext>
            </a:extLst>
          </p:cNvPr>
          <p:cNvSpPr/>
          <p:nvPr/>
        </p:nvSpPr>
        <p:spPr>
          <a:xfrm>
            <a:off x="394049" y="428625"/>
            <a:ext cx="1701545" cy="1701545"/>
          </a:xfrm>
          <a:custGeom>
            <a:avLst/>
            <a:gdLst>
              <a:gd name="connsiteX0" fmla="*/ 850773 w 1701545"/>
              <a:gd name="connsiteY0" fmla="*/ 0 h 1701545"/>
              <a:gd name="connsiteX1" fmla="*/ 0 w 1701545"/>
              <a:gd name="connsiteY1" fmla="*/ 0 h 1701545"/>
              <a:gd name="connsiteX2" fmla="*/ 0 w 1701545"/>
              <a:gd name="connsiteY2" fmla="*/ 850773 h 1701545"/>
              <a:gd name="connsiteX3" fmla="*/ 850773 w 1701545"/>
              <a:gd name="connsiteY3" fmla="*/ 1701546 h 1701545"/>
              <a:gd name="connsiteX4" fmla="*/ 850773 w 1701545"/>
              <a:gd name="connsiteY4" fmla="*/ 1701546 h 1701545"/>
              <a:gd name="connsiteX5" fmla="*/ 1701546 w 1701545"/>
              <a:gd name="connsiteY5" fmla="*/ 850773 h 1701545"/>
              <a:gd name="connsiteX6" fmla="*/ 1701546 w 1701545"/>
              <a:gd name="connsiteY6" fmla="*/ 850773 h 1701545"/>
              <a:gd name="connsiteX7" fmla="*/ 850773 w 1701545"/>
              <a:gd name="connsiteY7" fmla="*/ 0 h 1701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01545" h="1701545">
                <a:moveTo>
                  <a:pt x="850773" y="0"/>
                </a:moveTo>
                <a:lnTo>
                  <a:pt x="0" y="0"/>
                </a:lnTo>
                <a:lnTo>
                  <a:pt x="0" y="850773"/>
                </a:lnTo>
                <a:cubicBezTo>
                  <a:pt x="0" y="1320641"/>
                  <a:pt x="380905" y="1701546"/>
                  <a:pt x="850773" y="1701546"/>
                </a:cubicBezTo>
                <a:lnTo>
                  <a:pt x="850773" y="1701546"/>
                </a:lnTo>
                <a:cubicBezTo>
                  <a:pt x="1320641" y="1701546"/>
                  <a:pt x="1701546" y="1320641"/>
                  <a:pt x="1701546" y="850773"/>
                </a:cubicBezTo>
                <a:lnTo>
                  <a:pt x="1701546" y="850773"/>
                </a:lnTo>
                <a:cubicBezTo>
                  <a:pt x="1701641" y="380905"/>
                  <a:pt x="1320737" y="0"/>
                  <a:pt x="850773" y="0"/>
                </a:cubicBezTo>
                <a:close/>
              </a:path>
            </a:pathLst>
          </a:custGeom>
          <a:solidFill>
            <a:srgbClr val="FFD867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B917659E-55DF-4A5A-B5A0-83DA94E535BC}"/>
              </a:ext>
            </a:extLst>
          </p:cNvPr>
          <p:cNvSpPr/>
          <p:nvPr/>
        </p:nvSpPr>
        <p:spPr>
          <a:xfrm>
            <a:off x="4274343" y="1664779"/>
            <a:ext cx="1168908" cy="1168908"/>
          </a:xfrm>
          <a:custGeom>
            <a:avLst/>
            <a:gdLst>
              <a:gd name="connsiteX0" fmla="*/ 1168908 w 1168908"/>
              <a:gd name="connsiteY0" fmla="*/ 584454 h 1168908"/>
              <a:gd name="connsiteX1" fmla="*/ 584454 w 1168908"/>
              <a:gd name="connsiteY1" fmla="*/ 1168908 h 1168908"/>
              <a:gd name="connsiteX2" fmla="*/ 0 w 1168908"/>
              <a:gd name="connsiteY2" fmla="*/ 584454 h 1168908"/>
              <a:gd name="connsiteX3" fmla="*/ 584454 w 1168908"/>
              <a:gd name="connsiteY3" fmla="*/ 0 h 1168908"/>
              <a:gd name="connsiteX4" fmla="*/ 1168908 w 1168908"/>
              <a:gd name="connsiteY4" fmla="*/ 584454 h 11689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8908" h="1168908">
                <a:moveTo>
                  <a:pt x="1168908" y="584454"/>
                </a:moveTo>
                <a:cubicBezTo>
                  <a:pt x="1168908" y="907239"/>
                  <a:pt x="907239" y="1168908"/>
                  <a:pt x="584454" y="1168908"/>
                </a:cubicBezTo>
                <a:cubicBezTo>
                  <a:pt x="261669" y="1168908"/>
                  <a:pt x="0" y="907239"/>
                  <a:pt x="0" y="584454"/>
                </a:cubicBezTo>
                <a:cubicBezTo>
                  <a:pt x="0" y="261669"/>
                  <a:pt x="261669" y="0"/>
                  <a:pt x="584454" y="0"/>
                </a:cubicBezTo>
                <a:cubicBezTo>
                  <a:pt x="907239" y="0"/>
                  <a:pt x="1168908" y="261669"/>
                  <a:pt x="1168908" y="584454"/>
                </a:cubicBezTo>
                <a:close/>
              </a:path>
            </a:pathLst>
          </a:custGeom>
          <a:solidFill>
            <a:srgbClr val="00D0D9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3898509-DF05-BA2E-2459-6E162103B106}"/>
              </a:ext>
            </a:extLst>
          </p:cNvPr>
          <p:cNvSpPr/>
          <p:nvPr/>
        </p:nvSpPr>
        <p:spPr>
          <a:xfrm>
            <a:off x="11226546" y="4859274"/>
            <a:ext cx="1168907" cy="1168908"/>
          </a:xfrm>
          <a:custGeom>
            <a:avLst/>
            <a:gdLst>
              <a:gd name="connsiteX0" fmla="*/ 1168908 w 1168907"/>
              <a:gd name="connsiteY0" fmla="*/ 584454 h 1168908"/>
              <a:gd name="connsiteX1" fmla="*/ 584454 w 1168907"/>
              <a:gd name="connsiteY1" fmla="*/ 1168908 h 1168908"/>
              <a:gd name="connsiteX2" fmla="*/ 0 w 1168907"/>
              <a:gd name="connsiteY2" fmla="*/ 584454 h 1168908"/>
              <a:gd name="connsiteX3" fmla="*/ 584454 w 1168907"/>
              <a:gd name="connsiteY3" fmla="*/ 0 h 1168908"/>
              <a:gd name="connsiteX4" fmla="*/ 1168908 w 1168907"/>
              <a:gd name="connsiteY4" fmla="*/ 584454 h 11689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8907" h="1168908">
                <a:moveTo>
                  <a:pt x="1168908" y="584454"/>
                </a:moveTo>
                <a:cubicBezTo>
                  <a:pt x="1168908" y="907239"/>
                  <a:pt x="907239" y="1168908"/>
                  <a:pt x="584454" y="1168908"/>
                </a:cubicBezTo>
                <a:cubicBezTo>
                  <a:pt x="261669" y="1168908"/>
                  <a:pt x="0" y="907239"/>
                  <a:pt x="0" y="584454"/>
                </a:cubicBezTo>
                <a:cubicBezTo>
                  <a:pt x="0" y="261669"/>
                  <a:pt x="261669" y="0"/>
                  <a:pt x="584454" y="0"/>
                </a:cubicBezTo>
                <a:cubicBezTo>
                  <a:pt x="907239" y="0"/>
                  <a:pt x="1168908" y="261669"/>
                  <a:pt x="1168908" y="584454"/>
                </a:cubicBezTo>
                <a:close/>
              </a:path>
            </a:pathLst>
          </a:custGeom>
          <a:solidFill>
            <a:srgbClr val="FF6C78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01E7D535-5C92-D0C4-AD72-5267E2599989}"/>
              </a:ext>
            </a:extLst>
          </p:cNvPr>
          <p:cNvSpPr/>
          <p:nvPr/>
        </p:nvSpPr>
        <p:spPr>
          <a:xfrm>
            <a:off x="5815107" y="5634228"/>
            <a:ext cx="2229802" cy="424433"/>
          </a:xfrm>
          <a:custGeom>
            <a:avLst/>
            <a:gdLst>
              <a:gd name="connsiteX0" fmla="*/ 0 w 2229802"/>
              <a:gd name="connsiteY0" fmla="*/ 0 h 424433"/>
              <a:gd name="connsiteX1" fmla="*/ 2229802 w 2229802"/>
              <a:gd name="connsiteY1" fmla="*/ 0 h 424433"/>
              <a:gd name="connsiteX2" fmla="*/ 2229802 w 2229802"/>
              <a:gd name="connsiteY2" fmla="*/ 424434 h 424433"/>
              <a:gd name="connsiteX3" fmla="*/ 0 w 2229802"/>
              <a:gd name="connsiteY3" fmla="*/ 424434 h 4244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29802" h="424433">
                <a:moveTo>
                  <a:pt x="0" y="0"/>
                </a:moveTo>
                <a:lnTo>
                  <a:pt x="2229802" y="0"/>
                </a:lnTo>
                <a:lnTo>
                  <a:pt x="2229802" y="424434"/>
                </a:lnTo>
                <a:lnTo>
                  <a:pt x="0" y="424434"/>
                </a:lnTo>
                <a:close/>
              </a:path>
            </a:pathLst>
          </a:custGeom>
          <a:solidFill>
            <a:srgbClr val="FF5A69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18" name="Graphic 4">
            <a:extLst>
              <a:ext uri="{FF2B5EF4-FFF2-40B4-BE49-F238E27FC236}">
                <a16:creationId xmlns:a16="http://schemas.microsoft.com/office/drawing/2014/main" id="{860C17B8-11B0-7298-3DA2-A3325CFF14F1}"/>
              </a:ext>
            </a:extLst>
          </p:cNvPr>
          <p:cNvGrpSpPr/>
          <p:nvPr/>
        </p:nvGrpSpPr>
        <p:grpSpPr>
          <a:xfrm>
            <a:off x="8474868" y="5671851"/>
            <a:ext cx="1826037" cy="349186"/>
            <a:chOff x="8474868" y="5671851"/>
            <a:chExt cx="1826037" cy="349186"/>
          </a:xfrm>
          <a:solidFill>
            <a:srgbClr val="002841"/>
          </a:solidFill>
        </p:grpSpPr>
        <p:grpSp>
          <p:nvGrpSpPr>
            <p:cNvPr id="19" name="Graphic 4">
              <a:extLst>
                <a:ext uri="{FF2B5EF4-FFF2-40B4-BE49-F238E27FC236}">
                  <a16:creationId xmlns:a16="http://schemas.microsoft.com/office/drawing/2014/main" id="{C451AD15-408D-BD44-9C48-7829D6F3073A}"/>
                </a:ext>
              </a:extLst>
            </p:cNvPr>
            <p:cNvGrpSpPr/>
            <p:nvPr/>
          </p:nvGrpSpPr>
          <p:grpSpPr>
            <a:xfrm>
              <a:off x="9951719" y="5671851"/>
              <a:ext cx="349186" cy="349186"/>
              <a:chOff x="9951719" y="5671851"/>
              <a:chExt cx="349186" cy="349186"/>
            </a:xfrm>
            <a:solidFill>
              <a:srgbClr val="002841"/>
            </a:solidFill>
          </p:grpSpPr>
          <p:sp>
            <p:nvSpPr>
              <p:cNvPr id="20" name="Freeform: Shape 19">
                <a:extLst>
                  <a:ext uri="{FF2B5EF4-FFF2-40B4-BE49-F238E27FC236}">
                    <a16:creationId xmlns:a16="http://schemas.microsoft.com/office/drawing/2014/main" id="{68BA1325-0642-5F18-0821-308F4140833F}"/>
                  </a:ext>
                </a:extLst>
              </p:cNvPr>
              <p:cNvSpPr/>
              <p:nvPr/>
            </p:nvSpPr>
            <p:spPr>
              <a:xfrm>
                <a:off x="10048970" y="5765482"/>
                <a:ext cx="158114" cy="156877"/>
              </a:xfrm>
              <a:custGeom>
                <a:avLst/>
                <a:gdLst>
                  <a:gd name="connsiteX0" fmla="*/ 79057 w 158114"/>
                  <a:gd name="connsiteY0" fmla="*/ 0 h 156877"/>
                  <a:gd name="connsiteX1" fmla="*/ 381 w 158114"/>
                  <a:gd name="connsiteY1" fmla="*/ 70866 h 156877"/>
                  <a:gd name="connsiteX2" fmla="*/ 0 w 158114"/>
                  <a:gd name="connsiteY2" fmla="*/ 78486 h 156877"/>
                  <a:gd name="connsiteX3" fmla="*/ 15050 w 158114"/>
                  <a:gd name="connsiteY3" fmla="*/ 124492 h 156877"/>
                  <a:gd name="connsiteX4" fmla="*/ 5143 w 158114"/>
                  <a:gd name="connsiteY4" fmla="*/ 153638 h 156877"/>
                  <a:gd name="connsiteX5" fmla="*/ 35528 w 158114"/>
                  <a:gd name="connsiteY5" fmla="*/ 143923 h 156877"/>
                  <a:gd name="connsiteX6" fmla="*/ 79057 w 158114"/>
                  <a:gd name="connsiteY6" fmla="*/ 156877 h 156877"/>
                  <a:gd name="connsiteX7" fmla="*/ 158115 w 158114"/>
                  <a:gd name="connsiteY7" fmla="*/ 78391 h 156877"/>
                  <a:gd name="connsiteX8" fmla="*/ 157829 w 158114"/>
                  <a:gd name="connsiteY8" fmla="*/ 72295 h 156877"/>
                  <a:gd name="connsiteX9" fmla="*/ 79057 w 158114"/>
                  <a:gd name="connsiteY9" fmla="*/ 0 h 156877"/>
                  <a:gd name="connsiteX10" fmla="*/ 125159 w 158114"/>
                  <a:gd name="connsiteY10" fmla="*/ 110776 h 156877"/>
                  <a:gd name="connsiteX11" fmla="*/ 109633 w 158114"/>
                  <a:gd name="connsiteY11" fmla="*/ 121634 h 156877"/>
                  <a:gd name="connsiteX12" fmla="*/ 81915 w 158114"/>
                  <a:gd name="connsiteY12" fmla="*/ 115919 h 156877"/>
                  <a:gd name="connsiteX13" fmla="*/ 42576 w 158114"/>
                  <a:gd name="connsiteY13" fmla="*/ 81344 h 156877"/>
                  <a:gd name="connsiteX14" fmla="*/ 34385 w 158114"/>
                  <a:gd name="connsiteY14" fmla="*/ 65532 h 156877"/>
                  <a:gd name="connsiteX15" fmla="*/ 33147 w 158114"/>
                  <a:gd name="connsiteY15" fmla="*/ 57721 h 156877"/>
                  <a:gd name="connsiteX16" fmla="*/ 41243 w 158114"/>
                  <a:gd name="connsiteY16" fmla="*/ 38576 h 156877"/>
                  <a:gd name="connsiteX17" fmla="*/ 47434 w 158114"/>
                  <a:gd name="connsiteY17" fmla="*/ 35719 h 156877"/>
                  <a:gd name="connsiteX18" fmla="*/ 51816 w 158114"/>
                  <a:gd name="connsiteY18" fmla="*/ 35909 h 156877"/>
                  <a:gd name="connsiteX19" fmla="*/ 57055 w 158114"/>
                  <a:gd name="connsiteY19" fmla="*/ 39719 h 156877"/>
                  <a:gd name="connsiteX20" fmla="*/ 64198 w 158114"/>
                  <a:gd name="connsiteY20" fmla="*/ 56674 h 156877"/>
                  <a:gd name="connsiteX21" fmla="*/ 64389 w 158114"/>
                  <a:gd name="connsiteY21" fmla="*/ 60674 h 156877"/>
                  <a:gd name="connsiteX22" fmla="*/ 62960 w 158114"/>
                  <a:gd name="connsiteY22" fmla="*/ 63437 h 156877"/>
                  <a:gd name="connsiteX23" fmla="*/ 62103 w 158114"/>
                  <a:gd name="connsiteY23" fmla="*/ 64580 h 156877"/>
                  <a:gd name="connsiteX24" fmla="*/ 58674 w 158114"/>
                  <a:gd name="connsiteY24" fmla="*/ 68580 h 156877"/>
                  <a:gd name="connsiteX25" fmla="*/ 57626 w 158114"/>
                  <a:gd name="connsiteY25" fmla="*/ 73247 h 156877"/>
                  <a:gd name="connsiteX26" fmla="*/ 70390 w 158114"/>
                  <a:gd name="connsiteY26" fmla="*/ 89059 h 156877"/>
                  <a:gd name="connsiteX27" fmla="*/ 88963 w 158114"/>
                  <a:gd name="connsiteY27" fmla="*/ 100394 h 156877"/>
                  <a:gd name="connsiteX28" fmla="*/ 94012 w 158114"/>
                  <a:gd name="connsiteY28" fmla="*/ 99822 h 156877"/>
                  <a:gd name="connsiteX29" fmla="*/ 101346 w 158114"/>
                  <a:gd name="connsiteY29" fmla="*/ 90869 h 156877"/>
                  <a:gd name="connsiteX30" fmla="*/ 106584 w 158114"/>
                  <a:gd name="connsiteY30" fmla="*/ 89725 h 156877"/>
                  <a:gd name="connsiteX31" fmla="*/ 122301 w 158114"/>
                  <a:gd name="connsiteY31" fmla="*/ 97155 h 156877"/>
                  <a:gd name="connsiteX32" fmla="*/ 126683 w 158114"/>
                  <a:gd name="connsiteY32" fmla="*/ 99822 h 156877"/>
                  <a:gd name="connsiteX33" fmla="*/ 125349 w 158114"/>
                  <a:gd name="connsiteY33" fmla="*/ 110680 h 1568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</a:cxnLst>
                <a:rect l="l" t="t" r="r" b="b"/>
                <a:pathLst>
                  <a:path w="158114" h="156877">
                    <a:moveTo>
                      <a:pt x="79057" y="0"/>
                    </a:moveTo>
                    <a:cubicBezTo>
                      <a:pt x="38100" y="0"/>
                      <a:pt x="4286" y="31147"/>
                      <a:pt x="381" y="70866"/>
                    </a:cubicBezTo>
                    <a:cubicBezTo>
                      <a:pt x="95" y="73343"/>
                      <a:pt x="0" y="75915"/>
                      <a:pt x="0" y="78486"/>
                    </a:cubicBezTo>
                    <a:cubicBezTo>
                      <a:pt x="0" y="95631"/>
                      <a:pt x="5619" y="111538"/>
                      <a:pt x="15050" y="124492"/>
                    </a:cubicBezTo>
                    <a:lnTo>
                      <a:pt x="5143" y="153638"/>
                    </a:lnTo>
                    <a:lnTo>
                      <a:pt x="35528" y="143923"/>
                    </a:lnTo>
                    <a:cubicBezTo>
                      <a:pt x="48006" y="152115"/>
                      <a:pt x="62960" y="156877"/>
                      <a:pt x="79057" y="156877"/>
                    </a:cubicBezTo>
                    <a:cubicBezTo>
                      <a:pt x="122682" y="156877"/>
                      <a:pt x="158115" y="121730"/>
                      <a:pt x="158115" y="78391"/>
                    </a:cubicBezTo>
                    <a:cubicBezTo>
                      <a:pt x="158115" y="76295"/>
                      <a:pt x="158115" y="74295"/>
                      <a:pt x="157829" y="72295"/>
                    </a:cubicBezTo>
                    <a:cubicBezTo>
                      <a:pt x="154686" y="31909"/>
                      <a:pt x="120587" y="0"/>
                      <a:pt x="79057" y="0"/>
                    </a:cubicBezTo>
                    <a:close/>
                    <a:moveTo>
                      <a:pt x="125159" y="110776"/>
                    </a:moveTo>
                    <a:cubicBezTo>
                      <a:pt x="123253" y="116110"/>
                      <a:pt x="113823" y="121254"/>
                      <a:pt x="109633" y="121634"/>
                    </a:cubicBezTo>
                    <a:cubicBezTo>
                      <a:pt x="105441" y="122015"/>
                      <a:pt x="105441" y="125063"/>
                      <a:pt x="81915" y="115919"/>
                    </a:cubicBezTo>
                    <a:cubicBezTo>
                      <a:pt x="58484" y="106680"/>
                      <a:pt x="43719" y="82868"/>
                      <a:pt x="42576" y="81344"/>
                    </a:cubicBezTo>
                    <a:cubicBezTo>
                      <a:pt x="41720" y="80200"/>
                      <a:pt x="36671" y="73533"/>
                      <a:pt x="34385" y="65532"/>
                    </a:cubicBezTo>
                    <a:cubicBezTo>
                      <a:pt x="33718" y="63055"/>
                      <a:pt x="33147" y="60389"/>
                      <a:pt x="33147" y="57721"/>
                    </a:cubicBezTo>
                    <a:cubicBezTo>
                      <a:pt x="33147" y="46482"/>
                      <a:pt x="39052" y="40863"/>
                      <a:pt x="41243" y="38576"/>
                    </a:cubicBezTo>
                    <a:cubicBezTo>
                      <a:pt x="43339" y="36290"/>
                      <a:pt x="45911" y="35719"/>
                      <a:pt x="47434" y="35719"/>
                    </a:cubicBezTo>
                    <a:cubicBezTo>
                      <a:pt x="48959" y="35719"/>
                      <a:pt x="50482" y="35909"/>
                      <a:pt x="51816" y="35909"/>
                    </a:cubicBezTo>
                    <a:cubicBezTo>
                      <a:pt x="53150" y="35909"/>
                      <a:pt x="55150" y="35147"/>
                      <a:pt x="57055" y="39719"/>
                    </a:cubicBezTo>
                    <a:cubicBezTo>
                      <a:pt x="58960" y="44291"/>
                      <a:pt x="63627" y="55531"/>
                      <a:pt x="64198" y="56674"/>
                    </a:cubicBezTo>
                    <a:cubicBezTo>
                      <a:pt x="64770" y="57817"/>
                      <a:pt x="65151" y="59150"/>
                      <a:pt x="64389" y="60674"/>
                    </a:cubicBezTo>
                    <a:cubicBezTo>
                      <a:pt x="63818" y="61817"/>
                      <a:pt x="63436" y="62579"/>
                      <a:pt x="62960" y="63437"/>
                    </a:cubicBezTo>
                    <a:cubicBezTo>
                      <a:pt x="62675" y="63818"/>
                      <a:pt x="62389" y="64104"/>
                      <a:pt x="62103" y="64580"/>
                    </a:cubicBezTo>
                    <a:cubicBezTo>
                      <a:pt x="60960" y="65913"/>
                      <a:pt x="59722" y="67533"/>
                      <a:pt x="58674" y="68580"/>
                    </a:cubicBezTo>
                    <a:cubicBezTo>
                      <a:pt x="57531" y="69723"/>
                      <a:pt x="56388" y="70961"/>
                      <a:pt x="57626" y="73247"/>
                    </a:cubicBezTo>
                    <a:cubicBezTo>
                      <a:pt x="58960" y="75533"/>
                      <a:pt x="63627" y="83058"/>
                      <a:pt x="70390" y="89059"/>
                    </a:cubicBezTo>
                    <a:cubicBezTo>
                      <a:pt x="79153" y="96869"/>
                      <a:pt x="86677" y="99250"/>
                      <a:pt x="88963" y="100394"/>
                    </a:cubicBezTo>
                    <a:cubicBezTo>
                      <a:pt x="91249" y="101537"/>
                      <a:pt x="92583" y="101346"/>
                      <a:pt x="94012" y="99822"/>
                    </a:cubicBezTo>
                    <a:cubicBezTo>
                      <a:pt x="95345" y="98298"/>
                      <a:pt x="99822" y="93155"/>
                      <a:pt x="101346" y="90869"/>
                    </a:cubicBezTo>
                    <a:cubicBezTo>
                      <a:pt x="102870" y="88582"/>
                      <a:pt x="104394" y="88964"/>
                      <a:pt x="106584" y="89725"/>
                    </a:cubicBezTo>
                    <a:cubicBezTo>
                      <a:pt x="108681" y="90488"/>
                      <a:pt x="120015" y="96012"/>
                      <a:pt x="122301" y="97155"/>
                    </a:cubicBezTo>
                    <a:cubicBezTo>
                      <a:pt x="124587" y="98298"/>
                      <a:pt x="126111" y="98870"/>
                      <a:pt x="126683" y="99822"/>
                    </a:cubicBezTo>
                    <a:cubicBezTo>
                      <a:pt x="127254" y="100775"/>
                      <a:pt x="127254" y="105346"/>
                      <a:pt x="125349" y="110680"/>
                    </a:cubicBezTo>
                    <a:close/>
                  </a:path>
                </a:pathLst>
              </a:custGeom>
              <a:solidFill>
                <a:srgbClr val="00284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1" name="Freeform: Shape 20">
                <a:extLst>
                  <a:ext uri="{FF2B5EF4-FFF2-40B4-BE49-F238E27FC236}">
                    <a16:creationId xmlns:a16="http://schemas.microsoft.com/office/drawing/2014/main" id="{45EFD28B-4B72-C57A-E83F-9E3F0ED1675C}"/>
                  </a:ext>
                </a:extLst>
              </p:cNvPr>
              <p:cNvSpPr/>
              <p:nvPr/>
            </p:nvSpPr>
            <p:spPr>
              <a:xfrm>
                <a:off x="9951719" y="5671851"/>
                <a:ext cx="349186" cy="349186"/>
              </a:xfrm>
              <a:custGeom>
                <a:avLst/>
                <a:gdLst>
                  <a:gd name="connsiteX0" fmla="*/ 174593 w 349186"/>
                  <a:gd name="connsiteY0" fmla="*/ 0 h 349186"/>
                  <a:gd name="connsiteX1" fmla="*/ 0 w 349186"/>
                  <a:gd name="connsiteY1" fmla="*/ 174593 h 349186"/>
                  <a:gd name="connsiteX2" fmla="*/ 174593 w 349186"/>
                  <a:gd name="connsiteY2" fmla="*/ 349187 h 349186"/>
                  <a:gd name="connsiteX3" fmla="*/ 349186 w 349186"/>
                  <a:gd name="connsiteY3" fmla="*/ 174593 h 349186"/>
                  <a:gd name="connsiteX4" fmla="*/ 174593 w 349186"/>
                  <a:gd name="connsiteY4" fmla="*/ 0 h 349186"/>
                  <a:gd name="connsiteX5" fmla="*/ 176308 w 349186"/>
                  <a:gd name="connsiteY5" fmla="*/ 265462 h 349186"/>
                  <a:gd name="connsiteX6" fmla="*/ 130873 w 349186"/>
                  <a:gd name="connsiteY6" fmla="*/ 253841 h 349186"/>
                  <a:gd name="connsiteX7" fmla="*/ 78772 w 349186"/>
                  <a:gd name="connsiteY7" fmla="*/ 270415 h 349186"/>
                  <a:gd name="connsiteX8" fmla="*/ 95726 w 349186"/>
                  <a:gd name="connsiteY8" fmla="*/ 220409 h 349186"/>
                  <a:gd name="connsiteX9" fmla="*/ 82296 w 349186"/>
                  <a:gd name="connsiteY9" fmla="*/ 172212 h 349186"/>
                  <a:gd name="connsiteX10" fmla="*/ 82296 w 349186"/>
                  <a:gd name="connsiteY10" fmla="*/ 168116 h 349186"/>
                  <a:gd name="connsiteX11" fmla="*/ 176213 w 349186"/>
                  <a:gd name="connsiteY11" fmla="*/ 78867 h 349186"/>
                  <a:gd name="connsiteX12" fmla="*/ 270225 w 349186"/>
                  <a:gd name="connsiteY12" fmla="*/ 169831 h 349186"/>
                  <a:gd name="connsiteX13" fmla="*/ 270225 w 349186"/>
                  <a:gd name="connsiteY13" fmla="*/ 172212 h 349186"/>
                  <a:gd name="connsiteX14" fmla="*/ 176213 w 349186"/>
                  <a:gd name="connsiteY14" fmla="*/ 265557 h 3491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349186" h="349186">
                    <a:moveTo>
                      <a:pt x="174593" y="0"/>
                    </a:moveTo>
                    <a:cubicBezTo>
                      <a:pt x="78200" y="0"/>
                      <a:pt x="0" y="78200"/>
                      <a:pt x="0" y="174593"/>
                    </a:cubicBezTo>
                    <a:cubicBezTo>
                      <a:pt x="0" y="270986"/>
                      <a:pt x="78200" y="349187"/>
                      <a:pt x="174593" y="349187"/>
                    </a:cubicBezTo>
                    <a:cubicBezTo>
                      <a:pt x="270986" y="349187"/>
                      <a:pt x="349186" y="270986"/>
                      <a:pt x="349186" y="174593"/>
                    </a:cubicBezTo>
                    <a:cubicBezTo>
                      <a:pt x="349186" y="78200"/>
                      <a:pt x="270986" y="0"/>
                      <a:pt x="174593" y="0"/>
                    </a:cubicBezTo>
                    <a:close/>
                    <a:moveTo>
                      <a:pt x="176308" y="265462"/>
                    </a:moveTo>
                    <a:cubicBezTo>
                      <a:pt x="159830" y="265462"/>
                      <a:pt x="144304" y="261271"/>
                      <a:pt x="130873" y="253841"/>
                    </a:cubicBezTo>
                    <a:lnTo>
                      <a:pt x="78772" y="270415"/>
                    </a:lnTo>
                    <a:lnTo>
                      <a:pt x="95726" y="220409"/>
                    </a:lnTo>
                    <a:cubicBezTo>
                      <a:pt x="87154" y="206312"/>
                      <a:pt x="82296" y="189834"/>
                      <a:pt x="82296" y="172212"/>
                    </a:cubicBezTo>
                    <a:cubicBezTo>
                      <a:pt x="82296" y="170879"/>
                      <a:pt x="82296" y="169450"/>
                      <a:pt x="82296" y="168116"/>
                    </a:cubicBezTo>
                    <a:cubicBezTo>
                      <a:pt x="84487" y="118491"/>
                      <a:pt x="125730" y="78867"/>
                      <a:pt x="176213" y="78867"/>
                    </a:cubicBezTo>
                    <a:cubicBezTo>
                      <a:pt x="226695" y="78867"/>
                      <a:pt x="268891" y="119349"/>
                      <a:pt x="270225" y="169831"/>
                    </a:cubicBezTo>
                    <a:cubicBezTo>
                      <a:pt x="270225" y="170593"/>
                      <a:pt x="270225" y="171450"/>
                      <a:pt x="270225" y="172212"/>
                    </a:cubicBezTo>
                    <a:cubicBezTo>
                      <a:pt x="270225" y="223743"/>
                      <a:pt x="228124" y="265557"/>
                      <a:pt x="176213" y="265557"/>
                    </a:cubicBezTo>
                    <a:close/>
                  </a:path>
                </a:pathLst>
              </a:custGeom>
              <a:solidFill>
                <a:srgbClr val="00284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52C6CC07-F45C-E8EA-845C-D7C2981A0F49}"/>
                </a:ext>
              </a:extLst>
            </p:cNvPr>
            <p:cNvSpPr/>
            <p:nvPr/>
          </p:nvSpPr>
          <p:spPr>
            <a:xfrm>
              <a:off x="9459467" y="5671851"/>
              <a:ext cx="349186" cy="349186"/>
            </a:xfrm>
            <a:custGeom>
              <a:avLst/>
              <a:gdLst>
                <a:gd name="connsiteX0" fmla="*/ 174593 w 349186"/>
                <a:gd name="connsiteY0" fmla="*/ 0 h 349186"/>
                <a:gd name="connsiteX1" fmla="*/ 0 w 349186"/>
                <a:gd name="connsiteY1" fmla="*/ 174593 h 349186"/>
                <a:gd name="connsiteX2" fmla="*/ 174593 w 349186"/>
                <a:gd name="connsiteY2" fmla="*/ 349187 h 349186"/>
                <a:gd name="connsiteX3" fmla="*/ 349187 w 349186"/>
                <a:gd name="connsiteY3" fmla="*/ 174593 h 349186"/>
                <a:gd name="connsiteX4" fmla="*/ 174593 w 349186"/>
                <a:gd name="connsiteY4" fmla="*/ 0 h 349186"/>
                <a:gd name="connsiteX5" fmla="*/ 248602 w 349186"/>
                <a:gd name="connsiteY5" fmla="*/ 136684 h 349186"/>
                <a:gd name="connsiteX6" fmla="*/ 140113 w 349186"/>
                <a:gd name="connsiteY6" fmla="*/ 250222 h 349186"/>
                <a:gd name="connsiteX7" fmla="*/ 81629 w 349186"/>
                <a:gd name="connsiteY7" fmla="*/ 233077 h 349186"/>
                <a:gd name="connsiteX8" fmla="*/ 138113 w 349186"/>
                <a:gd name="connsiteY8" fmla="*/ 217266 h 349186"/>
                <a:gd name="connsiteX9" fmla="*/ 102489 w 349186"/>
                <a:gd name="connsiteY9" fmla="*/ 190786 h 349186"/>
                <a:gd name="connsiteX10" fmla="*/ 119729 w 349186"/>
                <a:gd name="connsiteY10" fmla="*/ 190119 h 349186"/>
                <a:gd name="connsiteX11" fmla="*/ 89154 w 349186"/>
                <a:gd name="connsiteY11" fmla="*/ 152210 h 349186"/>
                <a:gd name="connsiteX12" fmla="*/ 106489 w 349186"/>
                <a:gd name="connsiteY12" fmla="*/ 156972 h 349186"/>
                <a:gd name="connsiteX13" fmla="*/ 94679 w 349186"/>
                <a:gd name="connsiteY13" fmla="*/ 106013 h 349186"/>
                <a:gd name="connsiteX14" fmla="*/ 173355 w 349186"/>
                <a:gd name="connsiteY14" fmla="*/ 145923 h 349186"/>
                <a:gd name="connsiteX15" fmla="*/ 210502 w 349186"/>
                <a:gd name="connsiteY15" fmla="*/ 99060 h 349186"/>
                <a:gd name="connsiteX16" fmla="*/ 238411 w 349186"/>
                <a:gd name="connsiteY16" fmla="*/ 111157 h 349186"/>
                <a:gd name="connsiteX17" fmla="*/ 262604 w 349186"/>
                <a:gd name="connsiteY17" fmla="*/ 101918 h 349186"/>
                <a:gd name="connsiteX18" fmla="*/ 245840 w 349186"/>
                <a:gd name="connsiteY18" fmla="*/ 123063 h 349186"/>
                <a:gd name="connsiteX19" fmla="*/ 267748 w 349186"/>
                <a:gd name="connsiteY19" fmla="*/ 117063 h 349186"/>
                <a:gd name="connsiteX20" fmla="*/ 248698 w 349186"/>
                <a:gd name="connsiteY20" fmla="*/ 136779 h 3491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349186" h="349186">
                  <a:moveTo>
                    <a:pt x="174593" y="0"/>
                  </a:moveTo>
                  <a:cubicBezTo>
                    <a:pt x="78200" y="0"/>
                    <a:pt x="0" y="78200"/>
                    <a:pt x="0" y="174593"/>
                  </a:cubicBezTo>
                  <a:cubicBezTo>
                    <a:pt x="0" y="270986"/>
                    <a:pt x="78200" y="349187"/>
                    <a:pt x="174593" y="349187"/>
                  </a:cubicBezTo>
                  <a:cubicBezTo>
                    <a:pt x="270986" y="349187"/>
                    <a:pt x="349187" y="270986"/>
                    <a:pt x="349187" y="174593"/>
                  </a:cubicBezTo>
                  <a:cubicBezTo>
                    <a:pt x="349187" y="78200"/>
                    <a:pt x="270986" y="0"/>
                    <a:pt x="174593" y="0"/>
                  </a:cubicBezTo>
                  <a:close/>
                  <a:moveTo>
                    <a:pt x="248602" y="136684"/>
                  </a:moveTo>
                  <a:cubicBezTo>
                    <a:pt x="250984" y="190405"/>
                    <a:pt x="210979" y="250222"/>
                    <a:pt x="140113" y="250222"/>
                  </a:cubicBezTo>
                  <a:cubicBezTo>
                    <a:pt x="118586" y="250222"/>
                    <a:pt x="98489" y="243936"/>
                    <a:pt x="81629" y="233077"/>
                  </a:cubicBezTo>
                  <a:cubicBezTo>
                    <a:pt x="101918" y="235458"/>
                    <a:pt x="122111" y="229838"/>
                    <a:pt x="138113" y="217266"/>
                  </a:cubicBezTo>
                  <a:cubicBezTo>
                    <a:pt x="121444" y="216980"/>
                    <a:pt x="107347" y="205931"/>
                    <a:pt x="102489" y="190786"/>
                  </a:cubicBezTo>
                  <a:cubicBezTo>
                    <a:pt x="108490" y="191929"/>
                    <a:pt x="114300" y="191644"/>
                    <a:pt x="119729" y="190119"/>
                  </a:cubicBezTo>
                  <a:cubicBezTo>
                    <a:pt x="101346" y="186404"/>
                    <a:pt x="88678" y="169926"/>
                    <a:pt x="89154" y="152210"/>
                  </a:cubicBezTo>
                  <a:cubicBezTo>
                    <a:pt x="94298" y="155067"/>
                    <a:pt x="100203" y="156782"/>
                    <a:pt x="106489" y="156972"/>
                  </a:cubicBezTo>
                  <a:cubicBezTo>
                    <a:pt x="89440" y="145638"/>
                    <a:pt x="84677" y="123159"/>
                    <a:pt x="94679" y="106013"/>
                  </a:cubicBezTo>
                  <a:cubicBezTo>
                    <a:pt x="113538" y="129064"/>
                    <a:pt x="141637" y="144304"/>
                    <a:pt x="173355" y="145923"/>
                  </a:cubicBezTo>
                  <a:cubicBezTo>
                    <a:pt x="167830" y="122016"/>
                    <a:pt x="185928" y="99060"/>
                    <a:pt x="210502" y="99060"/>
                  </a:cubicBezTo>
                  <a:cubicBezTo>
                    <a:pt x="221456" y="99060"/>
                    <a:pt x="231362" y="103727"/>
                    <a:pt x="238411" y="111157"/>
                  </a:cubicBezTo>
                  <a:cubicBezTo>
                    <a:pt x="247079" y="109443"/>
                    <a:pt x="255270" y="106299"/>
                    <a:pt x="262604" y="101918"/>
                  </a:cubicBezTo>
                  <a:cubicBezTo>
                    <a:pt x="259747" y="110871"/>
                    <a:pt x="253746" y="118301"/>
                    <a:pt x="245840" y="123063"/>
                  </a:cubicBezTo>
                  <a:cubicBezTo>
                    <a:pt x="253555" y="122111"/>
                    <a:pt x="260890" y="120111"/>
                    <a:pt x="267748" y="117063"/>
                  </a:cubicBezTo>
                  <a:cubicBezTo>
                    <a:pt x="262604" y="124683"/>
                    <a:pt x="256127" y="131445"/>
                    <a:pt x="248698" y="136779"/>
                  </a:cubicBezTo>
                  <a:close/>
                </a:path>
              </a:pathLst>
            </a:custGeom>
            <a:solidFill>
              <a:srgbClr val="00284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C2725870-FBF4-676E-EFD4-44890CABFA04}"/>
                </a:ext>
              </a:extLst>
            </p:cNvPr>
            <p:cNvSpPr/>
            <p:nvPr/>
          </p:nvSpPr>
          <p:spPr>
            <a:xfrm>
              <a:off x="8967216" y="5671851"/>
              <a:ext cx="349186" cy="349186"/>
            </a:xfrm>
            <a:custGeom>
              <a:avLst/>
              <a:gdLst>
                <a:gd name="connsiteX0" fmla="*/ 174593 w 349186"/>
                <a:gd name="connsiteY0" fmla="*/ 0 h 349186"/>
                <a:gd name="connsiteX1" fmla="*/ 0 w 349186"/>
                <a:gd name="connsiteY1" fmla="*/ 174593 h 349186"/>
                <a:gd name="connsiteX2" fmla="*/ 174593 w 349186"/>
                <a:gd name="connsiteY2" fmla="*/ 349187 h 349186"/>
                <a:gd name="connsiteX3" fmla="*/ 349186 w 349186"/>
                <a:gd name="connsiteY3" fmla="*/ 174593 h 349186"/>
                <a:gd name="connsiteX4" fmla="*/ 174593 w 349186"/>
                <a:gd name="connsiteY4" fmla="*/ 0 h 349186"/>
                <a:gd name="connsiteX5" fmla="*/ 223266 w 349186"/>
                <a:gd name="connsiteY5" fmla="*/ 106013 h 349186"/>
                <a:gd name="connsiteX6" fmla="*/ 200216 w 349186"/>
                <a:gd name="connsiteY6" fmla="*/ 106013 h 349186"/>
                <a:gd name="connsiteX7" fmla="*/ 190405 w 349186"/>
                <a:gd name="connsiteY7" fmla="*/ 117729 h 349186"/>
                <a:gd name="connsiteX8" fmla="*/ 190405 w 349186"/>
                <a:gd name="connsiteY8" fmla="*/ 138018 h 349186"/>
                <a:gd name="connsiteX9" fmla="*/ 223171 w 349186"/>
                <a:gd name="connsiteY9" fmla="*/ 138018 h 349186"/>
                <a:gd name="connsiteX10" fmla="*/ 220027 w 349186"/>
                <a:gd name="connsiteY10" fmla="*/ 173641 h 349186"/>
                <a:gd name="connsiteX11" fmla="*/ 190405 w 349186"/>
                <a:gd name="connsiteY11" fmla="*/ 173641 h 349186"/>
                <a:gd name="connsiteX12" fmla="*/ 190405 w 349186"/>
                <a:gd name="connsiteY12" fmla="*/ 280035 h 349186"/>
                <a:gd name="connsiteX13" fmla="*/ 147923 w 349186"/>
                <a:gd name="connsiteY13" fmla="*/ 280035 h 349186"/>
                <a:gd name="connsiteX14" fmla="*/ 147923 w 349186"/>
                <a:gd name="connsiteY14" fmla="*/ 174022 h 349186"/>
                <a:gd name="connsiteX15" fmla="*/ 125825 w 349186"/>
                <a:gd name="connsiteY15" fmla="*/ 174022 h 349186"/>
                <a:gd name="connsiteX16" fmla="*/ 125825 w 349186"/>
                <a:gd name="connsiteY16" fmla="*/ 137922 h 349186"/>
                <a:gd name="connsiteX17" fmla="*/ 147923 w 349186"/>
                <a:gd name="connsiteY17" fmla="*/ 137922 h 349186"/>
                <a:gd name="connsiteX18" fmla="*/ 147923 w 349186"/>
                <a:gd name="connsiteY18" fmla="*/ 109538 h 349186"/>
                <a:gd name="connsiteX19" fmla="*/ 193834 w 349186"/>
                <a:gd name="connsiteY19" fmla="*/ 68961 h 349186"/>
                <a:gd name="connsiteX20" fmla="*/ 223266 w 349186"/>
                <a:gd name="connsiteY20" fmla="*/ 68961 h 349186"/>
                <a:gd name="connsiteX21" fmla="*/ 223266 w 349186"/>
                <a:gd name="connsiteY21" fmla="*/ 105919 h 3491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349186" h="349186">
                  <a:moveTo>
                    <a:pt x="174593" y="0"/>
                  </a:moveTo>
                  <a:cubicBezTo>
                    <a:pt x="78200" y="0"/>
                    <a:pt x="0" y="78200"/>
                    <a:pt x="0" y="174593"/>
                  </a:cubicBezTo>
                  <a:cubicBezTo>
                    <a:pt x="0" y="270986"/>
                    <a:pt x="78200" y="349187"/>
                    <a:pt x="174593" y="349187"/>
                  </a:cubicBezTo>
                  <a:cubicBezTo>
                    <a:pt x="270986" y="349187"/>
                    <a:pt x="349186" y="270986"/>
                    <a:pt x="349186" y="174593"/>
                  </a:cubicBezTo>
                  <a:cubicBezTo>
                    <a:pt x="349186" y="78200"/>
                    <a:pt x="270986" y="0"/>
                    <a:pt x="174593" y="0"/>
                  </a:cubicBezTo>
                  <a:close/>
                  <a:moveTo>
                    <a:pt x="223266" y="106013"/>
                  </a:moveTo>
                  <a:lnTo>
                    <a:pt x="200216" y="106013"/>
                  </a:lnTo>
                  <a:cubicBezTo>
                    <a:pt x="192119" y="106013"/>
                    <a:pt x="190405" y="109347"/>
                    <a:pt x="190405" y="117729"/>
                  </a:cubicBezTo>
                  <a:lnTo>
                    <a:pt x="190405" y="138018"/>
                  </a:lnTo>
                  <a:lnTo>
                    <a:pt x="223171" y="138018"/>
                  </a:lnTo>
                  <a:lnTo>
                    <a:pt x="220027" y="173641"/>
                  </a:lnTo>
                  <a:lnTo>
                    <a:pt x="190405" y="173641"/>
                  </a:lnTo>
                  <a:lnTo>
                    <a:pt x="190405" y="280035"/>
                  </a:lnTo>
                  <a:lnTo>
                    <a:pt x="147923" y="280035"/>
                  </a:lnTo>
                  <a:lnTo>
                    <a:pt x="147923" y="174022"/>
                  </a:lnTo>
                  <a:lnTo>
                    <a:pt x="125825" y="174022"/>
                  </a:lnTo>
                  <a:lnTo>
                    <a:pt x="125825" y="137922"/>
                  </a:lnTo>
                  <a:lnTo>
                    <a:pt x="147923" y="137922"/>
                  </a:lnTo>
                  <a:lnTo>
                    <a:pt x="147923" y="109538"/>
                  </a:lnTo>
                  <a:cubicBezTo>
                    <a:pt x="147923" y="82868"/>
                    <a:pt x="162210" y="68961"/>
                    <a:pt x="193834" y="68961"/>
                  </a:cubicBezTo>
                  <a:lnTo>
                    <a:pt x="223266" y="68961"/>
                  </a:lnTo>
                  <a:lnTo>
                    <a:pt x="223266" y="105919"/>
                  </a:lnTo>
                  <a:close/>
                </a:path>
              </a:pathLst>
            </a:custGeom>
            <a:solidFill>
              <a:srgbClr val="00284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24" name="Graphic 4">
              <a:extLst>
                <a:ext uri="{FF2B5EF4-FFF2-40B4-BE49-F238E27FC236}">
                  <a16:creationId xmlns:a16="http://schemas.microsoft.com/office/drawing/2014/main" id="{7F9966CE-C698-DCEC-7A18-665E22434535}"/>
                </a:ext>
              </a:extLst>
            </p:cNvPr>
            <p:cNvGrpSpPr/>
            <p:nvPr/>
          </p:nvGrpSpPr>
          <p:grpSpPr>
            <a:xfrm>
              <a:off x="8474868" y="5671851"/>
              <a:ext cx="349186" cy="349186"/>
              <a:chOff x="8474868" y="5671851"/>
              <a:chExt cx="349186" cy="349186"/>
            </a:xfrm>
            <a:solidFill>
              <a:srgbClr val="002841"/>
            </a:solidFill>
          </p:grpSpPr>
          <p:sp>
            <p:nvSpPr>
              <p:cNvPr id="25" name="Freeform: Shape 24">
                <a:extLst>
                  <a:ext uri="{FF2B5EF4-FFF2-40B4-BE49-F238E27FC236}">
                    <a16:creationId xmlns:a16="http://schemas.microsoft.com/office/drawing/2014/main" id="{0FA29BF4-9450-07C2-53A8-BBC4B086010B}"/>
                  </a:ext>
                </a:extLst>
              </p:cNvPr>
              <p:cNvSpPr/>
              <p:nvPr/>
            </p:nvSpPr>
            <p:spPr>
              <a:xfrm>
                <a:off x="8617553" y="5814536"/>
                <a:ext cx="63817" cy="63817"/>
              </a:xfrm>
              <a:custGeom>
                <a:avLst/>
                <a:gdLst>
                  <a:gd name="connsiteX0" fmla="*/ 31909 w 63817"/>
                  <a:gd name="connsiteY0" fmla="*/ 0 h 63817"/>
                  <a:gd name="connsiteX1" fmla="*/ 0 w 63817"/>
                  <a:gd name="connsiteY1" fmla="*/ 31909 h 63817"/>
                  <a:gd name="connsiteX2" fmla="*/ 31909 w 63817"/>
                  <a:gd name="connsiteY2" fmla="*/ 63818 h 63817"/>
                  <a:gd name="connsiteX3" fmla="*/ 63818 w 63817"/>
                  <a:gd name="connsiteY3" fmla="*/ 31909 h 63817"/>
                  <a:gd name="connsiteX4" fmla="*/ 31909 w 63817"/>
                  <a:gd name="connsiteY4" fmla="*/ 0 h 638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3817" h="63817">
                    <a:moveTo>
                      <a:pt x="31909" y="0"/>
                    </a:moveTo>
                    <a:cubicBezTo>
                      <a:pt x="14288" y="0"/>
                      <a:pt x="0" y="14288"/>
                      <a:pt x="0" y="31909"/>
                    </a:cubicBezTo>
                    <a:cubicBezTo>
                      <a:pt x="0" y="49530"/>
                      <a:pt x="14288" y="63818"/>
                      <a:pt x="31909" y="63818"/>
                    </a:cubicBezTo>
                    <a:cubicBezTo>
                      <a:pt x="49530" y="63818"/>
                      <a:pt x="63818" y="49530"/>
                      <a:pt x="63818" y="31909"/>
                    </a:cubicBezTo>
                    <a:cubicBezTo>
                      <a:pt x="63818" y="14288"/>
                      <a:pt x="49530" y="0"/>
                      <a:pt x="31909" y="0"/>
                    </a:cubicBezTo>
                    <a:close/>
                  </a:path>
                </a:pathLst>
              </a:custGeom>
              <a:solidFill>
                <a:srgbClr val="00284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6" name="Freeform: Shape 25">
                <a:extLst>
                  <a:ext uri="{FF2B5EF4-FFF2-40B4-BE49-F238E27FC236}">
                    <a16:creationId xmlns:a16="http://schemas.microsoft.com/office/drawing/2014/main" id="{6A8A2A4C-9D1C-5ACC-EDF5-812B226A6D56}"/>
                  </a:ext>
                </a:extLst>
              </p:cNvPr>
              <p:cNvSpPr/>
              <p:nvPr/>
            </p:nvSpPr>
            <p:spPr>
              <a:xfrm>
                <a:off x="8570976" y="5767863"/>
                <a:ext cx="157067" cy="157162"/>
              </a:xfrm>
              <a:custGeom>
                <a:avLst/>
                <a:gdLst>
                  <a:gd name="connsiteX0" fmla="*/ 153162 w 157067"/>
                  <a:gd name="connsiteY0" fmla="*/ 22098 h 157162"/>
                  <a:gd name="connsiteX1" fmla="*/ 146018 w 157067"/>
                  <a:gd name="connsiteY1" fmla="*/ 11049 h 157162"/>
                  <a:gd name="connsiteX2" fmla="*/ 135064 w 157067"/>
                  <a:gd name="connsiteY2" fmla="*/ 3906 h 157162"/>
                  <a:gd name="connsiteX3" fmla="*/ 117253 w 157067"/>
                  <a:gd name="connsiteY3" fmla="*/ 571 h 157162"/>
                  <a:gd name="connsiteX4" fmla="*/ 78581 w 157067"/>
                  <a:gd name="connsiteY4" fmla="*/ 0 h 157162"/>
                  <a:gd name="connsiteX5" fmla="*/ 39910 w 157067"/>
                  <a:gd name="connsiteY5" fmla="*/ 571 h 157162"/>
                  <a:gd name="connsiteX6" fmla="*/ 22097 w 157067"/>
                  <a:gd name="connsiteY6" fmla="*/ 3906 h 157162"/>
                  <a:gd name="connsiteX7" fmla="*/ 11049 w 157067"/>
                  <a:gd name="connsiteY7" fmla="*/ 11049 h 157162"/>
                  <a:gd name="connsiteX8" fmla="*/ 3905 w 157067"/>
                  <a:gd name="connsiteY8" fmla="*/ 22098 h 157162"/>
                  <a:gd name="connsiteX9" fmla="*/ 571 w 157067"/>
                  <a:gd name="connsiteY9" fmla="*/ 39910 h 157162"/>
                  <a:gd name="connsiteX10" fmla="*/ 0 w 157067"/>
                  <a:gd name="connsiteY10" fmla="*/ 78581 h 157162"/>
                  <a:gd name="connsiteX11" fmla="*/ 571 w 157067"/>
                  <a:gd name="connsiteY11" fmla="*/ 117253 h 157162"/>
                  <a:gd name="connsiteX12" fmla="*/ 3905 w 157067"/>
                  <a:gd name="connsiteY12" fmla="*/ 135064 h 157162"/>
                  <a:gd name="connsiteX13" fmla="*/ 11049 w 157067"/>
                  <a:gd name="connsiteY13" fmla="*/ 146114 h 157162"/>
                  <a:gd name="connsiteX14" fmla="*/ 22097 w 157067"/>
                  <a:gd name="connsiteY14" fmla="*/ 153258 h 157162"/>
                  <a:gd name="connsiteX15" fmla="*/ 39910 w 157067"/>
                  <a:gd name="connsiteY15" fmla="*/ 156591 h 157162"/>
                  <a:gd name="connsiteX16" fmla="*/ 78581 w 157067"/>
                  <a:gd name="connsiteY16" fmla="*/ 157163 h 157162"/>
                  <a:gd name="connsiteX17" fmla="*/ 117253 w 157067"/>
                  <a:gd name="connsiteY17" fmla="*/ 156591 h 157162"/>
                  <a:gd name="connsiteX18" fmla="*/ 135064 w 157067"/>
                  <a:gd name="connsiteY18" fmla="*/ 153258 h 157162"/>
                  <a:gd name="connsiteX19" fmla="*/ 146018 w 157067"/>
                  <a:gd name="connsiteY19" fmla="*/ 146114 h 157162"/>
                  <a:gd name="connsiteX20" fmla="*/ 153162 w 157067"/>
                  <a:gd name="connsiteY20" fmla="*/ 135064 h 157162"/>
                  <a:gd name="connsiteX21" fmla="*/ 156496 w 157067"/>
                  <a:gd name="connsiteY21" fmla="*/ 117253 h 157162"/>
                  <a:gd name="connsiteX22" fmla="*/ 157067 w 157067"/>
                  <a:gd name="connsiteY22" fmla="*/ 78581 h 157162"/>
                  <a:gd name="connsiteX23" fmla="*/ 156496 w 157067"/>
                  <a:gd name="connsiteY23" fmla="*/ 39910 h 157162"/>
                  <a:gd name="connsiteX24" fmla="*/ 153162 w 157067"/>
                  <a:gd name="connsiteY24" fmla="*/ 22098 h 157162"/>
                  <a:gd name="connsiteX25" fmla="*/ 78486 w 157067"/>
                  <a:gd name="connsiteY25" fmla="*/ 127731 h 157162"/>
                  <a:gd name="connsiteX26" fmla="*/ 29337 w 157067"/>
                  <a:gd name="connsiteY26" fmla="*/ 78581 h 157162"/>
                  <a:gd name="connsiteX27" fmla="*/ 78486 w 157067"/>
                  <a:gd name="connsiteY27" fmla="*/ 29433 h 157162"/>
                  <a:gd name="connsiteX28" fmla="*/ 127635 w 157067"/>
                  <a:gd name="connsiteY28" fmla="*/ 78581 h 157162"/>
                  <a:gd name="connsiteX29" fmla="*/ 78486 w 157067"/>
                  <a:gd name="connsiteY29" fmla="*/ 127731 h 157162"/>
                  <a:gd name="connsiteX30" fmla="*/ 129635 w 157067"/>
                  <a:gd name="connsiteY30" fmla="*/ 38958 h 157162"/>
                  <a:gd name="connsiteX31" fmla="*/ 118110 w 157067"/>
                  <a:gd name="connsiteY31" fmla="*/ 27432 h 157162"/>
                  <a:gd name="connsiteX32" fmla="*/ 129635 w 157067"/>
                  <a:gd name="connsiteY32" fmla="*/ 15907 h 157162"/>
                  <a:gd name="connsiteX33" fmla="*/ 141160 w 157067"/>
                  <a:gd name="connsiteY33" fmla="*/ 27432 h 157162"/>
                  <a:gd name="connsiteX34" fmla="*/ 129635 w 157067"/>
                  <a:gd name="connsiteY34" fmla="*/ 38958 h 1571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</a:cxnLst>
                <a:rect l="l" t="t" r="r" b="b"/>
                <a:pathLst>
                  <a:path w="157067" h="157162">
                    <a:moveTo>
                      <a:pt x="153162" y="22098"/>
                    </a:moveTo>
                    <a:cubicBezTo>
                      <a:pt x="151447" y="17622"/>
                      <a:pt x="149352" y="14478"/>
                      <a:pt x="146018" y="11049"/>
                    </a:cubicBezTo>
                    <a:cubicBezTo>
                      <a:pt x="142684" y="7715"/>
                      <a:pt x="139446" y="5620"/>
                      <a:pt x="135064" y="3906"/>
                    </a:cubicBezTo>
                    <a:cubicBezTo>
                      <a:pt x="131730" y="2572"/>
                      <a:pt x="126587" y="1048"/>
                      <a:pt x="117253" y="571"/>
                    </a:cubicBezTo>
                    <a:cubicBezTo>
                      <a:pt x="107156" y="95"/>
                      <a:pt x="104108" y="0"/>
                      <a:pt x="78581" y="0"/>
                    </a:cubicBezTo>
                    <a:cubicBezTo>
                      <a:pt x="53054" y="0"/>
                      <a:pt x="50006" y="95"/>
                      <a:pt x="39910" y="571"/>
                    </a:cubicBezTo>
                    <a:cubicBezTo>
                      <a:pt x="30575" y="953"/>
                      <a:pt x="25527" y="2572"/>
                      <a:pt x="22097" y="3906"/>
                    </a:cubicBezTo>
                    <a:cubicBezTo>
                      <a:pt x="17621" y="5620"/>
                      <a:pt x="14478" y="7715"/>
                      <a:pt x="11049" y="11049"/>
                    </a:cubicBezTo>
                    <a:cubicBezTo>
                      <a:pt x="7715" y="14383"/>
                      <a:pt x="5619" y="17622"/>
                      <a:pt x="3905" y="22098"/>
                    </a:cubicBezTo>
                    <a:cubicBezTo>
                      <a:pt x="2571" y="25432"/>
                      <a:pt x="1048" y="30575"/>
                      <a:pt x="571" y="39910"/>
                    </a:cubicBezTo>
                    <a:cubicBezTo>
                      <a:pt x="95" y="50006"/>
                      <a:pt x="0" y="53054"/>
                      <a:pt x="0" y="78581"/>
                    </a:cubicBezTo>
                    <a:cubicBezTo>
                      <a:pt x="0" y="104108"/>
                      <a:pt x="95" y="107156"/>
                      <a:pt x="571" y="117253"/>
                    </a:cubicBezTo>
                    <a:cubicBezTo>
                      <a:pt x="1048" y="126588"/>
                      <a:pt x="2571" y="131636"/>
                      <a:pt x="3905" y="135064"/>
                    </a:cubicBezTo>
                    <a:cubicBezTo>
                      <a:pt x="5619" y="139541"/>
                      <a:pt x="7715" y="142685"/>
                      <a:pt x="11049" y="146114"/>
                    </a:cubicBezTo>
                    <a:cubicBezTo>
                      <a:pt x="14382" y="149447"/>
                      <a:pt x="17621" y="151543"/>
                      <a:pt x="22097" y="153258"/>
                    </a:cubicBezTo>
                    <a:cubicBezTo>
                      <a:pt x="25432" y="154591"/>
                      <a:pt x="30575" y="156115"/>
                      <a:pt x="39910" y="156591"/>
                    </a:cubicBezTo>
                    <a:cubicBezTo>
                      <a:pt x="50006" y="157067"/>
                      <a:pt x="53054" y="157163"/>
                      <a:pt x="78581" y="157163"/>
                    </a:cubicBezTo>
                    <a:cubicBezTo>
                      <a:pt x="104108" y="157163"/>
                      <a:pt x="107156" y="157067"/>
                      <a:pt x="117253" y="156591"/>
                    </a:cubicBezTo>
                    <a:cubicBezTo>
                      <a:pt x="126587" y="156210"/>
                      <a:pt x="131635" y="154591"/>
                      <a:pt x="135064" y="153258"/>
                    </a:cubicBezTo>
                    <a:cubicBezTo>
                      <a:pt x="139541" y="151543"/>
                      <a:pt x="142684" y="149447"/>
                      <a:pt x="146018" y="146114"/>
                    </a:cubicBezTo>
                    <a:cubicBezTo>
                      <a:pt x="149352" y="142780"/>
                      <a:pt x="151447" y="139541"/>
                      <a:pt x="153162" y="135064"/>
                    </a:cubicBezTo>
                    <a:cubicBezTo>
                      <a:pt x="154495" y="131731"/>
                      <a:pt x="156019" y="126588"/>
                      <a:pt x="156496" y="117253"/>
                    </a:cubicBezTo>
                    <a:cubicBezTo>
                      <a:pt x="156972" y="107156"/>
                      <a:pt x="157067" y="104108"/>
                      <a:pt x="157067" y="78581"/>
                    </a:cubicBezTo>
                    <a:cubicBezTo>
                      <a:pt x="157067" y="53054"/>
                      <a:pt x="156972" y="50006"/>
                      <a:pt x="156496" y="39910"/>
                    </a:cubicBezTo>
                    <a:cubicBezTo>
                      <a:pt x="156114" y="30575"/>
                      <a:pt x="154495" y="25527"/>
                      <a:pt x="153162" y="22098"/>
                    </a:cubicBezTo>
                    <a:close/>
                    <a:moveTo>
                      <a:pt x="78486" y="127731"/>
                    </a:moveTo>
                    <a:cubicBezTo>
                      <a:pt x="51339" y="127731"/>
                      <a:pt x="29337" y="105728"/>
                      <a:pt x="29337" y="78581"/>
                    </a:cubicBezTo>
                    <a:cubicBezTo>
                      <a:pt x="29337" y="51435"/>
                      <a:pt x="51339" y="29433"/>
                      <a:pt x="78486" y="29433"/>
                    </a:cubicBezTo>
                    <a:cubicBezTo>
                      <a:pt x="105632" y="29433"/>
                      <a:pt x="127635" y="51435"/>
                      <a:pt x="127635" y="78581"/>
                    </a:cubicBezTo>
                    <a:cubicBezTo>
                      <a:pt x="127635" y="105728"/>
                      <a:pt x="105632" y="127731"/>
                      <a:pt x="78486" y="127731"/>
                    </a:cubicBezTo>
                    <a:close/>
                    <a:moveTo>
                      <a:pt x="129635" y="38958"/>
                    </a:moveTo>
                    <a:cubicBezTo>
                      <a:pt x="123254" y="38958"/>
                      <a:pt x="118110" y="33814"/>
                      <a:pt x="118110" y="27432"/>
                    </a:cubicBezTo>
                    <a:cubicBezTo>
                      <a:pt x="118110" y="21050"/>
                      <a:pt x="123254" y="15907"/>
                      <a:pt x="129635" y="15907"/>
                    </a:cubicBezTo>
                    <a:cubicBezTo>
                      <a:pt x="136017" y="15907"/>
                      <a:pt x="141160" y="21050"/>
                      <a:pt x="141160" y="27432"/>
                    </a:cubicBezTo>
                    <a:cubicBezTo>
                      <a:pt x="141160" y="33814"/>
                      <a:pt x="136017" y="38958"/>
                      <a:pt x="129635" y="38958"/>
                    </a:cubicBezTo>
                    <a:close/>
                  </a:path>
                </a:pathLst>
              </a:custGeom>
              <a:solidFill>
                <a:srgbClr val="00284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7" name="Freeform: Shape 26">
                <a:extLst>
                  <a:ext uri="{FF2B5EF4-FFF2-40B4-BE49-F238E27FC236}">
                    <a16:creationId xmlns:a16="http://schemas.microsoft.com/office/drawing/2014/main" id="{1AF0E16F-5165-35B7-27B2-D4E367978B88}"/>
                  </a:ext>
                </a:extLst>
              </p:cNvPr>
              <p:cNvSpPr/>
              <p:nvPr/>
            </p:nvSpPr>
            <p:spPr>
              <a:xfrm>
                <a:off x="8474868" y="5671851"/>
                <a:ext cx="349186" cy="349186"/>
              </a:xfrm>
              <a:custGeom>
                <a:avLst/>
                <a:gdLst>
                  <a:gd name="connsiteX0" fmla="*/ 174593 w 349186"/>
                  <a:gd name="connsiteY0" fmla="*/ 0 h 349186"/>
                  <a:gd name="connsiteX1" fmla="*/ 0 w 349186"/>
                  <a:gd name="connsiteY1" fmla="*/ 174593 h 349186"/>
                  <a:gd name="connsiteX2" fmla="*/ 174593 w 349186"/>
                  <a:gd name="connsiteY2" fmla="*/ 349187 h 349186"/>
                  <a:gd name="connsiteX3" fmla="*/ 349186 w 349186"/>
                  <a:gd name="connsiteY3" fmla="*/ 174593 h 349186"/>
                  <a:gd name="connsiteX4" fmla="*/ 174593 w 349186"/>
                  <a:gd name="connsiteY4" fmla="*/ 0 h 349186"/>
                  <a:gd name="connsiteX5" fmla="*/ 269748 w 349186"/>
                  <a:gd name="connsiteY5" fmla="*/ 214027 h 349186"/>
                  <a:gd name="connsiteX6" fmla="*/ 265271 w 349186"/>
                  <a:gd name="connsiteY6" fmla="*/ 237268 h 349186"/>
                  <a:gd name="connsiteX7" fmla="*/ 254222 w 349186"/>
                  <a:gd name="connsiteY7" fmla="*/ 254222 h 349186"/>
                  <a:gd name="connsiteX8" fmla="*/ 237268 w 349186"/>
                  <a:gd name="connsiteY8" fmla="*/ 265272 h 349186"/>
                  <a:gd name="connsiteX9" fmla="*/ 214026 w 349186"/>
                  <a:gd name="connsiteY9" fmla="*/ 269748 h 349186"/>
                  <a:gd name="connsiteX10" fmla="*/ 174593 w 349186"/>
                  <a:gd name="connsiteY10" fmla="*/ 270320 h 349186"/>
                  <a:gd name="connsiteX11" fmla="*/ 135160 w 349186"/>
                  <a:gd name="connsiteY11" fmla="*/ 269748 h 349186"/>
                  <a:gd name="connsiteX12" fmla="*/ 111919 w 349186"/>
                  <a:gd name="connsiteY12" fmla="*/ 265272 h 349186"/>
                  <a:gd name="connsiteX13" fmla="*/ 94964 w 349186"/>
                  <a:gd name="connsiteY13" fmla="*/ 254222 h 349186"/>
                  <a:gd name="connsiteX14" fmla="*/ 83915 w 349186"/>
                  <a:gd name="connsiteY14" fmla="*/ 237268 h 349186"/>
                  <a:gd name="connsiteX15" fmla="*/ 79439 w 349186"/>
                  <a:gd name="connsiteY15" fmla="*/ 214027 h 349186"/>
                  <a:gd name="connsiteX16" fmla="*/ 78867 w 349186"/>
                  <a:gd name="connsiteY16" fmla="*/ 174593 h 349186"/>
                  <a:gd name="connsiteX17" fmla="*/ 79439 w 349186"/>
                  <a:gd name="connsiteY17" fmla="*/ 135160 h 349186"/>
                  <a:gd name="connsiteX18" fmla="*/ 83915 w 349186"/>
                  <a:gd name="connsiteY18" fmla="*/ 111919 h 349186"/>
                  <a:gd name="connsiteX19" fmla="*/ 94964 w 349186"/>
                  <a:gd name="connsiteY19" fmla="*/ 94965 h 349186"/>
                  <a:gd name="connsiteX20" fmla="*/ 111919 w 349186"/>
                  <a:gd name="connsiteY20" fmla="*/ 83916 h 349186"/>
                  <a:gd name="connsiteX21" fmla="*/ 135160 w 349186"/>
                  <a:gd name="connsiteY21" fmla="*/ 79439 h 349186"/>
                  <a:gd name="connsiteX22" fmla="*/ 174593 w 349186"/>
                  <a:gd name="connsiteY22" fmla="*/ 78867 h 349186"/>
                  <a:gd name="connsiteX23" fmla="*/ 214026 w 349186"/>
                  <a:gd name="connsiteY23" fmla="*/ 79439 h 349186"/>
                  <a:gd name="connsiteX24" fmla="*/ 237268 w 349186"/>
                  <a:gd name="connsiteY24" fmla="*/ 83916 h 349186"/>
                  <a:gd name="connsiteX25" fmla="*/ 254222 w 349186"/>
                  <a:gd name="connsiteY25" fmla="*/ 94965 h 349186"/>
                  <a:gd name="connsiteX26" fmla="*/ 265271 w 349186"/>
                  <a:gd name="connsiteY26" fmla="*/ 111919 h 349186"/>
                  <a:gd name="connsiteX27" fmla="*/ 269748 w 349186"/>
                  <a:gd name="connsiteY27" fmla="*/ 135160 h 349186"/>
                  <a:gd name="connsiteX28" fmla="*/ 270320 w 349186"/>
                  <a:gd name="connsiteY28" fmla="*/ 174593 h 349186"/>
                  <a:gd name="connsiteX29" fmla="*/ 269748 w 349186"/>
                  <a:gd name="connsiteY29" fmla="*/ 214027 h 3491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349186" h="349186">
                    <a:moveTo>
                      <a:pt x="174593" y="0"/>
                    </a:moveTo>
                    <a:cubicBezTo>
                      <a:pt x="78200" y="0"/>
                      <a:pt x="0" y="78200"/>
                      <a:pt x="0" y="174593"/>
                    </a:cubicBezTo>
                    <a:cubicBezTo>
                      <a:pt x="0" y="270986"/>
                      <a:pt x="78200" y="349187"/>
                      <a:pt x="174593" y="349187"/>
                    </a:cubicBezTo>
                    <a:cubicBezTo>
                      <a:pt x="270986" y="349187"/>
                      <a:pt x="349186" y="270986"/>
                      <a:pt x="349186" y="174593"/>
                    </a:cubicBezTo>
                    <a:cubicBezTo>
                      <a:pt x="349186" y="78200"/>
                      <a:pt x="270986" y="0"/>
                      <a:pt x="174593" y="0"/>
                    </a:cubicBezTo>
                    <a:close/>
                    <a:moveTo>
                      <a:pt x="269748" y="214027"/>
                    </a:moveTo>
                    <a:cubicBezTo>
                      <a:pt x="269272" y="224219"/>
                      <a:pt x="267652" y="231172"/>
                      <a:pt x="265271" y="237268"/>
                    </a:cubicBezTo>
                    <a:cubicBezTo>
                      <a:pt x="262795" y="243554"/>
                      <a:pt x="259556" y="248888"/>
                      <a:pt x="254222" y="254222"/>
                    </a:cubicBezTo>
                    <a:cubicBezTo>
                      <a:pt x="248888" y="259556"/>
                      <a:pt x="243554" y="262795"/>
                      <a:pt x="237268" y="265272"/>
                    </a:cubicBezTo>
                    <a:cubicBezTo>
                      <a:pt x="231172" y="267653"/>
                      <a:pt x="224218" y="269272"/>
                      <a:pt x="214026" y="269748"/>
                    </a:cubicBezTo>
                    <a:cubicBezTo>
                      <a:pt x="203835" y="270225"/>
                      <a:pt x="200596" y="270320"/>
                      <a:pt x="174593" y="270320"/>
                    </a:cubicBezTo>
                    <a:cubicBezTo>
                      <a:pt x="148590" y="270320"/>
                      <a:pt x="145352" y="270225"/>
                      <a:pt x="135160" y="269748"/>
                    </a:cubicBezTo>
                    <a:cubicBezTo>
                      <a:pt x="124968" y="269272"/>
                      <a:pt x="118015" y="267653"/>
                      <a:pt x="111919" y="265272"/>
                    </a:cubicBezTo>
                    <a:cubicBezTo>
                      <a:pt x="105633" y="262795"/>
                      <a:pt x="100299" y="259556"/>
                      <a:pt x="94964" y="254222"/>
                    </a:cubicBezTo>
                    <a:cubicBezTo>
                      <a:pt x="89630" y="248888"/>
                      <a:pt x="86392" y="243554"/>
                      <a:pt x="83915" y="237268"/>
                    </a:cubicBezTo>
                    <a:cubicBezTo>
                      <a:pt x="81534" y="231172"/>
                      <a:pt x="79915" y="224219"/>
                      <a:pt x="79439" y="214027"/>
                    </a:cubicBezTo>
                    <a:cubicBezTo>
                      <a:pt x="78962" y="203835"/>
                      <a:pt x="78867" y="200597"/>
                      <a:pt x="78867" y="174593"/>
                    </a:cubicBezTo>
                    <a:cubicBezTo>
                      <a:pt x="78867" y="148590"/>
                      <a:pt x="78962" y="145352"/>
                      <a:pt x="79439" y="135160"/>
                    </a:cubicBezTo>
                    <a:cubicBezTo>
                      <a:pt x="79915" y="124969"/>
                      <a:pt x="81534" y="118015"/>
                      <a:pt x="83915" y="111919"/>
                    </a:cubicBezTo>
                    <a:cubicBezTo>
                      <a:pt x="86392" y="105633"/>
                      <a:pt x="89630" y="100299"/>
                      <a:pt x="94964" y="94965"/>
                    </a:cubicBezTo>
                    <a:cubicBezTo>
                      <a:pt x="100299" y="89631"/>
                      <a:pt x="105633" y="86392"/>
                      <a:pt x="111919" y="83916"/>
                    </a:cubicBezTo>
                    <a:cubicBezTo>
                      <a:pt x="118015" y="81535"/>
                      <a:pt x="124968" y="79915"/>
                      <a:pt x="135160" y="79439"/>
                    </a:cubicBezTo>
                    <a:cubicBezTo>
                      <a:pt x="145352" y="78963"/>
                      <a:pt x="148590" y="78867"/>
                      <a:pt x="174593" y="78867"/>
                    </a:cubicBezTo>
                    <a:cubicBezTo>
                      <a:pt x="200596" y="78867"/>
                      <a:pt x="203835" y="78963"/>
                      <a:pt x="214026" y="79439"/>
                    </a:cubicBezTo>
                    <a:cubicBezTo>
                      <a:pt x="224218" y="79915"/>
                      <a:pt x="231172" y="81535"/>
                      <a:pt x="237268" y="83916"/>
                    </a:cubicBezTo>
                    <a:cubicBezTo>
                      <a:pt x="243554" y="86392"/>
                      <a:pt x="248888" y="89631"/>
                      <a:pt x="254222" y="94965"/>
                    </a:cubicBezTo>
                    <a:cubicBezTo>
                      <a:pt x="259556" y="100299"/>
                      <a:pt x="262795" y="105633"/>
                      <a:pt x="265271" y="111919"/>
                    </a:cubicBezTo>
                    <a:cubicBezTo>
                      <a:pt x="267652" y="118015"/>
                      <a:pt x="269272" y="124969"/>
                      <a:pt x="269748" y="135160"/>
                    </a:cubicBezTo>
                    <a:cubicBezTo>
                      <a:pt x="270224" y="145352"/>
                      <a:pt x="270320" y="148590"/>
                      <a:pt x="270320" y="174593"/>
                    </a:cubicBezTo>
                    <a:cubicBezTo>
                      <a:pt x="270320" y="200597"/>
                      <a:pt x="270224" y="203835"/>
                      <a:pt x="269748" y="214027"/>
                    </a:cubicBezTo>
                    <a:close/>
                  </a:path>
                </a:pathLst>
              </a:custGeom>
              <a:solidFill>
                <a:srgbClr val="00284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grpSp>
        <p:nvGrpSpPr>
          <p:cNvPr id="28" name="Graphic 4">
            <a:extLst>
              <a:ext uri="{FF2B5EF4-FFF2-40B4-BE49-F238E27FC236}">
                <a16:creationId xmlns:a16="http://schemas.microsoft.com/office/drawing/2014/main" id="{1ECC8F7D-43D6-26C8-76E9-A5F7241C2876}"/>
              </a:ext>
            </a:extLst>
          </p:cNvPr>
          <p:cNvGrpSpPr/>
          <p:nvPr/>
        </p:nvGrpSpPr>
        <p:grpSpPr>
          <a:xfrm>
            <a:off x="5815012" y="3547014"/>
            <a:ext cx="331088" cy="331088"/>
            <a:chOff x="5815012" y="3547014"/>
            <a:chExt cx="331088" cy="331088"/>
          </a:xfrm>
        </p:grpSpPr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AF091A4C-04F0-96EC-898A-BF1DBDBA807D}"/>
                </a:ext>
              </a:extLst>
            </p:cNvPr>
            <p:cNvSpPr/>
            <p:nvPr/>
          </p:nvSpPr>
          <p:spPr>
            <a:xfrm>
              <a:off x="5815012" y="3547014"/>
              <a:ext cx="331088" cy="331088"/>
            </a:xfrm>
            <a:custGeom>
              <a:avLst/>
              <a:gdLst>
                <a:gd name="connsiteX0" fmla="*/ 331089 w 331088"/>
                <a:gd name="connsiteY0" fmla="*/ 165544 h 331088"/>
                <a:gd name="connsiteX1" fmla="*/ 165545 w 331088"/>
                <a:gd name="connsiteY1" fmla="*/ 331089 h 331088"/>
                <a:gd name="connsiteX2" fmla="*/ 0 w 331088"/>
                <a:gd name="connsiteY2" fmla="*/ 165544 h 331088"/>
                <a:gd name="connsiteX3" fmla="*/ 165545 w 331088"/>
                <a:gd name="connsiteY3" fmla="*/ 0 h 331088"/>
                <a:gd name="connsiteX4" fmla="*/ 331089 w 331088"/>
                <a:gd name="connsiteY4" fmla="*/ 165544 h 3310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1088" h="331088">
                  <a:moveTo>
                    <a:pt x="331089" y="165544"/>
                  </a:moveTo>
                  <a:cubicBezTo>
                    <a:pt x="331089" y="256972"/>
                    <a:pt x="256972" y="331089"/>
                    <a:pt x="165545" y="331089"/>
                  </a:cubicBezTo>
                  <a:cubicBezTo>
                    <a:pt x="74117" y="331089"/>
                    <a:pt x="0" y="256972"/>
                    <a:pt x="0" y="165544"/>
                  </a:cubicBezTo>
                  <a:cubicBezTo>
                    <a:pt x="0" y="74117"/>
                    <a:pt x="74117" y="0"/>
                    <a:pt x="165545" y="0"/>
                  </a:cubicBezTo>
                  <a:cubicBezTo>
                    <a:pt x="256972" y="0"/>
                    <a:pt x="331089" y="74117"/>
                    <a:pt x="331089" y="165544"/>
                  </a:cubicBezTo>
                  <a:close/>
                </a:path>
              </a:pathLst>
            </a:custGeom>
            <a:solidFill>
              <a:srgbClr val="FF6C78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64363BC2-B1C5-4A7C-123B-3E605F9A5F02}"/>
                </a:ext>
              </a:extLst>
            </p:cNvPr>
            <p:cNvSpPr/>
            <p:nvPr/>
          </p:nvSpPr>
          <p:spPr>
            <a:xfrm>
              <a:off x="5894332" y="3621740"/>
              <a:ext cx="172471" cy="181591"/>
            </a:xfrm>
            <a:custGeom>
              <a:avLst/>
              <a:gdLst>
                <a:gd name="connsiteX0" fmla="*/ 67175 w 172471"/>
                <a:gd name="connsiteY0" fmla="*/ 181592 h 181591"/>
                <a:gd name="connsiteX1" fmla="*/ 50887 w 172471"/>
                <a:gd name="connsiteY1" fmla="*/ 174829 h 181591"/>
                <a:gd name="connsiteX2" fmla="*/ 6786 w 172471"/>
                <a:gd name="connsiteY2" fmla="*/ 130728 h 181591"/>
                <a:gd name="connsiteX3" fmla="*/ 6786 w 172471"/>
                <a:gd name="connsiteY3" fmla="*/ 98057 h 181591"/>
                <a:gd name="connsiteX4" fmla="*/ 39362 w 172471"/>
                <a:gd name="connsiteY4" fmla="*/ 98057 h 181591"/>
                <a:gd name="connsiteX5" fmla="*/ 62698 w 172471"/>
                <a:gd name="connsiteY5" fmla="*/ 121394 h 181591"/>
                <a:gd name="connsiteX6" fmla="*/ 129659 w 172471"/>
                <a:gd name="connsiteY6" fmla="*/ 11094 h 181591"/>
                <a:gd name="connsiteX7" fmla="*/ 161377 w 172471"/>
                <a:gd name="connsiteY7" fmla="*/ 3379 h 181591"/>
                <a:gd name="connsiteX8" fmla="*/ 169093 w 172471"/>
                <a:gd name="connsiteY8" fmla="*/ 35097 h 181591"/>
                <a:gd name="connsiteX9" fmla="*/ 86892 w 172471"/>
                <a:gd name="connsiteY9" fmla="*/ 170448 h 181591"/>
                <a:gd name="connsiteX10" fmla="*/ 69937 w 172471"/>
                <a:gd name="connsiteY10" fmla="*/ 181401 h 181591"/>
                <a:gd name="connsiteX11" fmla="*/ 67175 w 172471"/>
                <a:gd name="connsiteY11" fmla="*/ 181592 h 1815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72471" h="181591">
                  <a:moveTo>
                    <a:pt x="67175" y="181592"/>
                  </a:moveTo>
                  <a:cubicBezTo>
                    <a:pt x="61079" y="181592"/>
                    <a:pt x="55269" y="179210"/>
                    <a:pt x="50887" y="174829"/>
                  </a:cubicBezTo>
                  <a:lnTo>
                    <a:pt x="6786" y="130728"/>
                  </a:lnTo>
                  <a:cubicBezTo>
                    <a:pt x="-2262" y="121680"/>
                    <a:pt x="-2262" y="107106"/>
                    <a:pt x="6786" y="98057"/>
                  </a:cubicBezTo>
                  <a:cubicBezTo>
                    <a:pt x="15740" y="89104"/>
                    <a:pt x="30313" y="89009"/>
                    <a:pt x="39362" y="98057"/>
                  </a:cubicBezTo>
                  <a:lnTo>
                    <a:pt x="62698" y="121394"/>
                  </a:lnTo>
                  <a:lnTo>
                    <a:pt x="129659" y="11094"/>
                  </a:lnTo>
                  <a:cubicBezTo>
                    <a:pt x="136231" y="236"/>
                    <a:pt x="150423" y="-3288"/>
                    <a:pt x="161377" y="3379"/>
                  </a:cubicBezTo>
                  <a:cubicBezTo>
                    <a:pt x="172235" y="9951"/>
                    <a:pt x="175760" y="24143"/>
                    <a:pt x="169093" y="35097"/>
                  </a:cubicBezTo>
                  <a:lnTo>
                    <a:pt x="86892" y="170448"/>
                  </a:lnTo>
                  <a:cubicBezTo>
                    <a:pt x="83272" y="176543"/>
                    <a:pt x="76985" y="180544"/>
                    <a:pt x="69937" y="181401"/>
                  </a:cubicBezTo>
                  <a:cubicBezTo>
                    <a:pt x="68985" y="181497"/>
                    <a:pt x="68032" y="181592"/>
                    <a:pt x="67175" y="181592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1" name="Graphic 4">
            <a:extLst>
              <a:ext uri="{FF2B5EF4-FFF2-40B4-BE49-F238E27FC236}">
                <a16:creationId xmlns:a16="http://schemas.microsoft.com/office/drawing/2014/main" id="{CBC8CA5E-15B9-A2E1-C02A-DB04ED2569F7}"/>
              </a:ext>
            </a:extLst>
          </p:cNvPr>
          <p:cNvGrpSpPr/>
          <p:nvPr/>
        </p:nvGrpSpPr>
        <p:grpSpPr>
          <a:xfrm>
            <a:off x="5815012" y="4037647"/>
            <a:ext cx="331089" cy="331089"/>
            <a:chOff x="5815012" y="4037647"/>
            <a:chExt cx="331089" cy="331089"/>
          </a:xfrm>
        </p:grpSpPr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DE4381AF-966C-D446-6B47-E8423BF8733D}"/>
                </a:ext>
              </a:extLst>
            </p:cNvPr>
            <p:cNvSpPr/>
            <p:nvPr/>
          </p:nvSpPr>
          <p:spPr>
            <a:xfrm>
              <a:off x="5815012" y="4037647"/>
              <a:ext cx="331089" cy="331089"/>
            </a:xfrm>
            <a:custGeom>
              <a:avLst/>
              <a:gdLst>
                <a:gd name="connsiteX0" fmla="*/ 331089 w 331089"/>
                <a:gd name="connsiteY0" fmla="*/ 165545 h 331089"/>
                <a:gd name="connsiteX1" fmla="*/ 165545 w 331089"/>
                <a:gd name="connsiteY1" fmla="*/ 0 h 331089"/>
                <a:gd name="connsiteX2" fmla="*/ 0 w 331089"/>
                <a:gd name="connsiteY2" fmla="*/ 165545 h 331089"/>
                <a:gd name="connsiteX3" fmla="*/ 165545 w 331089"/>
                <a:gd name="connsiteY3" fmla="*/ 331089 h 331089"/>
                <a:gd name="connsiteX4" fmla="*/ 331089 w 331089"/>
                <a:gd name="connsiteY4" fmla="*/ 165545 h 3310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1089" h="331089">
                  <a:moveTo>
                    <a:pt x="331089" y="165545"/>
                  </a:moveTo>
                  <a:cubicBezTo>
                    <a:pt x="331089" y="74104"/>
                    <a:pt x="256984" y="0"/>
                    <a:pt x="165545" y="0"/>
                  </a:cubicBezTo>
                  <a:cubicBezTo>
                    <a:pt x="74105" y="0"/>
                    <a:pt x="0" y="74104"/>
                    <a:pt x="0" y="165545"/>
                  </a:cubicBezTo>
                  <a:cubicBezTo>
                    <a:pt x="0" y="256985"/>
                    <a:pt x="74105" y="331089"/>
                    <a:pt x="165545" y="331089"/>
                  </a:cubicBezTo>
                  <a:cubicBezTo>
                    <a:pt x="256984" y="331089"/>
                    <a:pt x="331089" y="256985"/>
                    <a:pt x="331089" y="165545"/>
                  </a:cubicBezTo>
                  <a:close/>
                </a:path>
              </a:pathLst>
            </a:custGeom>
            <a:solidFill>
              <a:srgbClr val="FF6C78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6FAD4622-B4F9-A6D9-5F60-2A0FA7973E2A}"/>
                </a:ext>
              </a:extLst>
            </p:cNvPr>
            <p:cNvSpPr/>
            <p:nvPr/>
          </p:nvSpPr>
          <p:spPr>
            <a:xfrm>
              <a:off x="5894332" y="4112373"/>
              <a:ext cx="172471" cy="181591"/>
            </a:xfrm>
            <a:custGeom>
              <a:avLst/>
              <a:gdLst>
                <a:gd name="connsiteX0" fmla="*/ 67175 w 172471"/>
                <a:gd name="connsiteY0" fmla="*/ 181592 h 181591"/>
                <a:gd name="connsiteX1" fmla="*/ 50887 w 172471"/>
                <a:gd name="connsiteY1" fmla="*/ 174829 h 181591"/>
                <a:gd name="connsiteX2" fmla="*/ 6786 w 172471"/>
                <a:gd name="connsiteY2" fmla="*/ 130728 h 181591"/>
                <a:gd name="connsiteX3" fmla="*/ 6786 w 172471"/>
                <a:gd name="connsiteY3" fmla="*/ 98058 h 181591"/>
                <a:gd name="connsiteX4" fmla="*/ 39362 w 172471"/>
                <a:gd name="connsiteY4" fmla="*/ 98058 h 181591"/>
                <a:gd name="connsiteX5" fmla="*/ 62698 w 172471"/>
                <a:gd name="connsiteY5" fmla="*/ 121394 h 181591"/>
                <a:gd name="connsiteX6" fmla="*/ 129659 w 172471"/>
                <a:gd name="connsiteY6" fmla="*/ 11094 h 181591"/>
                <a:gd name="connsiteX7" fmla="*/ 161377 w 172471"/>
                <a:gd name="connsiteY7" fmla="*/ 3379 h 181591"/>
                <a:gd name="connsiteX8" fmla="*/ 169093 w 172471"/>
                <a:gd name="connsiteY8" fmla="*/ 35097 h 181591"/>
                <a:gd name="connsiteX9" fmla="*/ 86892 w 172471"/>
                <a:gd name="connsiteY9" fmla="*/ 170448 h 181591"/>
                <a:gd name="connsiteX10" fmla="*/ 69937 w 172471"/>
                <a:gd name="connsiteY10" fmla="*/ 181401 h 181591"/>
                <a:gd name="connsiteX11" fmla="*/ 67175 w 172471"/>
                <a:gd name="connsiteY11" fmla="*/ 181592 h 1815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72471" h="181591">
                  <a:moveTo>
                    <a:pt x="67175" y="181592"/>
                  </a:moveTo>
                  <a:cubicBezTo>
                    <a:pt x="61079" y="181592"/>
                    <a:pt x="55269" y="179211"/>
                    <a:pt x="50887" y="174829"/>
                  </a:cubicBezTo>
                  <a:lnTo>
                    <a:pt x="6786" y="130728"/>
                  </a:lnTo>
                  <a:cubicBezTo>
                    <a:pt x="-2262" y="121679"/>
                    <a:pt x="-2262" y="107106"/>
                    <a:pt x="6786" y="98058"/>
                  </a:cubicBezTo>
                  <a:cubicBezTo>
                    <a:pt x="15740" y="89104"/>
                    <a:pt x="30313" y="89009"/>
                    <a:pt x="39362" y="98058"/>
                  </a:cubicBezTo>
                  <a:lnTo>
                    <a:pt x="62698" y="121394"/>
                  </a:lnTo>
                  <a:lnTo>
                    <a:pt x="129659" y="11094"/>
                  </a:lnTo>
                  <a:cubicBezTo>
                    <a:pt x="136231" y="236"/>
                    <a:pt x="150423" y="-3288"/>
                    <a:pt x="161377" y="3379"/>
                  </a:cubicBezTo>
                  <a:cubicBezTo>
                    <a:pt x="172235" y="9951"/>
                    <a:pt x="175760" y="24144"/>
                    <a:pt x="169093" y="35097"/>
                  </a:cubicBezTo>
                  <a:lnTo>
                    <a:pt x="86892" y="170448"/>
                  </a:lnTo>
                  <a:cubicBezTo>
                    <a:pt x="83272" y="176544"/>
                    <a:pt x="76985" y="180544"/>
                    <a:pt x="69937" y="181401"/>
                  </a:cubicBezTo>
                  <a:cubicBezTo>
                    <a:pt x="68985" y="181496"/>
                    <a:pt x="68032" y="181592"/>
                    <a:pt x="67175" y="181592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4" name="Graphic 4">
            <a:extLst>
              <a:ext uri="{FF2B5EF4-FFF2-40B4-BE49-F238E27FC236}">
                <a16:creationId xmlns:a16="http://schemas.microsoft.com/office/drawing/2014/main" id="{1BFC38CE-989E-2C5B-B343-9EEE082C87ED}"/>
              </a:ext>
            </a:extLst>
          </p:cNvPr>
          <p:cNvGrpSpPr/>
          <p:nvPr/>
        </p:nvGrpSpPr>
        <p:grpSpPr>
          <a:xfrm>
            <a:off x="5815012" y="4528280"/>
            <a:ext cx="331089" cy="331089"/>
            <a:chOff x="5815012" y="4528280"/>
            <a:chExt cx="331089" cy="331089"/>
          </a:xfrm>
        </p:grpSpPr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75D212F2-12D9-565F-CEE9-4CA10BE65216}"/>
                </a:ext>
              </a:extLst>
            </p:cNvPr>
            <p:cNvSpPr/>
            <p:nvPr/>
          </p:nvSpPr>
          <p:spPr>
            <a:xfrm>
              <a:off x="5815012" y="4528280"/>
              <a:ext cx="331089" cy="331089"/>
            </a:xfrm>
            <a:custGeom>
              <a:avLst/>
              <a:gdLst>
                <a:gd name="connsiteX0" fmla="*/ 331089 w 331089"/>
                <a:gd name="connsiteY0" fmla="*/ 165545 h 331089"/>
                <a:gd name="connsiteX1" fmla="*/ 165545 w 331089"/>
                <a:gd name="connsiteY1" fmla="*/ 0 h 331089"/>
                <a:gd name="connsiteX2" fmla="*/ 0 w 331089"/>
                <a:gd name="connsiteY2" fmla="*/ 165545 h 331089"/>
                <a:gd name="connsiteX3" fmla="*/ 165545 w 331089"/>
                <a:gd name="connsiteY3" fmla="*/ 331089 h 331089"/>
                <a:gd name="connsiteX4" fmla="*/ 331089 w 331089"/>
                <a:gd name="connsiteY4" fmla="*/ 165545 h 3310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1089" h="331089">
                  <a:moveTo>
                    <a:pt x="331089" y="165545"/>
                  </a:moveTo>
                  <a:cubicBezTo>
                    <a:pt x="331089" y="74104"/>
                    <a:pt x="256984" y="0"/>
                    <a:pt x="165545" y="0"/>
                  </a:cubicBezTo>
                  <a:cubicBezTo>
                    <a:pt x="74105" y="0"/>
                    <a:pt x="0" y="74104"/>
                    <a:pt x="0" y="165545"/>
                  </a:cubicBezTo>
                  <a:cubicBezTo>
                    <a:pt x="0" y="256985"/>
                    <a:pt x="74105" y="331089"/>
                    <a:pt x="165545" y="331089"/>
                  </a:cubicBezTo>
                  <a:cubicBezTo>
                    <a:pt x="256984" y="331089"/>
                    <a:pt x="331089" y="256985"/>
                    <a:pt x="331089" y="165545"/>
                  </a:cubicBezTo>
                  <a:close/>
                </a:path>
              </a:pathLst>
            </a:custGeom>
            <a:solidFill>
              <a:srgbClr val="FF6C78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4994A911-DBDB-C879-AB2D-83574412101D}"/>
                </a:ext>
              </a:extLst>
            </p:cNvPr>
            <p:cNvSpPr/>
            <p:nvPr/>
          </p:nvSpPr>
          <p:spPr>
            <a:xfrm>
              <a:off x="5894332" y="4602910"/>
              <a:ext cx="172471" cy="181591"/>
            </a:xfrm>
            <a:custGeom>
              <a:avLst/>
              <a:gdLst>
                <a:gd name="connsiteX0" fmla="*/ 67175 w 172471"/>
                <a:gd name="connsiteY0" fmla="*/ 181592 h 181591"/>
                <a:gd name="connsiteX1" fmla="*/ 50887 w 172471"/>
                <a:gd name="connsiteY1" fmla="*/ 174829 h 181591"/>
                <a:gd name="connsiteX2" fmla="*/ 6786 w 172471"/>
                <a:gd name="connsiteY2" fmla="*/ 130728 h 181591"/>
                <a:gd name="connsiteX3" fmla="*/ 6786 w 172471"/>
                <a:gd name="connsiteY3" fmla="*/ 98058 h 181591"/>
                <a:gd name="connsiteX4" fmla="*/ 39362 w 172471"/>
                <a:gd name="connsiteY4" fmla="*/ 98058 h 181591"/>
                <a:gd name="connsiteX5" fmla="*/ 62698 w 172471"/>
                <a:gd name="connsiteY5" fmla="*/ 121394 h 181591"/>
                <a:gd name="connsiteX6" fmla="*/ 129659 w 172471"/>
                <a:gd name="connsiteY6" fmla="*/ 11094 h 181591"/>
                <a:gd name="connsiteX7" fmla="*/ 161377 w 172471"/>
                <a:gd name="connsiteY7" fmla="*/ 3379 h 181591"/>
                <a:gd name="connsiteX8" fmla="*/ 169093 w 172471"/>
                <a:gd name="connsiteY8" fmla="*/ 35097 h 181591"/>
                <a:gd name="connsiteX9" fmla="*/ 86892 w 172471"/>
                <a:gd name="connsiteY9" fmla="*/ 170448 h 181591"/>
                <a:gd name="connsiteX10" fmla="*/ 69937 w 172471"/>
                <a:gd name="connsiteY10" fmla="*/ 181401 h 181591"/>
                <a:gd name="connsiteX11" fmla="*/ 67175 w 172471"/>
                <a:gd name="connsiteY11" fmla="*/ 181592 h 1815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72471" h="181591">
                  <a:moveTo>
                    <a:pt x="67175" y="181592"/>
                  </a:moveTo>
                  <a:cubicBezTo>
                    <a:pt x="61079" y="181592"/>
                    <a:pt x="55269" y="179211"/>
                    <a:pt x="50887" y="174829"/>
                  </a:cubicBezTo>
                  <a:lnTo>
                    <a:pt x="6786" y="130728"/>
                  </a:lnTo>
                  <a:cubicBezTo>
                    <a:pt x="-2262" y="121679"/>
                    <a:pt x="-2262" y="107106"/>
                    <a:pt x="6786" y="98058"/>
                  </a:cubicBezTo>
                  <a:cubicBezTo>
                    <a:pt x="15740" y="89104"/>
                    <a:pt x="30313" y="89009"/>
                    <a:pt x="39362" y="98058"/>
                  </a:cubicBezTo>
                  <a:lnTo>
                    <a:pt x="62698" y="121394"/>
                  </a:lnTo>
                  <a:lnTo>
                    <a:pt x="129659" y="11094"/>
                  </a:lnTo>
                  <a:cubicBezTo>
                    <a:pt x="136231" y="236"/>
                    <a:pt x="150423" y="-3288"/>
                    <a:pt x="161377" y="3379"/>
                  </a:cubicBezTo>
                  <a:cubicBezTo>
                    <a:pt x="172235" y="9951"/>
                    <a:pt x="175760" y="24144"/>
                    <a:pt x="169093" y="35097"/>
                  </a:cubicBezTo>
                  <a:lnTo>
                    <a:pt x="86892" y="170448"/>
                  </a:lnTo>
                  <a:cubicBezTo>
                    <a:pt x="83272" y="176544"/>
                    <a:pt x="76985" y="180544"/>
                    <a:pt x="69937" y="181401"/>
                  </a:cubicBezTo>
                  <a:cubicBezTo>
                    <a:pt x="68985" y="181496"/>
                    <a:pt x="68032" y="181592"/>
                    <a:pt x="67175" y="181592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7" name="Graphic 4">
            <a:extLst>
              <a:ext uri="{FF2B5EF4-FFF2-40B4-BE49-F238E27FC236}">
                <a16:creationId xmlns:a16="http://schemas.microsoft.com/office/drawing/2014/main" id="{F75FA064-6949-797D-0CBA-A4C9771DA27A}"/>
              </a:ext>
            </a:extLst>
          </p:cNvPr>
          <p:cNvGrpSpPr/>
          <p:nvPr/>
        </p:nvGrpSpPr>
        <p:grpSpPr>
          <a:xfrm>
            <a:off x="5815012" y="5018817"/>
            <a:ext cx="331088" cy="331089"/>
            <a:chOff x="5815012" y="5018817"/>
            <a:chExt cx="331088" cy="331089"/>
          </a:xfrm>
        </p:grpSpPr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3A1E02CF-B983-173D-F460-C828470F872B}"/>
                </a:ext>
              </a:extLst>
            </p:cNvPr>
            <p:cNvSpPr/>
            <p:nvPr/>
          </p:nvSpPr>
          <p:spPr>
            <a:xfrm>
              <a:off x="5815012" y="5018817"/>
              <a:ext cx="331088" cy="331089"/>
            </a:xfrm>
            <a:custGeom>
              <a:avLst/>
              <a:gdLst>
                <a:gd name="connsiteX0" fmla="*/ 331089 w 331088"/>
                <a:gd name="connsiteY0" fmla="*/ 165545 h 331089"/>
                <a:gd name="connsiteX1" fmla="*/ 165545 w 331088"/>
                <a:gd name="connsiteY1" fmla="*/ 331089 h 331089"/>
                <a:gd name="connsiteX2" fmla="*/ 0 w 331088"/>
                <a:gd name="connsiteY2" fmla="*/ 165544 h 331089"/>
                <a:gd name="connsiteX3" fmla="*/ 165545 w 331088"/>
                <a:gd name="connsiteY3" fmla="*/ 0 h 331089"/>
                <a:gd name="connsiteX4" fmla="*/ 331089 w 331088"/>
                <a:gd name="connsiteY4" fmla="*/ 165545 h 3310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1088" h="331089">
                  <a:moveTo>
                    <a:pt x="331089" y="165545"/>
                  </a:moveTo>
                  <a:cubicBezTo>
                    <a:pt x="331089" y="256972"/>
                    <a:pt x="256972" y="331089"/>
                    <a:pt x="165545" y="331089"/>
                  </a:cubicBezTo>
                  <a:cubicBezTo>
                    <a:pt x="74117" y="331089"/>
                    <a:pt x="0" y="256972"/>
                    <a:pt x="0" y="165544"/>
                  </a:cubicBezTo>
                  <a:cubicBezTo>
                    <a:pt x="0" y="74117"/>
                    <a:pt x="74117" y="0"/>
                    <a:pt x="165545" y="0"/>
                  </a:cubicBezTo>
                  <a:cubicBezTo>
                    <a:pt x="256972" y="0"/>
                    <a:pt x="331089" y="74116"/>
                    <a:pt x="331089" y="165545"/>
                  </a:cubicBezTo>
                  <a:close/>
                </a:path>
              </a:pathLst>
            </a:custGeom>
            <a:solidFill>
              <a:srgbClr val="FF6C78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DFAFE620-07AB-CFEE-3F59-8C02A6339E51}"/>
                </a:ext>
              </a:extLst>
            </p:cNvPr>
            <p:cNvSpPr/>
            <p:nvPr/>
          </p:nvSpPr>
          <p:spPr>
            <a:xfrm>
              <a:off x="5894332" y="5093639"/>
              <a:ext cx="172471" cy="181591"/>
            </a:xfrm>
            <a:custGeom>
              <a:avLst/>
              <a:gdLst>
                <a:gd name="connsiteX0" fmla="*/ 67175 w 172471"/>
                <a:gd name="connsiteY0" fmla="*/ 181497 h 181591"/>
                <a:gd name="connsiteX1" fmla="*/ 50887 w 172471"/>
                <a:gd name="connsiteY1" fmla="*/ 174734 h 181591"/>
                <a:gd name="connsiteX2" fmla="*/ 6786 w 172471"/>
                <a:gd name="connsiteY2" fmla="*/ 130633 h 181591"/>
                <a:gd name="connsiteX3" fmla="*/ 6786 w 172471"/>
                <a:gd name="connsiteY3" fmla="*/ 98057 h 181591"/>
                <a:gd name="connsiteX4" fmla="*/ 39362 w 172471"/>
                <a:gd name="connsiteY4" fmla="*/ 98057 h 181591"/>
                <a:gd name="connsiteX5" fmla="*/ 62698 w 172471"/>
                <a:gd name="connsiteY5" fmla="*/ 121394 h 181591"/>
                <a:gd name="connsiteX6" fmla="*/ 129659 w 172471"/>
                <a:gd name="connsiteY6" fmla="*/ 11094 h 181591"/>
                <a:gd name="connsiteX7" fmla="*/ 161377 w 172471"/>
                <a:gd name="connsiteY7" fmla="*/ 3379 h 181591"/>
                <a:gd name="connsiteX8" fmla="*/ 169093 w 172471"/>
                <a:gd name="connsiteY8" fmla="*/ 35097 h 181591"/>
                <a:gd name="connsiteX9" fmla="*/ 86892 w 172471"/>
                <a:gd name="connsiteY9" fmla="*/ 170448 h 181591"/>
                <a:gd name="connsiteX10" fmla="*/ 69937 w 172471"/>
                <a:gd name="connsiteY10" fmla="*/ 181401 h 181591"/>
                <a:gd name="connsiteX11" fmla="*/ 67175 w 172471"/>
                <a:gd name="connsiteY11" fmla="*/ 181592 h 1815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72471" h="181591">
                  <a:moveTo>
                    <a:pt x="67175" y="181497"/>
                  </a:moveTo>
                  <a:cubicBezTo>
                    <a:pt x="61079" y="181497"/>
                    <a:pt x="55269" y="179115"/>
                    <a:pt x="50887" y="174734"/>
                  </a:cubicBezTo>
                  <a:lnTo>
                    <a:pt x="6786" y="130633"/>
                  </a:lnTo>
                  <a:cubicBezTo>
                    <a:pt x="-2262" y="121584"/>
                    <a:pt x="-2262" y="107011"/>
                    <a:pt x="6786" y="98057"/>
                  </a:cubicBezTo>
                  <a:cubicBezTo>
                    <a:pt x="15740" y="89104"/>
                    <a:pt x="30313" y="89009"/>
                    <a:pt x="39362" y="98057"/>
                  </a:cubicBezTo>
                  <a:lnTo>
                    <a:pt x="62698" y="121394"/>
                  </a:lnTo>
                  <a:lnTo>
                    <a:pt x="129659" y="11094"/>
                  </a:lnTo>
                  <a:cubicBezTo>
                    <a:pt x="136231" y="236"/>
                    <a:pt x="150423" y="-3288"/>
                    <a:pt x="161377" y="3379"/>
                  </a:cubicBezTo>
                  <a:cubicBezTo>
                    <a:pt x="172235" y="9951"/>
                    <a:pt x="175760" y="24143"/>
                    <a:pt x="169093" y="35097"/>
                  </a:cubicBezTo>
                  <a:lnTo>
                    <a:pt x="86892" y="170448"/>
                  </a:lnTo>
                  <a:cubicBezTo>
                    <a:pt x="83272" y="176543"/>
                    <a:pt x="76985" y="180544"/>
                    <a:pt x="69937" y="181401"/>
                  </a:cubicBezTo>
                  <a:cubicBezTo>
                    <a:pt x="68985" y="181497"/>
                    <a:pt x="68032" y="181592"/>
                    <a:pt x="67175" y="181592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EFAF2706-2000-0ACA-D172-245515EF9D06}"/>
              </a:ext>
            </a:extLst>
          </p:cNvPr>
          <p:cNvSpPr/>
          <p:nvPr/>
        </p:nvSpPr>
        <p:spPr>
          <a:xfrm>
            <a:off x="7766970" y="2410587"/>
            <a:ext cx="1880044" cy="122301"/>
          </a:xfrm>
          <a:custGeom>
            <a:avLst/>
            <a:gdLst>
              <a:gd name="connsiteX0" fmla="*/ 0 w 1880044"/>
              <a:gd name="connsiteY0" fmla="*/ 0 h 122301"/>
              <a:gd name="connsiteX1" fmla="*/ 1880045 w 1880044"/>
              <a:gd name="connsiteY1" fmla="*/ 0 h 122301"/>
              <a:gd name="connsiteX2" fmla="*/ 1880045 w 1880044"/>
              <a:gd name="connsiteY2" fmla="*/ 122301 h 122301"/>
              <a:gd name="connsiteX3" fmla="*/ 0 w 1880044"/>
              <a:gd name="connsiteY3" fmla="*/ 122301 h 1223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80044" h="122301">
                <a:moveTo>
                  <a:pt x="0" y="0"/>
                </a:moveTo>
                <a:lnTo>
                  <a:pt x="1880045" y="0"/>
                </a:lnTo>
                <a:lnTo>
                  <a:pt x="1880045" y="122301"/>
                </a:lnTo>
                <a:lnTo>
                  <a:pt x="0" y="122301"/>
                </a:lnTo>
                <a:close/>
              </a:path>
            </a:pathLst>
          </a:custGeom>
          <a:solidFill>
            <a:srgbClr val="FD695A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110B9804-F1E3-36E4-FBF3-3B8B34048970}"/>
              </a:ext>
            </a:extLst>
          </p:cNvPr>
          <p:cNvSpPr/>
          <p:nvPr/>
        </p:nvSpPr>
        <p:spPr>
          <a:xfrm>
            <a:off x="1133856" y="1430750"/>
            <a:ext cx="3542382" cy="3996499"/>
          </a:xfrm>
          <a:custGeom>
            <a:avLst/>
            <a:gdLst>
              <a:gd name="connsiteX0" fmla="*/ 2945892 w 3542382"/>
              <a:gd name="connsiteY0" fmla="*/ 3996309 h 3996499"/>
              <a:gd name="connsiteX1" fmla="*/ 2905601 w 3542382"/>
              <a:gd name="connsiteY1" fmla="*/ 3517487 h 3996499"/>
              <a:gd name="connsiteX2" fmla="*/ 2990660 w 3542382"/>
              <a:gd name="connsiteY2" fmla="*/ 3477197 h 3996499"/>
              <a:gd name="connsiteX3" fmla="*/ 3035427 w 3542382"/>
              <a:gd name="connsiteY3" fmla="*/ 3427952 h 3996499"/>
              <a:gd name="connsiteX4" fmla="*/ 3035427 w 3542382"/>
              <a:gd name="connsiteY4" fmla="*/ 3342894 h 3996499"/>
              <a:gd name="connsiteX5" fmla="*/ 3465005 w 3542382"/>
              <a:gd name="connsiteY5" fmla="*/ 3342894 h 3996499"/>
              <a:gd name="connsiteX6" fmla="*/ 3541109 w 3542382"/>
              <a:gd name="connsiteY6" fmla="*/ 3217640 h 3996499"/>
              <a:gd name="connsiteX7" fmla="*/ 3460528 w 3542382"/>
              <a:gd name="connsiteY7" fmla="*/ 2904363 h 3996499"/>
              <a:gd name="connsiteX8" fmla="*/ 3254693 w 3542382"/>
              <a:gd name="connsiteY8" fmla="*/ 2568702 h 3996499"/>
              <a:gd name="connsiteX9" fmla="*/ 3192018 w 3542382"/>
              <a:gd name="connsiteY9" fmla="*/ 2465737 h 3996499"/>
              <a:gd name="connsiteX10" fmla="*/ 2936939 w 3542382"/>
              <a:gd name="connsiteY10" fmla="*/ 1973485 h 3996499"/>
              <a:gd name="connsiteX11" fmla="*/ 2905601 w 3542382"/>
              <a:gd name="connsiteY11" fmla="*/ 1687068 h 3996499"/>
              <a:gd name="connsiteX12" fmla="*/ 2762441 w 3542382"/>
              <a:gd name="connsiteY12" fmla="*/ 1709452 h 3996499"/>
              <a:gd name="connsiteX13" fmla="*/ 2480501 w 3542382"/>
              <a:gd name="connsiteY13" fmla="*/ 1208246 h 3996499"/>
              <a:gd name="connsiteX14" fmla="*/ 2480501 w 3542382"/>
              <a:gd name="connsiteY14" fmla="*/ 1087374 h 3996499"/>
              <a:gd name="connsiteX15" fmla="*/ 2449163 w 3542382"/>
              <a:gd name="connsiteY15" fmla="*/ 626459 h 3996499"/>
              <a:gd name="connsiteX16" fmla="*/ 2390966 w 3542382"/>
              <a:gd name="connsiteY16" fmla="*/ 496729 h 3996499"/>
              <a:gd name="connsiteX17" fmla="*/ 2050828 w 3542382"/>
              <a:gd name="connsiteY17" fmla="*/ 31337 h 3996499"/>
              <a:gd name="connsiteX18" fmla="*/ 1840516 w 3542382"/>
              <a:gd name="connsiteY18" fmla="*/ 0 h 3996499"/>
              <a:gd name="connsiteX19" fmla="*/ 1460183 w 3542382"/>
              <a:gd name="connsiteY19" fmla="*/ 255080 h 3996499"/>
              <a:gd name="connsiteX20" fmla="*/ 1375124 w 3542382"/>
              <a:gd name="connsiteY20" fmla="*/ 563880 h 3996499"/>
              <a:gd name="connsiteX21" fmla="*/ 1325880 w 3542382"/>
              <a:gd name="connsiteY21" fmla="*/ 895064 h 3996499"/>
              <a:gd name="connsiteX22" fmla="*/ 1263206 w 3542382"/>
              <a:gd name="connsiteY22" fmla="*/ 1257586 h 3996499"/>
              <a:gd name="connsiteX23" fmla="*/ 1218438 w 3542382"/>
              <a:gd name="connsiteY23" fmla="*/ 1369505 h 3996499"/>
              <a:gd name="connsiteX24" fmla="*/ 1164717 w 3542382"/>
              <a:gd name="connsiteY24" fmla="*/ 1539526 h 3996499"/>
              <a:gd name="connsiteX25" fmla="*/ 900684 w 3542382"/>
              <a:gd name="connsiteY25" fmla="*/ 1508188 h 3996499"/>
              <a:gd name="connsiteX26" fmla="*/ 802195 w 3542382"/>
              <a:gd name="connsiteY26" fmla="*/ 1588770 h 3996499"/>
              <a:gd name="connsiteX27" fmla="*/ 685800 w 3542382"/>
              <a:gd name="connsiteY27" fmla="*/ 1830419 h 3996499"/>
              <a:gd name="connsiteX28" fmla="*/ 547116 w 3542382"/>
              <a:gd name="connsiteY28" fmla="*/ 2242090 h 3996499"/>
              <a:gd name="connsiteX29" fmla="*/ 520256 w 3542382"/>
              <a:gd name="connsiteY29" fmla="*/ 2371820 h 3996499"/>
              <a:gd name="connsiteX30" fmla="*/ 457581 w 3542382"/>
              <a:gd name="connsiteY30" fmla="*/ 2403158 h 3996499"/>
              <a:gd name="connsiteX31" fmla="*/ 385953 w 3542382"/>
              <a:gd name="connsiteY31" fmla="*/ 2465832 h 3996499"/>
              <a:gd name="connsiteX32" fmla="*/ 256127 w 3542382"/>
              <a:gd name="connsiteY32" fmla="*/ 2492693 h 3996499"/>
              <a:gd name="connsiteX33" fmla="*/ 81629 w 3542382"/>
              <a:gd name="connsiteY33" fmla="*/ 2550890 h 3996499"/>
              <a:gd name="connsiteX34" fmla="*/ 27908 w 3542382"/>
              <a:gd name="connsiteY34" fmla="*/ 2658332 h 3996499"/>
              <a:gd name="connsiteX35" fmla="*/ 59246 w 3542382"/>
              <a:gd name="connsiteY35" fmla="*/ 3195352 h 3996499"/>
              <a:gd name="connsiteX36" fmla="*/ 121920 w 3542382"/>
              <a:gd name="connsiteY36" fmla="*/ 3508629 h 3996499"/>
              <a:gd name="connsiteX37" fmla="*/ 0 w 3542382"/>
              <a:gd name="connsiteY37" fmla="*/ 3625025 h 3996499"/>
              <a:gd name="connsiteX38" fmla="*/ 0 w 3542382"/>
              <a:gd name="connsiteY38" fmla="*/ 3996499 h 3996499"/>
              <a:gd name="connsiteX39" fmla="*/ 2945702 w 3542382"/>
              <a:gd name="connsiteY39" fmla="*/ 3996499 h 39964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3542382" h="3996499">
                <a:moveTo>
                  <a:pt x="2945892" y="3996309"/>
                </a:moveTo>
                <a:lnTo>
                  <a:pt x="2905601" y="3517487"/>
                </a:lnTo>
                <a:lnTo>
                  <a:pt x="2990660" y="3477197"/>
                </a:lnTo>
                <a:lnTo>
                  <a:pt x="3035427" y="3427952"/>
                </a:lnTo>
                <a:lnTo>
                  <a:pt x="3035427" y="3342894"/>
                </a:lnTo>
                <a:cubicBezTo>
                  <a:pt x="3035427" y="3342894"/>
                  <a:pt x="3218879" y="3423476"/>
                  <a:pt x="3465005" y="3342894"/>
                </a:cubicBezTo>
                <a:lnTo>
                  <a:pt x="3541109" y="3217640"/>
                </a:lnTo>
                <a:cubicBezTo>
                  <a:pt x="3541109" y="3217640"/>
                  <a:pt x="3559016" y="3078956"/>
                  <a:pt x="3460528" y="2904363"/>
                </a:cubicBezTo>
                <a:lnTo>
                  <a:pt x="3254693" y="2568702"/>
                </a:lnTo>
                <a:cubicBezTo>
                  <a:pt x="3254693" y="2568702"/>
                  <a:pt x="3232309" y="2506028"/>
                  <a:pt x="3192018" y="2465737"/>
                </a:cubicBezTo>
                <a:lnTo>
                  <a:pt x="2936939" y="1973485"/>
                </a:lnTo>
                <a:lnTo>
                  <a:pt x="2905601" y="1687068"/>
                </a:lnTo>
                <a:lnTo>
                  <a:pt x="2762441" y="1709452"/>
                </a:lnTo>
                <a:lnTo>
                  <a:pt x="2480501" y="1208246"/>
                </a:lnTo>
                <a:lnTo>
                  <a:pt x="2480501" y="1087374"/>
                </a:lnTo>
                <a:cubicBezTo>
                  <a:pt x="2480501" y="1087374"/>
                  <a:pt x="2552129" y="912876"/>
                  <a:pt x="2449163" y="626459"/>
                </a:cubicBezTo>
                <a:lnTo>
                  <a:pt x="2390966" y="496729"/>
                </a:lnTo>
                <a:cubicBezTo>
                  <a:pt x="2390966" y="496729"/>
                  <a:pt x="2449163" y="143161"/>
                  <a:pt x="2050828" y="31337"/>
                </a:cubicBezTo>
                <a:lnTo>
                  <a:pt x="1840516" y="0"/>
                </a:lnTo>
                <a:cubicBezTo>
                  <a:pt x="1840516" y="0"/>
                  <a:pt x="1585436" y="58198"/>
                  <a:pt x="1460183" y="255080"/>
                </a:cubicBezTo>
                <a:cubicBezTo>
                  <a:pt x="1460183" y="255080"/>
                  <a:pt x="1379601" y="407194"/>
                  <a:pt x="1375124" y="563880"/>
                </a:cubicBezTo>
                <a:lnTo>
                  <a:pt x="1325880" y="895064"/>
                </a:lnTo>
                <a:cubicBezTo>
                  <a:pt x="1325880" y="895064"/>
                  <a:pt x="1209485" y="1051655"/>
                  <a:pt x="1263206" y="1257586"/>
                </a:cubicBezTo>
                <a:lnTo>
                  <a:pt x="1218438" y="1369505"/>
                </a:lnTo>
                <a:lnTo>
                  <a:pt x="1164717" y="1539526"/>
                </a:lnTo>
                <a:lnTo>
                  <a:pt x="900684" y="1508188"/>
                </a:lnTo>
                <a:lnTo>
                  <a:pt x="802195" y="1588770"/>
                </a:lnTo>
                <a:lnTo>
                  <a:pt x="685800" y="1830419"/>
                </a:lnTo>
                <a:lnTo>
                  <a:pt x="547116" y="2242090"/>
                </a:lnTo>
                <a:lnTo>
                  <a:pt x="520256" y="2371820"/>
                </a:lnTo>
                <a:cubicBezTo>
                  <a:pt x="520256" y="2371820"/>
                  <a:pt x="475488" y="2394204"/>
                  <a:pt x="457581" y="2403158"/>
                </a:cubicBezTo>
                <a:cubicBezTo>
                  <a:pt x="439674" y="2412111"/>
                  <a:pt x="385953" y="2465832"/>
                  <a:pt x="385953" y="2465832"/>
                </a:cubicBezTo>
                <a:lnTo>
                  <a:pt x="256127" y="2492693"/>
                </a:lnTo>
                <a:lnTo>
                  <a:pt x="81629" y="2550890"/>
                </a:lnTo>
                <a:lnTo>
                  <a:pt x="27908" y="2658332"/>
                </a:lnTo>
                <a:lnTo>
                  <a:pt x="59246" y="3195352"/>
                </a:lnTo>
                <a:lnTo>
                  <a:pt x="121920" y="3508629"/>
                </a:lnTo>
                <a:lnTo>
                  <a:pt x="0" y="3625025"/>
                </a:lnTo>
                <a:lnTo>
                  <a:pt x="0" y="3996499"/>
                </a:lnTo>
                <a:lnTo>
                  <a:pt x="2945702" y="3996499"/>
                </a:lnTo>
                <a:close/>
              </a:path>
            </a:pathLst>
          </a:custGeom>
          <a:noFill/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9DF8B6F5-07F6-759E-D4A1-0F1F39AE38D3}"/>
              </a:ext>
            </a:extLst>
          </p:cNvPr>
          <p:cNvSpPr txBox="1"/>
          <p:nvPr/>
        </p:nvSpPr>
        <p:spPr>
          <a:xfrm>
            <a:off x="5713634" y="2708261"/>
            <a:ext cx="458606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chemeClr val="bg1">
                    <a:lumMod val="50000"/>
                  </a:schemeClr>
                </a:solidFill>
              </a:rPr>
              <a:t>Lorem Ipsum is simply dummy text of the printing and typesetting industry. </a:t>
            </a:r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02F455F4-F08F-E0EE-9119-CA5FE9B47E84}"/>
              </a:ext>
            </a:extLst>
          </p:cNvPr>
          <p:cNvSpPr txBox="1"/>
          <p:nvPr/>
        </p:nvSpPr>
        <p:spPr>
          <a:xfrm>
            <a:off x="5815012" y="1536700"/>
            <a:ext cx="39928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002841"/>
                </a:solidFill>
              </a:rPr>
              <a:t>Title</a:t>
            </a: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517A784A-4551-AEFE-AA23-12A9EDF6FEA3}"/>
              </a:ext>
            </a:extLst>
          </p:cNvPr>
          <p:cNvSpPr txBox="1"/>
          <p:nvPr/>
        </p:nvSpPr>
        <p:spPr>
          <a:xfrm>
            <a:off x="6181835" y="3585770"/>
            <a:ext cx="4586066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50" dirty="0">
                <a:solidFill>
                  <a:schemeClr val="bg1">
                    <a:lumMod val="50000"/>
                  </a:schemeClr>
                </a:solidFill>
              </a:rPr>
              <a:t>Lorem Ipsum is simply dummy text of the printing and typesetting industry. </a:t>
            </a: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524EA7C8-F90E-4861-F0C4-539D2879FD5A}"/>
              </a:ext>
            </a:extLst>
          </p:cNvPr>
          <p:cNvSpPr txBox="1"/>
          <p:nvPr/>
        </p:nvSpPr>
        <p:spPr>
          <a:xfrm>
            <a:off x="6181835" y="4054633"/>
            <a:ext cx="4586066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50" dirty="0">
                <a:solidFill>
                  <a:schemeClr val="bg1">
                    <a:lumMod val="50000"/>
                  </a:schemeClr>
                </a:solidFill>
              </a:rPr>
              <a:t>Lorem Ipsum is simply dummy text of the printing and typesetting industry. </a:t>
            </a: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7D070F22-FA3C-128D-21AD-6202F85DAED6}"/>
              </a:ext>
            </a:extLst>
          </p:cNvPr>
          <p:cNvSpPr txBox="1"/>
          <p:nvPr/>
        </p:nvSpPr>
        <p:spPr>
          <a:xfrm>
            <a:off x="6181835" y="4553248"/>
            <a:ext cx="4586066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50" dirty="0">
                <a:solidFill>
                  <a:schemeClr val="bg1">
                    <a:lumMod val="50000"/>
                  </a:schemeClr>
                </a:solidFill>
              </a:rPr>
              <a:t>Lorem Ipsum is simply dummy text of the printing and typesetting industry. </a:t>
            </a:r>
          </a:p>
        </p:txBody>
      </p:sp>
      <p:sp>
        <p:nvSpPr>
          <p:cNvPr id="142" name="TextBox 141">
            <a:extLst>
              <a:ext uri="{FF2B5EF4-FFF2-40B4-BE49-F238E27FC236}">
                <a16:creationId xmlns:a16="http://schemas.microsoft.com/office/drawing/2014/main" id="{70175902-0D95-DCDF-DFFD-EC4BF1592D11}"/>
              </a:ext>
            </a:extLst>
          </p:cNvPr>
          <p:cNvSpPr txBox="1"/>
          <p:nvPr/>
        </p:nvSpPr>
        <p:spPr>
          <a:xfrm>
            <a:off x="6181835" y="5074927"/>
            <a:ext cx="4586066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50" dirty="0">
                <a:solidFill>
                  <a:schemeClr val="bg1">
                    <a:lumMod val="50000"/>
                  </a:schemeClr>
                </a:solidFill>
              </a:rPr>
              <a:t>Lorem Ipsum is simply dummy text of the printing and typesetting industry. </a:t>
            </a:r>
          </a:p>
        </p:txBody>
      </p:sp>
      <p:pic>
        <p:nvPicPr>
          <p:cNvPr id="144" name="Picture 143" descr="A white circle with black text&#10;&#10;AI-generated content may be incorrect.">
            <a:extLst>
              <a:ext uri="{FF2B5EF4-FFF2-40B4-BE49-F238E27FC236}">
                <a16:creationId xmlns:a16="http://schemas.microsoft.com/office/drawing/2014/main" id="{28C0F455-846C-5C3D-36DD-62D4D60BD1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2300" y="2060043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6230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66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amir sh</dc:creator>
  <cp:lastModifiedBy>amir sh</cp:lastModifiedBy>
  <cp:revision>1</cp:revision>
  <dcterms:created xsi:type="dcterms:W3CDTF">2025-03-31T07:24:33Z</dcterms:created>
  <dcterms:modified xsi:type="dcterms:W3CDTF">2025-03-31T07:24:37Z</dcterms:modified>
</cp:coreProperties>
</file>