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69EB7-DA66-AB75-276E-4792AA01E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085B5F-1A3B-B6A3-314B-3F29D41DCE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9D8E9-8CA1-38A2-DD5F-C3EEA4FB5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3E2-C779-42FB-8911-0664D1F5A22E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1A564-2510-A19D-2D57-4CA222C61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AB111-2CC8-943A-A866-B8F6480EA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6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FBA6-C11A-97FA-3E55-2A7B0D102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C2DD8C-7AAD-454F-146F-B5ED6B70C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261C0-6B21-A4CC-F6AB-A688293F1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3E2-C779-42FB-8911-0664D1F5A22E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4F31C-329F-C5C6-4E3E-482C8B0E0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AC346-DA35-23F8-E6B3-CA7752E10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0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EE9816-3843-651E-4AD2-FBCC907F8C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96FCEE-33B0-4AE1-56A8-94EF00328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30EEA-1D86-C9F0-63DA-B18F537C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3E2-C779-42FB-8911-0664D1F5A22E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FB941-DBEC-57F3-DEC8-7B48751F3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03255-A8D3-5ADD-6FBD-DA8A251B3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1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B87C9-FD86-C8DF-A910-D12A9625A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308B1-9F5A-E9FB-08AC-1A69B8D03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2C842-3EDA-4F82-000D-6EAFBA476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3E2-C779-42FB-8911-0664D1F5A22E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90CD4-8F1D-D1B6-68BD-32E15A172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33801-1A81-D0A2-FC66-B6AB1E5B9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2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2CB75-28DA-94E5-3699-D1A85919F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657C7-8228-C2C3-2463-DA31258FE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6463B-6302-0A07-3463-AA6FA52C9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3E2-C779-42FB-8911-0664D1F5A22E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0DB48-2CE0-F4A6-E34C-6E68D9BB7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3AB68-C548-B1B2-47A3-1A6E8CC6F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9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0C294-176B-BCBE-B7E6-45273017D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3DB8C-A46B-7D49-0DAF-55CD3A699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2E3CF5-ED79-00AA-62B3-86ADED3D1B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1951EF-0E5A-19BC-BD1C-AFC6DC5D7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3E2-C779-42FB-8911-0664D1F5A22E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3ECEE2-8829-C25C-D1FA-8A6F86FF6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FF634-5973-68B6-CED6-3DA8EF1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10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91F1D-F755-B1C9-86EA-067FDD289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C757E-75F2-2FDF-A4ED-DC7B40CC2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A962AF-00DC-94BE-C3F1-2FF992B520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7CDD0D-7E6F-7F2C-3451-2BF4A5F4CF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D340CB-7BE0-647B-4BC3-E8CE206496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426A1-AC20-0742-302B-50DCF9E7F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3E2-C779-42FB-8911-0664D1F5A22E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C4F29D-4062-7BF3-85F1-1DE65DAF7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7C2A7A-117C-05F1-3634-ADA1BAF30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276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7CF78-89A0-BC71-3DD4-5092AE71C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E01D90-DECC-2684-BFB0-C591A6E88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3E2-C779-42FB-8911-0664D1F5A22E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15B608-1745-0207-B61E-7977C56F6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6FF56D-29CE-1479-DFA1-911EA4FE0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4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D3E592-D58F-BBFA-F776-240116450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5815E7-5FE0-DC00-B667-72E386585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E00C8A-5894-3AF9-AACA-E23C121BFD3B}"/>
              </a:ext>
            </a:extLst>
          </p:cNvPr>
          <p:cNvSpPr txBox="1"/>
          <p:nvPr userDrawn="1"/>
        </p:nvSpPr>
        <p:spPr>
          <a:xfrm>
            <a:off x="172588" y="6352143"/>
            <a:ext cx="42660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Montserrat Black" panose="00000A00000000000000" pitchFamily="50" charset="0"/>
              </a:rPr>
              <a:t>www.domypowerpoint.com</a:t>
            </a:r>
          </a:p>
        </p:txBody>
      </p:sp>
    </p:spTree>
    <p:extLst>
      <p:ext uri="{BB962C8B-B14F-4D97-AF65-F5344CB8AC3E}">
        <p14:creationId xmlns:p14="http://schemas.microsoft.com/office/powerpoint/2010/main" val="73423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16689-B9DE-675E-E0E5-CAAF18227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E6713-C689-1252-7F90-AA19BE593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C7DF3A-E536-BF4F-96CD-DF4626937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238E4E-4F2E-28AF-4E8A-3F69A12C6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3E2-C779-42FB-8911-0664D1F5A22E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2DC5A6-84C3-8E8C-017E-20583AAE7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C6D92-F977-AC1C-F714-0CF22BDC6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94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D6EA3-696E-A25F-B03B-2F7943813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ADDA4D-94F6-AD17-12AC-828ACE1F07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004806-1A76-3ADC-51DA-C49CC3753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DFC714-EA32-9F55-6CA8-72783BC2A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3E2-C779-42FB-8911-0664D1F5A22E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1B24E-148D-B1C4-148A-90E8AAAAB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E7819-D8B1-03FE-C93C-0DC7759D5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63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0C4CA-5580-CD69-8F44-CCF8A6A27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30F0C-9EA0-31DD-AF1C-944574264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4EF8F-74B0-0125-C55D-D7C4B456D4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A043E2-C779-42FB-8911-0664D1F5A22E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50C5B-1CEE-B73B-5D53-13314F5FE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435EA-D69D-11A5-6C86-BE19F1EC94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8A3F92-7E0B-4153-AC74-D7930F553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36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BEDA3625-3A19-8140-92D0-E056E269B0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76" y="498099"/>
            <a:ext cx="2380952" cy="552381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CCA56C3-0A05-11E4-6CF6-8E332A906225}"/>
              </a:ext>
            </a:extLst>
          </p:cNvPr>
          <p:cNvSpPr/>
          <p:nvPr/>
        </p:nvSpPr>
        <p:spPr>
          <a:xfrm>
            <a:off x="806245" y="3001296"/>
            <a:ext cx="10785987" cy="855407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0000"/>
              </a:gs>
              <a:gs pos="58000">
                <a:srgbClr val="C0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2EB2297-6746-BAAA-A50A-8B6CCB6DD1AB}"/>
              </a:ext>
            </a:extLst>
          </p:cNvPr>
          <p:cNvSpPr/>
          <p:nvPr/>
        </p:nvSpPr>
        <p:spPr>
          <a:xfrm>
            <a:off x="1076632" y="3244333"/>
            <a:ext cx="10309123" cy="369332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8DCCED-BCC9-4622-54C6-30248F19D3F4}"/>
              </a:ext>
            </a:extLst>
          </p:cNvPr>
          <p:cNvSpPr txBox="1"/>
          <p:nvPr/>
        </p:nvSpPr>
        <p:spPr>
          <a:xfrm>
            <a:off x="1076632" y="3244333"/>
            <a:ext cx="1061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</a:rPr>
              <a:t>Start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998CFC-223A-BD79-9D8C-3626A6175B53}"/>
              </a:ext>
            </a:extLst>
          </p:cNvPr>
          <p:cNvSpPr txBox="1"/>
          <p:nvPr/>
        </p:nvSpPr>
        <p:spPr>
          <a:xfrm>
            <a:off x="10658167" y="3244333"/>
            <a:ext cx="93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</a:rPr>
              <a:t>End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8DC2D8-034F-85A3-576F-448FA3FB6EE6}"/>
              </a:ext>
            </a:extLst>
          </p:cNvPr>
          <p:cNvSpPr txBox="1"/>
          <p:nvPr/>
        </p:nvSpPr>
        <p:spPr>
          <a:xfrm>
            <a:off x="5515896" y="2388927"/>
            <a:ext cx="93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</a:rPr>
              <a:t>59 s</a:t>
            </a:r>
          </a:p>
        </p:txBody>
      </p:sp>
    </p:spTree>
    <p:extLst>
      <p:ext uri="{BB962C8B-B14F-4D97-AF65-F5344CB8AC3E}">
        <p14:creationId xmlns:p14="http://schemas.microsoft.com/office/powerpoint/2010/main" val="251852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FCE01D-3BA5-0E75-01AA-A98241D35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56C288C5-C81B-C964-20D4-83635BBE35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76" y="498099"/>
            <a:ext cx="2380952" cy="5523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8C6ECD4-D38C-1310-ACB2-22715FB7776B}"/>
              </a:ext>
            </a:extLst>
          </p:cNvPr>
          <p:cNvSpPr txBox="1"/>
          <p:nvPr/>
        </p:nvSpPr>
        <p:spPr>
          <a:xfrm>
            <a:off x="5761738" y="6388918"/>
            <a:ext cx="93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</a:rPr>
              <a:t>60 s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098BC38-2AA8-A2DB-50C7-50DE7695B750}"/>
              </a:ext>
            </a:extLst>
          </p:cNvPr>
          <p:cNvSpPr/>
          <p:nvPr/>
        </p:nvSpPr>
        <p:spPr>
          <a:xfrm>
            <a:off x="6096000" y="658655"/>
            <a:ext cx="294941" cy="2774763"/>
          </a:xfrm>
          <a:custGeom>
            <a:avLst/>
            <a:gdLst>
              <a:gd name="connsiteX0" fmla="*/ -213 w 294941"/>
              <a:gd name="connsiteY0" fmla="*/ -32 h 2774763"/>
              <a:gd name="connsiteX1" fmla="*/ 294729 w 294941"/>
              <a:gd name="connsiteY1" fmla="*/ 15688 h 2774763"/>
              <a:gd name="connsiteX2" fmla="*/ -213 w 294941"/>
              <a:gd name="connsiteY2" fmla="*/ 2774732 h 2774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4941" h="2774763">
                <a:moveTo>
                  <a:pt x="-213" y="-32"/>
                </a:moveTo>
                <a:cubicBezTo>
                  <a:pt x="98314" y="-32"/>
                  <a:pt x="196764" y="5215"/>
                  <a:pt x="294729" y="15688"/>
                </a:cubicBezTo>
                <a:lnTo>
                  <a:pt x="-213" y="2774732"/>
                </a:lnTo>
                <a:close/>
              </a:path>
            </a:pathLst>
          </a:custGeom>
          <a:solidFill>
            <a:srgbClr val="055D7F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E1F5BB0-AEB2-B928-AD4B-D6AAA85D8278}"/>
              </a:ext>
            </a:extLst>
          </p:cNvPr>
          <p:cNvSpPr/>
          <p:nvPr/>
        </p:nvSpPr>
        <p:spPr>
          <a:xfrm>
            <a:off x="6096000" y="674374"/>
            <a:ext cx="586530" cy="2759044"/>
          </a:xfrm>
          <a:custGeom>
            <a:avLst/>
            <a:gdLst>
              <a:gd name="connsiteX0" fmla="*/ 294719 w 586530"/>
              <a:gd name="connsiteY0" fmla="*/ -32 h 2759044"/>
              <a:gd name="connsiteX1" fmla="*/ 586318 w 586530"/>
              <a:gd name="connsiteY1" fmla="*/ 46949 h 2759044"/>
              <a:gd name="connsiteX2" fmla="*/ -213 w 586530"/>
              <a:gd name="connsiteY2" fmla="*/ 2759013 h 275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6530" h="2759044">
                <a:moveTo>
                  <a:pt x="294719" y="-32"/>
                </a:moveTo>
                <a:cubicBezTo>
                  <a:pt x="392693" y="10441"/>
                  <a:pt x="490029" y="26123"/>
                  <a:pt x="586318" y="46949"/>
                </a:cubicBezTo>
                <a:lnTo>
                  <a:pt x="-213" y="2759013"/>
                </a:lnTo>
                <a:close/>
              </a:path>
            </a:pathLst>
          </a:custGeom>
          <a:solidFill>
            <a:srgbClr val="056083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A9B8CED-6850-E9A9-FF4D-AC0D1FA571F7}"/>
              </a:ext>
            </a:extLst>
          </p:cNvPr>
          <p:cNvSpPr/>
          <p:nvPr/>
        </p:nvSpPr>
        <p:spPr>
          <a:xfrm>
            <a:off x="6096000" y="721354"/>
            <a:ext cx="871489" cy="2712064"/>
          </a:xfrm>
          <a:custGeom>
            <a:avLst/>
            <a:gdLst>
              <a:gd name="connsiteX0" fmla="*/ 586327 w 871489"/>
              <a:gd name="connsiteY0" fmla="*/ -32 h 2712064"/>
              <a:gd name="connsiteX1" fmla="*/ 871277 w 871489"/>
              <a:gd name="connsiteY1" fmla="*/ 77678 h 2712064"/>
              <a:gd name="connsiteX2" fmla="*/ -213 w 871489"/>
              <a:gd name="connsiteY2" fmla="*/ 2712033 h 2712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1489" h="2712064">
                <a:moveTo>
                  <a:pt x="586327" y="-32"/>
                </a:moveTo>
                <a:cubicBezTo>
                  <a:pt x="682615" y="20794"/>
                  <a:pt x="777741" y="46734"/>
                  <a:pt x="871277" y="77678"/>
                </a:cubicBezTo>
                <a:lnTo>
                  <a:pt x="-213" y="2712033"/>
                </a:lnTo>
                <a:close/>
              </a:path>
            </a:pathLst>
          </a:custGeom>
          <a:solidFill>
            <a:srgbClr val="066286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A347217-E283-4E59-ED40-68FA385C182A}"/>
              </a:ext>
            </a:extLst>
          </p:cNvPr>
          <p:cNvSpPr/>
          <p:nvPr/>
        </p:nvSpPr>
        <p:spPr>
          <a:xfrm>
            <a:off x="6096000" y="799062"/>
            <a:ext cx="1146562" cy="2634356"/>
          </a:xfrm>
          <a:custGeom>
            <a:avLst/>
            <a:gdLst>
              <a:gd name="connsiteX0" fmla="*/ 871277 w 1146562"/>
              <a:gd name="connsiteY0" fmla="*/ -32 h 2634356"/>
              <a:gd name="connsiteX1" fmla="*/ 1146350 w 1146562"/>
              <a:gd name="connsiteY1" fmla="*/ 107526 h 2634356"/>
              <a:gd name="connsiteX2" fmla="*/ -213 w 1146562"/>
              <a:gd name="connsiteY2" fmla="*/ 2634325 h 2634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6562" h="2634356">
                <a:moveTo>
                  <a:pt x="871277" y="-32"/>
                </a:moveTo>
                <a:cubicBezTo>
                  <a:pt x="964812" y="30912"/>
                  <a:pt x="1056634" y="66815"/>
                  <a:pt x="1146350" y="107526"/>
                </a:cubicBezTo>
                <a:lnTo>
                  <a:pt x="-213" y="2634325"/>
                </a:lnTo>
                <a:close/>
              </a:path>
            </a:pathLst>
          </a:custGeom>
          <a:solidFill>
            <a:srgbClr val="06668B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17C07A5-9AA4-DA56-E4CD-1334349BEB9D}"/>
              </a:ext>
            </a:extLst>
          </p:cNvPr>
          <p:cNvSpPr/>
          <p:nvPr/>
        </p:nvSpPr>
        <p:spPr>
          <a:xfrm>
            <a:off x="6096000" y="906624"/>
            <a:ext cx="1408652" cy="2526794"/>
          </a:xfrm>
          <a:custGeom>
            <a:avLst/>
            <a:gdLst>
              <a:gd name="connsiteX0" fmla="*/ 1146359 w 1408652"/>
              <a:gd name="connsiteY0" fmla="*/ -32 h 2526794"/>
              <a:gd name="connsiteX1" fmla="*/ 1408439 w 1408652"/>
              <a:gd name="connsiteY1" fmla="*/ 136155 h 2526794"/>
              <a:gd name="connsiteX2" fmla="*/ -213 w 1408652"/>
              <a:gd name="connsiteY2" fmla="*/ 2526763 h 2526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8652" h="2526794">
                <a:moveTo>
                  <a:pt x="1146359" y="-32"/>
                </a:moveTo>
                <a:cubicBezTo>
                  <a:pt x="1236075" y="40679"/>
                  <a:pt x="1323562" y="86139"/>
                  <a:pt x="1408439" y="136155"/>
                </a:cubicBezTo>
                <a:lnTo>
                  <a:pt x="-213" y="2526763"/>
                </a:lnTo>
                <a:close/>
              </a:path>
            </a:pathLst>
          </a:custGeom>
          <a:solidFill>
            <a:srgbClr val="06698F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B093899-21A3-54B9-CCF3-36A8ECFD302C}"/>
              </a:ext>
            </a:extLst>
          </p:cNvPr>
          <p:cNvSpPr/>
          <p:nvPr/>
        </p:nvSpPr>
        <p:spPr>
          <a:xfrm>
            <a:off x="6096000" y="1042807"/>
            <a:ext cx="1408652" cy="2390612"/>
          </a:xfrm>
          <a:custGeom>
            <a:avLst/>
            <a:gdLst>
              <a:gd name="connsiteX0" fmla="*/ 1408439 w 1408652"/>
              <a:gd name="connsiteY0" fmla="*/ -32 h 2390612"/>
              <a:gd name="connsiteX1" fmla="*/ -213 w 1408652"/>
              <a:gd name="connsiteY1" fmla="*/ 2390580 h 2390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08652" h="2390612">
                <a:moveTo>
                  <a:pt x="1408439" y="-32"/>
                </a:moveTo>
                <a:lnTo>
                  <a:pt x="-213" y="2390580"/>
                </a:lnTo>
                <a:close/>
              </a:path>
            </a:pathLst>
          </a:custGeom>
          <a:solidFill>
            <a:srgbClr val="076B92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E965E74-26FF-B543-9175-AC9A88ED63BB}"/>
              </a:ext>
            </a:extLst>
          </p:cNvPr>
          <p:cNvSpPr/>
          <p:nvPr/>
        </p:nvSpPr>
        <p:spPr>
          <a:xfrm>
            <a:off x="6096000" y="1042807"/>
            <a:ext cx="1654778" cy="2390612"/>
          </a:xfrm>
          <a:custGeom>
            <a:avLst/>
            <a:gdLst>
              <a:gd name="connsiteX0" fmla="*/ 1408439 w 1654778"/>
              <a:gd name="connsiteY0" fmla="*/ -32 h 2390612"/>
              <a:gd name="connsiteX1" fmla="*/ 1654565 w 1654778"/>
              <a:gd name="connsiteY1" fmla="*/ 163245 h 2390612"/>
              <a:gd name="connsiteX2" fmla="*/ -213 w 1654778"/>
              <a:gd name="connsiteY2" fmla="*/ 2390580 h 2390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4778" h="2390612">
                <a:moveTo>
                  <a:pt x="1408439" y="-32"/>
                </a:moveTo>
                <a:cubicBezTo>
                  <a:pt x="1493326" y="49985"/>
                  <a:pt x="1575479" y="104487"/>
                  <a:pt x="1654565" y="163245"/>
                </a:cubicBezTo>
                <a:lnTo>
                  <a:pt x="-213" y="2390580"/>
                </a:lnTo>
                <a:close/>
              </a:path>
            </a:pathLst>
          </a:custGeom>
          <a:solidFill>
            <a:srgbClr val="076E96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C4D50F5-78D8-CD05-6E3B-96498C2CF3B0}"/>
              </a:ext>
            </a:extLst>
          </p:cNvPr>
          <p:cNvSpPr/>
          <p:nvPr/>
        </p:nvSpPr>
        <p:spPr>
          <a:xfrm>
            <a:off x="6096000" y="1206084"/>
            <a:ext cx="1882149" cy="2227335"/>
          </a:xfrm>
          <a:custGeom>
            <a:avLst/>
            <a:gdLst>
              <a:gd name="connsiteX0" fmla="*/ 1654565 w 1882149"/>
              <a:gd name="connsiteY0" fmla="*/ -32 h 2227335"/>
              <a:gd name="connsiteX1" fmla="*/ 1881937 w 1882149"/>
              <a:gd name="connsiteY1" fmla="*/ 188477 h 2227335"/>
              <a:gd name="connsiteX2" fmla="*/ -213 w 1882149"/>
              <a:gd name="connsiteY2" fmla="*/ 2227304 h 222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82149" h="2227335">
                <a:moveTo>
                  <a:pt x="1654565" y="-32"/>
                </a:moveTo>
                <a:cubicBezTo>
                  <a:pt x="1733652" y="58718"/>
                  <a:pt x="1809546" y="121650"/>
                  <a:pt x="1881937" y="188477"/>
                </a:cubicBezTo>
                <a:lnTo>
                  <a:pt x="-213" y="2227304"/>
                </a:lnTo>
                <a:close/>
              </a:path>
            </a:pathLst>
          </a:custGeom>
          <a:solidFill>
            <a:srgbClr val="087199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1ECD1B0-DE58-E60E-E2AD-72AEC5DC88B0}"/>
              </a:ext>
            </a:extLst>
          </p:cNvPr>
          <p:cNvSpPr/>
          <p:nvPr/>
        </p:nvSpPr>
        <p:spPr>
          <a:xfrm>
            <a:off x="6096000" y="1394593"/>
            <a:ext cx="2088203" cy="2038826"/>
          </a:xfrm>
          <a:custGeom>
            <a:avLst/>
            <a:gdLst>
              <a:gd name="connsiteX0" fmla="*/ 1881937 w 2088203"/>
              <a:gd name="connsiteY0" fmla="*/ -32 h 2038826"/>
              <a:gd name="connsiteX1" fmla="*/ 2087991 w 2088203"/>
              <a:gd name="connsiteY1" fmla="*/ 211575 h 2038826"/>
              <a:gd name="connsiteX2" fmla="*/ -213 w 2088203"/>
              <a:gd name="connsiteY2" fmla="*/ 2038794 h 2038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88203" h="2038826">
                <a:moveTo>
                  <a:pt x="1881937" y="-32"/>
                </a:moveTo>
                <a:cubicBezTo>
                  <a:pt x="1954336" y="66795"/>
                  <a:pt x="2023116" y="137433"/>
                  <a:pt x="2087991" y="211575"/>
                </a:cubicBezTo>
                <a:lnTo>
                  <a:pt x="-213" y="2038794"/>
                </a:lnTo>
                <a:close/>
              </a:path>
            </a:pathLst>
          </a:custGeom>
          <a:solidFill>
            <a:srgbClr val="08739C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0292B9E-7D40-4FDE-DFEF-E5931F6711CB}"/>
              </a:ext>
            </a:extLst>
          </p:cNvPr>
          <p:cNvSpPr/>
          <p:nvPr/>
        </p:nvSpPr>
        <p:spPr>
          <a:xfrm>
            <a:off x="6096000" y="1606210"/>
            <a:ext cx="2270598" cy="1827209"/>
          </a:xfrm>
          <a:custGeom>
            <a:avLst/>
            <a:gdLst>
              <a:gd name="connsiteX0" fmla="*/ 2087991 w 2270598"/>
              <a:gd name="connsiteY0" fmla="*/ -32 h 1827209"/>
              <a:gd name="connsiteX1" fmla="*/ 2270385 w 2270598"/>
              <a:gd name="connsiteY1" fmla="*/ 232283 h 1827209"/>
              <a:gd name="connsiteX2" fmla="*/ -213 w 2270598"/>
              <a:gd name="connsiteY2" fmla="*/ 1827177 h 1827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70598" h="1827209">
                <a:moveTo>
                  <a:pt x="2087991" y="-32"/>
                </a:moveTo>
                <a:cubicBezTo>
                  <a:pt x="2152866" y="74111"/>
                  <a:pt x="2213750" y="151663"/>
                  <a:pt x="2270385" y="232283"/>
                </a:cubicBezTo>
                <a:lnTo>
                  <a:pt x="-213" y="1827177"/>
                </a:lnTo>
                <a:close/>
              </a:path>
            </a:pathLst>
          </a:custGeom>
          <a:solidFill>
            <a:srgbClr val="08759F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E18934D-9865-A407-735E-7D4FA54D5DA4}"/>
              </a:ext>
            </a:extLst>
          </p:cNvPr>
          <p:cNvSpPr/>
          <p:nvPr/>
        </p:nvSpPr>
        <p:spPr>
          <a:xfrm>
            <a:off x="6096000" y="1838515"/>
            <a:ext cx="2427255" cy="1594903"/>
          </a:xfrm>
          <a:custGeom>
            <a:avLst/>
            <a:gdLst>
              <a:gd name="connsiteX0" fmla="*/ 2270385 w 2427255"/>
              <a:gd name="connsiteY0" fmla="*/ -32 h 1594903"/>
              <a:gd name="connsiteX1" fmla="*/ 2427043 w 2427255"/>
              <a:gd name="connsiteY1" fmla="*/ 250352 h 1594903"/>
              <a:gd name="connsiteX2" fmla="*/ -213 w 2427255"/>
              <a:gd name="connsiteY2" fmla="*/ 1594872 h 1594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27255" h="1594903">
                <a:moveTo>
                  <a:pt x="2270385" y="-32"/>
                </a:moveTo>
                <a:cubicBezTo>
                  <a:pt x="2327011" y="80597"/>
                  <a:pt x="2379304" y="164169"/>
                  <a:pt x="2427043" y="250352"/>
                </a:cubicBezTo>
                <a:lnTo>
                  <a:pt x="-213" y="1594872"/>
                </a:lnTo>
                <a:close/>
              </a:path>
            </a:pathLst>
          </a:custGeom>
          <a:solidFill>
            <a:srgbClr val="0978A3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3BAC8E2-2DF9-CFA3-2E91-E25EE0B316DE}"/>
              </a:ext>
            </a:extLst>
          </p:cNvPr>
          <p:cNvSpPr/>
          <p:nvPr/>
        </p:nvSpPr>
        <p:spPr>
          <a:xfrm>
            <a:off x="6096000" y="2088899"/>
            <a:ext cx="2556424" cy="1344520"/>
          </a:xfrm>
          <a:custGeom>
            <a:avLst/>
            <a:gdLst>
              <a:gd name="connsiteX0" fmla="*/ 2427052 w 2556424"/>
              <a:gd name="connsiteY0" fmla="*/ -32 h 1344520"/>
              <a:gd name="connsiteX1" fmla="*/ 2556211 w 2556424"/>
              <a:gd name="connsiteY1" fmla="*/ 265592 h 1344520"/>
              <a:gd name="connsiteX2" fmla="*/ -213 w 2556424"/>
              <a:gd name="connsiteY2" fmla="*/ 1344488 h 1344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6424" h="1344520">
                <a:moveTo>
                  <a:pt x="2427052" y="-32"/>
                </a:moveTo>
                <a:cubicBezTo>
                  <a:pt x="2474792" y="86160"/>
                  <a:pt x="2517902" y="174818"/>
                  <a:pt x="2556211" y="265592"/>
                </a:cubicBezTo>
                <a:lnTo>
                  <a:pt x="-213" y="1344488"/>
                </a:lnTo>
                <a:close/>
              </a:path>
            </a:pathLst>
          </a:custGeom>
          <a:solidFill>
            <a:srgbClr val="097AA6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C62DD627-4D82-64B7-D3FC-94570553EB88}"/>
              </a:ext>
            </a:extLst>
          </p:cNvPr>
          <p:cNvSpPr/>
          <p:nvPr/>
        </p:nvSpPr>
        <p:spPr>
          <a:xfrm>
            <a:off x="6096000" y="2354522"/>
            <a:ext cx="2656617" cy="1078896"/>
          </a:xfrm>
          <a:custGeom>
            <a:avLst/>
            <a:gdLst>
              <a:gd name="connsiteX0" fmla="*/ 2556211 w 2656617"/>
              <a:gd name="connsiteY0" fmla="*/ -32 h 1078896"/>
              <a:gd name="connsiteX1" fmla="*/ 2656405 w 2656617"/>
              <a:gd name="connsiteY1" fmla="*/ 277812 h 1078896"/>
              <a:gd name="connsiteX2" fmla="*/ -213 w 2656617"/>
              <a:gd name="connsiteY2" fmla="*/ 1078865 h 1078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56617" h="1078896">
                <a:moveTo>
                  <a:pt x="2556211" y="-32"/>
                </a:moveTo>
                <a:cubicBezTo>
                  <a:pt x="2594521" y="90741"/>
                  <a:pt x="2627963" y="183486"/>
                  <a:pt x="2656405" y="277812"/>
                </a:cubicBezTo>
                <a:lnTo>
                  <a:pt x="-213" y="1078865"/>
                </a:lnTo>
                <a:close/>
              </a:path>
            </a:pathLst>
          </a:custGeom>
          <a:solidFill>
            <a:srgbClr val="097CA8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8D3B39CD-4F8D-6C01-2F44-20B7E252C69C}"/>
              </a:ext>
            </a:extLst>
          </p:cNvPr>
          <p:cNvSpPr/>
          <p:nvPr/>
        </p:nvSpPr>
        <p:spPr>
          <a:xfrm>
            <a:off x="6096000" y="2632367"/>
            <a:ext cx="2726712" cy="801052"/>
          </a:xfrm>
          <a:custGeom>
            <a:avLst/>
            <a:gdLst>
              <a:gd name="connsiteX0" fmla="*/ 2656405 w 2726712"/>
              <a:gd name="connsiteY0" fmla="*/ -32 h 801052"/>
              <a:gd name="connsiteX1" fmla="*/ 2726499 w 2726712"/>
              <a:gd name="connsiteY1" fmla="*/ 286890 h 801052"/>
              <a:gd name="connsiteX2" fmla="*/ -213 w 2726712"/>
              <a:gd name="connsiteY2" fmla="*/ 801020 h 801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26712" h="801052">
                <a:moveTo>
                  <a:pt x="2656405" y="-32"/>
                </a:moveTo>
                <a:cubicBezTo>
                  <a:pt x="2684846" y="94294"/>
                  <a:pt x="2708250" y="190068"/>
                  <a:pt x="2726499" y="286890"/>
                </a:cubicBezTo>
                <a:lnTo>
                  <a:pt x="-213" y="801020"/>
                </a:lnTo>
                <a:close/>
              </a:path>
            </a:pathLst>
          </a:custGeom>
          <a:solidFill>
            <a:srgbClr val="0A7FAC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CCD61B8-205D-760F-E77E-403C88895827}"/>
              </a:ext>
            </a:extLst>
          </p:cNvPr>
          <p:cNvSpPr/>
          <p:nvPr/>
        </p:nvSpPr>
        <p:spPr>
          <a:xfrm>
            <a:off x="6096000" y="2919288"/>
            <a:ext cx="2765917" cy="514130"/>
          </a:xfrm>
          <a:custGeom>
            <a:avLst/>
            <a:gdLst>
              <a:gd name="connsiteX0" fmla="*/ 2726499 w 2765917"/>
              <a:gd name="connsiteY0" fmla="*/ -32 h 514130"/>
              <a:gd name="connsiteX1" fmla="*/ 2765704 w 2765917"/>
              <a:gd name="connsiteY1" fmla="*/ 292709 h 514130"/>
              <a:gd name="connsiteX2" fmla="*/ -213 w 2765917"/>
              <a:gd name="connsiteY2" fmla="*/ 514099 h 514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65917" h="514130">
                <a:moveTo>
                  <a:pt x="2726499" y="-32"/>
                </a:moveTo>
                <a:cubicBezTo>
                  <a:pt x="2744759" y="96780"/>
                  <a:pt x="2757846" y="194507"/>
                  <a:pt x="2765704" y="292709"/>
                </a:cubicBezTo>
                <a:lnTo>
                  <a:pt x="-213" y="514099"/>
                </a:lnTo>
                <a:close/>
              </a:path>
            </a:pathLst>
          </a:custGeom>
          <a:solidFill>
            <a:srgbClr val="0A81AE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20A348C-95F7-337C-D047-AD186E51EDD4}"/>
              </a:ext>
            </a:extLst>
          </p:cNvPr>
          <p:cNvSpPr/>
          <p:nvPr/>
        </p:nvSpPr>
        <p:spPr>
          <a:xfrm>
            <a:off x="6096000" y="3212030"/>
            <a:ext cx="2774757" cy="295255"/>
          </a:xfrm>
          <a:custGeom>
            <a:avLst/>
            <a:gdLst>
              <a:gd name="connsiteX0" fmla="*/ 2765704 w 2774757"/>
              <a:gd name="connsiteY0" fmla="*/ -32 h 295255"/>
              <a:gd name="connsiteX1" fmla="*/ 2773563 w 2774757"/>
              <a:gd name="connsiteY1" fmla="*/ 295224 h 295255"/>
              <a:gd name="connsiteX2" fmla="*/ -213 w 2774757"/>
              <a:gd name="connsiteY2" fmla="*/ 221357 h 295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74757" h="295255">
                <a:moveTo>
                  <a:pt x="2765704" y="-32"/>
                </a:moveTo>
                <a:cubicBezTo>
                  <a:pt x="2773563" y="98180"/>
                  <a:pt x="2776182" y="196735"/>
                  <a:pt x="2773563" y="295224"/>
                </a:cubicBezTo>
                <a:lnTo>
                  <a:pt x="-213" y="221357"/>
                </a:lnTo>
                <a:close/>
              </a:path>
            </a:pathLst>
          </a:custGeom>
          <a:solidFill>
            <a:srgbClr val="0A83B1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B942667B-FA72-A3FD-F202-AEB7D57E08C2}"/>
              </a:ext>
            </a:extLst>
          </p:cNvPr>
          <p:cNvSpPr/>
          <p:nvPr/>
        </p:nvSpPr>
        <p:spPr>
          <a:xfrm>
            <a:off x="6096000" y="3433419"/>
            <a:ext cx="2773775" cy="368284"/>
          </a:xfrm>
          <a:custGeom>
            <a:avLst/>
            <a:gdLst>
              <a:gd name="connsiteX0" fmla="*/ 2773563 w 2773775"/>
              <a:gd name="connsiteY0" fmla="*/ 73834 h 368284"/>
              <a:gd name="connsiteX1" fmla="*/ 2749998 w 2773775"/>
              <a:gd name="connsiteY1" fmla="*/ 368252 h 368284"/>
              <a:gd name="connsiteX2" fmla="*/ -213 w 2773775"/>
              <a:gd name="connsiteY2" fmla="*/ -32 h 36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73775" h="368284">
                <a:moveTo>
                  <a:pt x="2773563" y="73834"/>
                </a:moveTo>
                <a:cubicBezTo>
                  <a:pt x="2770943" y="172323"/>
                  <a:pt x="2763075" y="270602"/>
                  <a:pt x="2749998" y="368252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B85B4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A408121-4037-C0BE-5258-B64A7348C2C1}"/>
              </a:ext>
            </a:extLst>
          </p:cNvPr>
          <p:cNvSpPr/>
          <p:nvPr/>
        </p:nvSpPr>
        <p:spPr>
          <a:xfrm>
            <a:off x="6096000" y="3433419"/>
            <a:ext cx="2750210" cy="658520"/>
          </a:xfrm>
          <a:custGeom>
            <a:avLst/>
            <a:gdLst>
              <a:gd name="connsiteX0" fmla="*/ 2749998 w 2750210"/>
              <a:gd name="connsiteY0" fmla="*/ 368252 h 658520"/>
              <a:gd name="connsiteX1" fmla="*/ 2695277 w 2750210"/>
              <a:gd name="connsiteY1" fmla="*/ 658489 h 658520"/>
              <a:gd name="connsiteX2" fmla="*/ -213 w 2750210"/>
              <a:gd name="connsiteY2" fmla="*/ -32 h 658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50210" h="658520">
                <a:moveTo>
                  <a:pt x="2749998" y="368252"/>
                </a:moveTo>
                <a:cubicBezTo>
                  <a:pt x="2736929" y="465903"/>
                  <a:pt x="2718660" y="562781"/>
                  <a:pt x="2695277" y="658489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B87B7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ED83D55-D168-6A83-CADD-DFA934B19832}"/>
              </a:ext>
            </a:extLst>
          </p:cNvPr>
          <p:cNvSpPr/>
          <p:nvPr/>
        </p:nvSpPr>
        <p:spPr>
          <a:xfrm>
            <a:off x="6096000" y="3433419"/>
            <a:ext cx="2695489" cy="941308"/>
          </a:xfrm>
          <a:custGeom>
            <a:avLst/>
            <a:gdLst>
              <a:gd name="connsiteX0" fmla="*/ 2695277 w 2695489"/>
              <a:gd name="connsiteY0" fmla="*/ 658498 h 941308"/>
              <a:gd name="connsiteX1" fmla="*/ 2610009 w 2695489"/>
              <a:gd name="connsiteY1" fmla="*/ 941276 h 941308"/>
              <a:gd name="connsiteX2" fmla="*/ -213 w 2695489"/>
              <a:gd name="connsiteY2" fmla="*/ -32 h 941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95489" h="941308">
                <a:moveTo>
                  <a:pt x="2695277" y="658498"/>
                </a:moveTo>
                <a:cubicBezTo>
                  <a:pt x="2671893" y="754205"/>
                  <a:pt x="2643432" y="848598"/>
                  <a:pt x="2610009" y="941276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B89B9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0E33B4BB-C40F-CD1F-8424-8D2CF230D0CC}"/>
              </a:ext>
            </a:extLst>
          </p:cNvPr>
          <p:cNvSpPr/>
          <p:nvPr/>
        </p:nvSpPr>
        <p:spPr>
          <a:xfrm>
            <a:off x="6096000" y="3433419"/>
            <a:ext cx="2610221" cy="1213427"/>
          </a:xfrm>
          <a:custGeom>
            <a:avLst/>
            <a:gdLst>
              <a:gd name="connsiteX0" fmla="*/ 2610009 w 2610221"/>
              <a:gd name="connsiteY0" fmla="*/ 941276 h 1213427"/>
              <a:gd name="connsiteX1" fmla="*/ 2495166 w 2610221"/>
              <a:gd name="connsiteY1" fmla="*/ 1213396 h 1213427"/>
              <a:gd name="connsiteX2" fmla="*/ -213 w 2610221"/>
              <a:gd name="connsiteY2" fmla="*/ -32 h 1213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10221" h="1213427">
                <a:moveTo>
                  <a:pt x="2610009" y="941276"/>
                </a:moveTo>
                <a:cubicBezTo>
                  <a:pt x="2576586" y="1033955"/>
                  <a:pt x="2538247" y="1124785"/>
                  <a:pt x="2495166" y="1213396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C8BBB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45DDD46C-7FE6-1EED-515D-3B9CE1077BA8}"/>
              </a:ext>
            </a:extLst>
          </p:cNvPr>
          <p:cNvSpPr/>
          <p:nvPr/>
        </p:nvSpPr>
        <p:spPr>
          <a:xfrm>
            <a:off x="6096000" y="3433419"/>
            <a:ext cx="2495378" cy="1471793"/>
          </a:xfrm>
          <a:custGeom>
            <a:avLst/>
            <a:gdLst>
              <a:gd name="connsiteX0" fmla="*/ 2495166 w 2495378"/>
              <a:gd name="connsiteY0" fmla="*/ 1213396 h 1471793"/>
              <a:gd name="connsiteX1" fmla="*/ 2352052 w 2495378"/>
              <a:gd name="connsiteY1" fmla="*/ 1471762 h 1471793"/>
              <a:gd name="connsiteX2" fmla="*/ -213 w 2495378"/>
              <a:gd name="connsiteY2" fmla="*/ -32 h 1471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5378" h="1471793">
                <a:moveTo>
                  <a:pt x="2495166" y="1213396"/>
                </a:moveTo>
                <a:cubicBezTo>
                  <a:pt x="2452084" y="1301998"/>
                  <a:pt x="2404307" y="1388237"/>
                  <a:pt x="2352052" y="1471762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C8DBF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C72B662-856F-9885-57A5-10DE0459F81E}"/>
              </a:ext>
            </a:extLst>
          </p:cNvPr>
          <p:cNvSpPr/>
          <p:nvPr/>
        </p:nvSpPr>
        <p:spPr>
          <a:xfrm>
            <a:off x="6096000" y="3433419"/>
            <a:ext cx="2352265" cy="1713480"/>
          </a:xfrm>
          <a:custGeom>
            <a:avLst/>
            <a:gdLst>
              <a:gd name="connsiteX0" fmla="*/ 2352052 w 2352265"/>
              <a:gd name="connsiteY0" fmla="*/ 1471762 h 1713480"/>
              <a:gd name="connsiteX1" fmla="*/ 2182279 w 2352265"/>
              <a:gd name="connsiteY1" fmla="*/ 1713449 h 1713480"/>
              <a:gd name="connsiteX2" fmla="*/ -213 w 2352265"/>
              <a:gd name="connsiteY2" fmla="*/ -32 h 171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52265" h="1713480">
                <a:moveTo>
                  <a:pt x="2352052" y="1471762"/>
                </a:moveTo>
                <a:cubicBezTo>
                  <a:pt x="2299789" y="1555277"/>
                  <a:pt x="2243125" y="1635954"/>
                  <a:pt x="2182279" y="1713449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C8FC1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D69E39FD-B9FC-C5AA-A53D-AF1FE4826465}"/>
              </a:ext>
            </a:extLst>
          </p:cNvPr>
          <p:cNvSpPr/>
          <p:nvPr/>
        </p:nvSpPr>
        <p:spPr>
          <a:xfrm>
            <a:off x="6096000" y="3433419"/>
            <a:ext cx="2182491" cy="1935756"/>
          </a:xfrm>
          <a:custGeom>
            <a:avLst/>
            <a:gdLst>
              <a:gd name="connsiteX0" fmla="*/ 2182279 w 2182491"/>
              <a:gd name="connsiteY0" fmla="*/ 1713449 h 1935756"/>
              <a:gd name="connsiteX1" fmla="*/ 1987779 w 2182491"/>
              <a:gd name="connsiteY1" fmla="*/ 1935724 h 1935756"/>
              <a:gd name="connsiteX2" fmla="*/ -213 w 2182491"/>
              <a:gd name="connsiteY2" fmla="*/ -32 h 193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82491" h="1935756">
                <a:moveTo>
                  <a:pt x="2182279" y="1713449"/>
                </a:moveTo>
                <a:cubicBezTo>
                  <a:pt x="2121443" y="1790944"/>
                  <a:pt x="2056511" y="1865144"/>
                  <a:pt x="1987779" y="1935724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D90C3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521DACB9-6C3A-0D42-4795-7D3FB1BA79FC}"/>
              </a:ext>
            </a:extLst>
          </p:cNvPr>
          <p:cNvSpPr/>
          <p:nvPr/>
        </p:nvSpPr>
        <p:spPr>
          <a:xfrm>
            <a:off x="6096000" y="3433419"/>
            <a:ext cx="1988000" cy="2136105"/>
          </a:xfrm>
          <a:custGeom>
            <a:avLst/>
            <a:gdLst>
              <a:gd name="connsiteX0" fmla="*/ 1987788 w 1988000"/>
              <a:gd name="connsiteY0" fmla="*/ 1935724 h 2136105"/>
              <a:gd name="connsiteX1" fmla="*/ 1770761 w 1988000"/>
              <a:gd name="connsiteY1" fmla="*/ 2136073 h 2136105"/>
              <a:gd name="connsiteX2" fmla="*/ -213 w 1988000"/>
              <a:gd name="connsiteY2" fmla="*/ -32 h 2136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88000" h="2136105">
                <a:moveTo>
                  <a:pt x="1987788" y="1935724"/>
                </a:moveTo>
                <a:cubicBezTo>
                  <a:pt x="1919055" y="2006314"/>
                  <a:pt x="1846609" y="2073189"/>
                  <a:pt x="1770761" y="2136073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D93C6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E28E76BF-DAB6-C023-D66B-36201335DA47}"/>
              </a:ext>
            </a:extLst>
          </p:cNvPr>
          <p:cNvSpPr/>
          <p:nvPr/>
        </p:nvSpPr>
        <p:spPr>
          <a:xfrm>
            <a:off x="6096000" y="3433419"/>
            <a:ext cx="1770973" cy="2312250"/>
          </a:xfrm>
          <a:custGeom>
            <a:avLst/>
            <a:gdLst>
              <a:gd name="connsiteX0" fmla="*/ 1770761 w 1770973"/>
              <a:gd name="connsiteY0" fmla="*/ 2136073 h 2312250"/>
              <a:gd name="connsiteX1" fmla="*/ 1533674 w 1770973"/>
              <a:gd name="connsiteY1" fmla="*/ 2312219 h 2312250"/>
              <a:gd name="connsiteX2" fmla="*/ -213 w 1770973"/>
              <a:gd name="connsiteY2" fmla="*/ -32 h 231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0973" h="2312250">
                <a:moveTo>
                  <a:pt x="1770761" y="2136073"/>
                </a:moveTo>
                <a:cubicBezTo>
                  <a:pt x="1694913" y="2198957"/>
                  <a:pt x="1615770" y="2257755"/>
                  <a:pt x="1533674" y="2312219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D94C8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5640F943-C7B8-7299-3683-50AA50F1A8FC}"/>
              </a:ext>
            </a:extLst>
          </p:cNvPr>
          <p:cNvSpPr/>
          <p:nvPr/>
        </p:nvSpPr>
        <p:spPr>
          <a:xfrm>
            <a:off x="6096000" y="3433419"/>
            <a:ext cx="1533887" cy="2462193"/>
          </a:xfrm>
          <a:custGeom>
            <a:avLst/>
            <a:gdLst>
              <a:gd name="connsiteX0" fmla="*/ 1533674 w 1533887"/>
              <a:gd name="connsiteY0" fmla="*/ 2312219 h 2462193"/>
              <a:gd name="connsiteX1" fmla="*/ 1279204 w 1533887"/>
              <a:gd name="connsiteY1" fmla="*/ 2462161 h 2462193"/>
              <a:gd name="connsiteX2" fmla="*/ -213 w 1533887"/>
              <a:gd name="connsiteY2" fmla="*/ -32 h 2462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33887" h="2462193">
                <a:moveTo>
                  <a:pt x="1533674" y="2312219"/>
                </a:moveTo>
                <a:cubicBezTo>
                  <a:pt x="1451578" y="2366683"/>
                  <a:pt x="1366634" y="2416728"/>
                  <a:pt x="1279204" y="2462161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E96CA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DD5F0FD-DFBA-7348-04C0-2BD1EBB1C8B2}"/>
              </a:ext>
            </a:extLst>
          </p:cNvPr>
          <p:cNvSpPr/>
          <p:nvPr/>
        </p:nvSpPr>
        <p:spPr>
          <a:xfrm>
            <a:off x="6096000" y="3433419"/>
            <a:ext cx="1279426" cy="2584237"/>
          </a:xfrm>
          <a:custGeom>
            <a:avLst/>
            <a:gdLst>
              <a:gd name="connsiteX0" fmla="*/ 1279214 w 1279426"/>
              <a:gd name="connsiteY0" fmla="*/ 2462161 h 2584237"/>
              <a:gd name="connsiteX1" fmla="*/ 1010247 w 1279426"/>
              <a:gd name="connsiteY1" fmla="*/ 2584206 h 2584237"/>
              <a:gd name="connsiteX2" fmla="*/ -213 w 1279426"/>
              <a:gd name="connsiteY2" fmla="*/ -32 h 2584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79426" h="2584237">
                <a:moveTo>
                  <a:pt x="1279214" y="2462161"/>
                </a:moveTo>
                <a:cubicBezTo>
                  <a:pt x="1191793" y="2507587"/>
                  <a:pt x="1102010" y="2548325"/>
                  <a:pt x="1010247" y="2584206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E97CC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F82AE0DF-55E5-2235-5FE1-9C1BC68E8593}"/>
              </a:ext>
            </a:extLst>
          </p:cNvPr>
          <p:cNvSpPr/>
          <p:nvPr/>
        </p:nvSpPr>
        <p:spPr>
          <a:xfrm>
            <a:off x="6096000" y="3433419"/>
            <a:ext cx="1010459" cy="2677001"/>
          </a:xfrm>
          <a:custGeom>
            <a:avLst/>
            <a:gdLst>
              <a:gd name="connsiteX0" fmla="*/ 1010247 w 1010459"/>
              <a:gd name="connsiteY0" fmla="*/ 2584206 h 2677001"/>
              <a:gd name="connsiteX1" fmla="*/ 729831 w 1010459"/>
              <a:gd name="connsiteY1" fmla="*/ 2676969 h 2677001"/>
              <a:gd name="connsiteX2" fmla="*/ -213 w 1010459"/>
              <a:gd name="connsiteY2" fmla="*/ -32 h 2677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0459" h="2677001">
                <a:moveTo>
                  <a:pt x="1010247" y="2584206"/>
                </a:moveTo>
                <a:cubicBezTo>
                  <a:pt x="918493" y="2620086"/>
                  <a:pt x="824881" y="2651052"/>
                  <a:pt x="729831" y="2676969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E9ACF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3DB673CD-866A-D3AE-5508-BF9BB4EB956A}"/>
              </a:ext>
            </a:extLst>
          </p:cNvPr>
          <p:cNvSpPr/>
          <p:nvPr/>
        </p:nvSpPr>
        <p:spPr>
          <a:xfrm>
            <a:off x="6096000" y="3433419"/>
            <a:ext cx="730053" cy="2739437"/>
          </a:xfrm>
          <a:custGeom>
            <a:avLst/>
            <a:gdLst>
              <a:gd name="connsiteX0" fmla="*/ 729840 w 730053"/>
              <a:gd name="connsiteY0" fmla="*/ 2676969 h 2739437"/>
              <a:gd name="connsiteX1" fmla="*/ 441157 w 730053"/>
              <a:gd name="connsiteY1" fmla="*/ 2739406 h 2739437"/>
              <a:gd name="connsiteX2" fmla="*/ -213 w 730053"/>
              <a:gd name="connsiteY2" fmla="*/ -32 h 2739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0053" h="2739437">
                <a:moveTo>
                  <a:pt x="729840" y="2676969"/>
                </a:moveTo>
                <a:cubicBezTo>
                  <a:pt x="634790" y="2702887"/>
                  <a:pt x="538426" y="2723737"/>
                  <a:pt x="441157" y="2739406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F9BD1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59C855BE-7B76-6120-88EA-684612082FD9}"/>
              </a:ext>
            </a:extLst>
          </p:cNvPr>
          <p:cNvSpPr/>
          <p:nvPr/>
        </p:nvSpPr>
        <p:spPr>
          <a:xfrm>
            <a:off x="6096000" y="3433419"/>
            <a:ext cx="441369" cy="2770832"/>
          </a:xfrm>
          <a:custGeom>
            <a:avLst/>
            <a:gdLst>
              <a:gd name="connsiteX0" fmla="*/ 441157 w 441369"/>
              <a:gd name="connsiteY0" fmla="*/ 2739406 h 2770832"/>
              <a:gd name="connsiteX1" fmla="*/ 147463 w 441369"/>
              <a:gd name="connsiteY1" fmla="*/ 2770800 h 2770832"/>
              <a:gd name="connsiteX2" fmla="*/ -213 w 441369"/>
              <a:gd name="connsiteY2" fmla="*/ -32 h 277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1369" h="2770832">
                <a:moveTo>
                  <a:pt x="441157" y="2739406"/>
                </a:moveTo>
                <a:cubicBezTo>
                  <a:pt x="343887" y="2755074"/>
                  <a:pt x="245846" y="2765552"/>
                  <a:pt x="147463" y="2770800"/>
                </a:cubicBezTo>
                <a:lnTo>
                  <a:pt x="-213" y="-32"/>
                </a:lnTo>
                <a:close/>
              </a:path>
            </a:pathLst>
          </a:custGeom>
          <a:solidFill>
            <a:srgbClr val="0F9DD3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67426302-7711-3D33-E35A-BAD43265491B}"/>
              </a:ext>
            </a:extLst>
          </p:cNvPr>
          <p:cNvSpPr/>
          <p:nvPr/>
        </p:nvSpPr>
        <p:spPr>
          <a:xfrm>
            <a:off x="5948324" y="3433419"/>
            <a:ext cx="295351" cy="2774761"/>
          </a:xfrm>
          <a:custGeom>
            <a:avLst/>
            <a:gdLst>
              <a:gd name="connsiteX0" fmla="*/ 295139 w 295351"/>
              <a:gd name="connsiteY0" fmla="*/ 2770800 h 2774761"/>
              <a:gd name="connsiteX1" fmla="*/ -213 w 295351"/>
              <a:gd name="connsiteY1" fmla="*/ 2770800 h 2774761"/>
              <a:gd name="connsiteX2" fmla="*/ 147463 w 295351"/>
              <a:gd name="connsiteY2" fmla="*/ -32 h 277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5351" h="2774761">
                <a:moveTo>
                  <a:pt x="295139" y="2770800"/>
                </a:moveTo>
                <a:cubicBezTo>
                  <a:pt x="196755" y="2776039"/>
                  <a:pt x="98161" y="2776039"/>
                  <a:pt x="-213" y="2770800"/>
                </a:cubicBezTo>
                <a:lnTo>
                  <a:pt x="147463" y="-32"/>
                </a:lnTo>
                <a:close/>
              </a:path>
            </a:pathLst>
          </a:custGeom>
          <a:solidFill>
            <a:srgbClr val="209FD5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9A06DAE3-1BD0-CA69-CEBC-9C38A9D0758D}"/>
              </a:ext>
            </a:extLst>
          </p:cNvPr>
          <p:cNvSpPr/>
          <p:nvPr/>
        </p:nvSpPr>
        <p:spPr>
          <a:xfrm>
            <a:off x="5654640" y="3433419"/>
            <a:ext cx="441359" cy="2770832"/>
          </a:xfrm>
          <a:custGeom>
            <a:avLst/>
            <a:gdLst>
              <a:gd name="connsiteX0" fmla="*/ 293471 w 441359"/>
              <a:gd name="connsiteY0" fmla="*/ 2770800 h 2770832"/>
              <a:gd name="connsiteX1" fmla="*/ -213 w 441359"/>
              <a:gd name="connsiteY1" fmla="*/ 2739406 h 2770832"/>
              <a:gd name="connsiteX2" fmla="*/ 441147 w 441359"/>
              <a:gd name="connsiteY2" fmla="*/ -32 h 277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1359" h="2770832">
                <a:moveTo>
                  <a:pt x="293471" y="2770800"/>
                </a:moveTo>
                <a:cubicBezTo>
                  <a:pt x="195087" y="2765552"/>
                  <a:pt x="97056" y="2755074"/>
                  <a:pt x="-213" y="2739406"/>
                </a:cubicBezTo>
                <a:lnTo>
                  <a:pt x="441147" y="-32"/>
                </a:lnTo>
                <a:close/>
              </a:path>
            </a:pathLst>
          </a:custGeom>
          <a:solidFill>
            <a:srgbClr val="34A2D6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C138D2EA-3CED-4BED-6C9F-4897343D4179}"/>
              </a:ext>
            </a:extLst>
          </p:cNvPr>
          <p:cNvSpPr/>
          <p:nvPr/>
        </p:nvSpPr>
        <p:spPr>
          <a:xfrm>
            <a:off x="5365946" y="3433419"/>
            <a:ext cx="730053" cy="2739437"/>
          </a:xfrm>
          <a:custGeom>
            <a:avLst/>
            <a:gdLst>
              <a:gd name="connsiteX0" fmla="*/ 288480 w 730053"/>
              <a:gd name="connsiteY0" fmla="*/ 2739406 h 2739437"/>
              <a:gd name="connsiteX1" fmla="*/ -213 w 730053"/>
              <a:gd name="connsiteY1" fmla="*/ 2676969 h 2739437"/>
              <a:gd name="connsiteX2" fmla="*/ 729840 w 730053"/>
              <a:gd name="connsiteY2" fmla="*/ -32 h 2739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0053" h="2739437">
                <a:moveTo>
                  <a:pt x="288480" y="2739406"/>
                </a:moveTo>
                <a:cubicBezTo>
                  <a:pt x="191211" y="2723727"/>
                  <a:pt x="94846" y="2702887"/>
                  <a:pt x="-213" y="2676969"/>
                </a:cubicBezTo>
                <a:lnTo>
                  <a:pt x="729840" y="-32"/>
                </a:lnTo>
                <a:close/>
              </a:path>
            </a:pathLst>
          </a:custGeom>
          <a:solidFill>
            <a:srgbClr val="42A5D7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05B2CDF8-AC0C-457F-C604-2C6FFE67827F}"/>
              </a:ext>
            </a:extLst>
          </p:cNvPr>
          <p:cNvSpPr/>
          <p:nvPr/>
        </p:nvSpPr>
        <p:spPr>
          <a:xfrm>
            <a:off x="5085540" y="3433419"/>
            <a:ext cx="1010459" cy="2677001"/>
          </a:xfrm>
          <a:custGeom>
            <a:avLst/>
            <a:gdLst>
              <a:gd name="connsiteX0" fmla="*/ 280203 w 1010459"/>
              <a:gd name="connsiteY0" fmla="*/ 2676969 h 2677001"/>
              <a:gd name="connsiteX1" fmla="*/ -213 w 1010459"/>
              <a:gd name="connsiteY1" fmla="*/ 2584206 h 2677001"/>
              <a:gd name="connsiteX2" fmla="*/ 1010247 w 1010459"/>
              <a:gd name="connsiteY2" fmla="*/ -32 h 2677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0459" h="2677001">
                <a:moveTo>
                  <a:pt x="280203" y="2676969"/>
                </a:moveTo>
                <a:cubicBezTo>
                  <a:pt x="185153" y="2651052"/>
                  <a:pt x="91551" y="2620086"/>
                  <a:pt x="-213" y="2584206"/>
                </a:cubicBezTo>
                <a:lnTo>
                  <a:pt x="1010247" y="-32"/>
                </a:lnTo>
                <a:close/>
              </a:path>
            </a:pathLst>
          </a:custGeom>
          <a:solidFill>
            <a:srgbClr val="52A9D9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FF569ED4-D89E-454B-F0F5-383ACEBD0A36}"/>
              </a:ext>
            </a:extLst>
          </p:cNvPr>
          <p:cNvSpPr/>
          <p:nvPr/>
        </p:nvSpPr>
        <p:spPr>
          <a:xfrm>
            <a:off x="4816583" y="3433419"/>
            <a:ext cx="1279416" cy="2584237"/>
          </a:xfrm>
          <a:custGeom>
            <a:avLst/>
            <a:gdLst>
              <a:gd name="connsiteX0" fmla="*/ 268744 w 1279416"/>
              <a:gd name="connsiteY0" fmla="*/ 2584206 h 2584237"/>
              <a:gd name="connsiteX1" fmla="*/ -213 w 1279416"/>
              <a:gd name="connsiteY1" fmla="*/ 2462161 h 2584237"/>
              <a:gd name="connsiteX2" fmla="*/ 1279204 w 1279416"/>
              <a:gd name="connsiteY2" fmla="*/ -32 h 2584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79416" h="2584237">
                <a:moveTo>
                  <a:pt x="268744" y="2584206"/>
                </a:moveTo>
                <a:cubicBezTo>
                  <a:pt x="176990" y="2548325"/>
                  <a:pt x="87208" y="2507587"/>
                  <a:pt x="-213" y="2462161"/>
                </a:cubicBezTo>
                <a:lnTo>
                  <a:pt x="1279204" y="-32"/>
                </a:lnTo>
                <a:close/>
              </a:path>
            </a:pathLst>
          </a:custGeom>
          <a:solidFill>
            <a:srgbClr val="5BABDA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13479F58-F150-8D89-2B94-967482D7D106}"/>
              </a:ext>
            </a:extLst>
          </p:cNvPr>
          <p:cNvSpPr/>
          <p:nvPr/>
        </p:nvSpPr>
        <p:spPr>
          <a:xfrm>
            <a:off x="4562113" y="3433419"/>
            <a:ext cx="1533886" cy="2462193"/>
          </a:xfrm>
          <a:custGeom>
            <a:avLst/>
            <a:gdLst>
              <a:gd name="connsiteX0" fmla="*/ 254257 w 1533886"/>
              <a:gd name="connsiteY0" fmla="*/ 2462161 h 2462193"/>
              <a:gd name="connsiteX1" fmla="*/ -213 w 1533886"/>
              <a:gd name="connsiteY1" fmla="*/ 2312210 h 2462193"/>
              <a:gd name="connsiteX2" fmla="*/ 1533674 w 1533886"/>
              <a:gd name="connsiteY2" fmla="*/ -32 h 2462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33886" h="2462193">
                <a:moveTo>
                  <a:pt x="254257" y="2462161"/>
                </a:moveTo>
                <a:cubicBezTo>
                  <a:pt x="166827" y="2416728"/>
                  <a:pt x="81892" y="2366674"/>
                  <a:pt x="-213" y="2312210"/>
                </a:cubicBezTo>
                <a:lnTo>
                  <a:pt x="1533674" y="-32"/>
                </a:lnTo>
                <a:close/>
              </a:path>
            </a:pathLst>
          </a:custGeom>
          <a:solidFill>
            <a:srgbClr val="63AEDB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475B6AAF-510F-CA2B-953A-CBB0A494EDD7}"/>
              </a:ext>
            </a:extLst>
          </p:cNvPr>
          <p:cNvSpPr/>
          <p:nvPr/>
        </p:nvSpPr>
        <p:spPr>
          <a:xfrm>
            <a:off x="4325026" y="3433419"/>
            <a:ext cx="1770973" cy="2312250"/>
          </a:xfrm>
          <a:custGeom>
            <a:avLst/>
            <a:gdLst>
              <a:gd name="connsiteX0" fmla="*/ 236874 w 1770973"/>
              <a:gd name="connsiteY0" fmla="*/ 2312219 h 2312250"/>
              <a:gd name="connsiteX1" fmla="*/ -213 w 1770973"/>
              <a:gd name="connsiteY1" fmla="*/ 2136073 h 2312250"/>
              <a:gd name="connsiteX2" fmla="*/ 1770761 w 1770973"/>
              <a:gd name="connsiteY2" fmla="*/ -32 h 231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0973" h="2312250">
                <a:moveTo>
                  <a:pt x="236874" y="2312219"/>
                </a:moveTo>
                <a:cubicBezTo>
                  <a:pt x="154768" y="2257755"/>
                  <a:pt x="75634" y="2198957"/>
                  <a:pt x="-213" y="2136073"/>
                </a:cubicBezTo>
                <a:lnTo>
                  <a:pt x="1770761" y="-32"/>
                </a:lnTo>
                <a:close/>
              </a:path>
            </a:pathLst>
          </a:custGeom>
          <a:solidFill>
            <a:srgbClr val="6AB0DC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B3F75FBA-D04A-5882-1CBD-44DFDA602838}"/>
              </a:ext>
            </a:extLst>
          </p:cNvPr>
          <p:cNvSpPr/>
          <p:nvPr/>
        </p:nvSpPr>
        <p:spPr>
          <a:xfrm>
            <a:off x="4108008" y="3433419"/>
            <a:ext cx="1987991" cy="2136105"/>
          </a:xfrm>
          <a:custGeom>
            <a:avLst/>
            <a:gdLst>
              <a:gd name="connsiteX0" fmla="*/ 216805 w 1987991"/>
              <a:gd name="connsiteY0" fmla="*/ 2136073 h 2136105"/>
              <a:gd name="connsiteX1" fmla="*/ -213 w 1987991"/>
              <a:gd name="connsiteY1" fmla="*/ 1935734 h 2136105"/>
              <a:gd name="connsiteX2" fmla="*/ 1987779 w 1987991"/>
              <a:gd name="connsiteY2" fmla="*/ -32 h 2136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87991" h="2136105">
                <a:moveTo>
                  <a:pt x="216805" y="2136073"/>
                </a:moveTo>
                <a:cubicBezTo>
                  <a:pt x="140957" y="2073189"/>
                  <a:pt x="68519" y="2006314"/>
                  <a:pt x="-213" y="1935734"/>
                </a:cubicBezTo>
                <a:lnTo>
                  <a:pt x="1987779" y="-32"/>
                </a:lnTo>
                <a:close/>
              </a:path>
            </a:pathLst>
          </a:custGeom>
          <a:solidFill>
            <a:srgbClr val="74B4DD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5C65BE44-FE80-94B3-E119-FD6A22D122E9}"/>
              </a:ext>
            </a:extLst>
          </p:cNvPr>
          <p:cNvSpPr/>
          <p:nvPr/>
        </p:nvSpPr>
        <p:spPr>
          <a:xfrm>
            <a:off x="3913508" y="3433419"/>
            <a:ext cx="2182491" cy="1935756"/>
          </a:xfrm>
          <a:custGeom>
            <a:avLst/>
            <a:gdLst>
              <a:gd name="connsiteX0" fmla="*/ 194278 w 2182491"/>
              <a:gd name="connsiteY0" fmla="*/ 1935724 h 1935756"/>
              <a:gd name="connsiteX1" fmla="*/ -213 w 2182491"/>
              <a:gd name="connsiteY1" fmla="*/ 1713449 h 1935756"/>
              <a:gd name="connsiteX2" fmla="*/ 2182279 w 2182491"/>
              <a:gd name="connsiteY2" fmla="*/ -32 h 193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82491" h="1935756">
                <a:moveTo>
                  <a:pt x="194278" y="1935724"/>
                </a:moveTo>
                <a:cubicBezTo>
                  <a:pt x="125546" y="1865144"/>
                  <a:pt x="60623" y="1790944"/>
                  <a:pt x="-213" y="1713449"/>
                </a:cubicBezTo>
                <a:lnTo>
                  <a:pt x="2182279" y="-32"/>
                </a:lnTo>
                <a:close/>
              </a:path>
            </a:pathLst>
          </a:custGeom>
          <a:solidFill>
            <a:srgbClr val="7AB6DE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C09230D9-AE37-1A2D-19D0-2873AF57DF8D}"/>
              </a:ext>
            </a:extLst>
          </p:cNvPr>
          <p:cNvSpPr/>
          <p:nvPr/>
        </p:nvSpPr>
        <p:spPr>
          <a:xfrm>
            <a:off x="3743744" y="3433419"/>
            <a:ext cx="2352255" cy="1713480"/>
          </a:xfrm>
          <a:custGeom>
            <a:avLst/>
            <a:gdLst>
              <a:gd name="connsiteX0" fmla="*/ 169551 w 2352255"/>
              <a:gd name="connsiteY0" fmla="*/ 1713449 h 1713480"/>
              <a:gd name="connsiteX1" fmla="*/ -213 w 2352255"/>
              <a:gd name="connsiteY1" fmla="*/ 1471762 h 1713480"/>
              <a:gd name="connsiteX2" fmla="*/ 2352043 w 2352255"/>
              <a:gd name="connsiteY2" fmla="*/ -32 h 171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52255" h="1713480">
                <a:moveTo>
                  <a:pt x="169551" y="1713449"/>
                </a:moveTo>
                <a:cubicBezTo>
                  <a:pt x="108715" y="1635954"/>
                  <a:pt x="52041" y="1555277"/>
                  <a:pt x="-213" y="1471762"/>
                </a:cubicBezTo>
                <a:lnTo>
                  <a:pt x="2352043" y="-32"/>
                </a:lnTo>
                <a:close/>
              </a:path>
            </a:pathLst>
          </a:custGeom>
          <a:solidFill>
            <a:srgbClr val="7FB8DF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AABC7C10-B0CC-A644-6634-3BB0969394F1}"/>
              </a:ext>
            </a:extLst>
          </p:cNvPr>
          <p:cNvSpPr/>
          <p:nvPr/>
        </p:nvSpPr>
        <p:spPr>
          <a:xfrm>
            <a:off x="3600621" y="3433419"/>
            <a:ext cx="2495378" cy="1471793"/>
          </a:xfrm>
          <a:custGeom>
            <a:avLst/>
            <a:gdLst>
              <a:gd name="connsiteX0" fmla="*/ 142900 w 2495378"/>
              <a:gd name="connsiteY0" fmla="*/ 1471762 h 1471793"/>
              <a:gd name="connsiteX1" fmla="*/ -213 w 2495378"/>
              <a:gd name="connsiteY1" fmla="*/ 1213386 h 1471793"/>
              <a:gd name="connsiteX2" fmla="*/ 2495166 w 2495378"/>
              <a:gd name="connsiteY2" fmla="*/ -32 h 1471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5378" h="1471793">
                <a:moveTo>
                  <a:pt x="142900" y="1471762"/>
                </a:moveTo>
                <a:cubicBezTo>
                  <a:pt x="90646" y="1388237"/>
                  <a:pt x="42878" y="1301988"/>
                  <a:pt x="-213" y="1213386"/>
                </a:cubicBezTo>
                <a:lnTo>
                  <a:pt x="2495166" y="-32"/>
                </a:lnTo>
                <a:close/>
              </a:path>
            </a:pathLst>
          </a:custGeom>
          <a:solidFill>
            <a:srgbClr val="87BBE0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BF8BDDE1-FED9-C0B2-3309-F2719E507086}"/>
              </a:ext>
            </a:extLst>
          </p:cNvPr>
          <p:cNvSpPr/>
          <p:nvPr/>
        </p:nvSpPr>
        <p:spPr>
          <a:xfrm>
            <a:off x="3485778" y="3433419"/>
            <a:ext cx="2610221" cy="1213427"/>
          </a:xfrm>
          <a:custGeom>
            <a:avLst/>
            <a:gdLst>
              <a:gd name="connsiteX0" fmla="*/ 114630 w 2610221"/>
              <a:gd name="connsiteY0" fmla="*/ 1213396 h 1213427"/>
              <a:gd name="connsiteX1" fmla="*/ -213 w 2610221"/>
              <a:gd name="connsiteY1" fmla="*/ 941276 h 1213427"/>
              <a:gd name="connsiteX2" fmla="*/ 2610009 w 2610221"/>
              <a:gd name="connsiteY2" fmla="*/ -32 h 1213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10221" h="1213427">
                <a:moveTo>
                  <a:pt x="114630" y="1213396"/>
                </a:moveTo>
                <a:cubicBezTo>
                  <a:pt x="71548" y="1124785"/>
                  <a:pt x="33210" y="1033955"/>
                  <a:pt x="-213" y="941276"/>
                </a:cubicBezTo>
                <a:lnTo>
                  <a:pt x="2610009" y="-32"/>
                </a:lnTo>
                <a:close/>
              </a:path>
            </a:pathLst>
          </a:custGeom>
          <a:solidFill>
            <a:srgbClr val="8CBEE1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2ED008DB-C5DB-97A6-3DB1-F49C89C12482}"/>
              </a:ext>
            </a:extLst>
          </p:cNvPr>
          <p:cNvSpPr/>
          <p:nvPr/>
        </p:nvSpPr>
        <p:spPr>
          <a:xfrm>
            <a:off x="3400510" y="3433419"/>
            <a:ext cx="2695489" cy="941308"/>
          </a:xfrm>
          <a:custGeom>
            <a:avLst/>
            <a:gdLst>
              <a:gd name="connsiteX0" fmla="*/ 85055 w 2695489"/>
              <a:gd name="connsiteY0" fmla="*/ 941276 h 941308"/>
              <a:gd name="connsiteX1" fmla="*/ -213 w 2695489"/>
              <a:gd name="connsiteY1" fmla="*/ 658489 h 941308"/>
              <a:gd name="connsiteX2" fmla="*/ 2695276 w 2695489"/>
              <a:gd name="connsiteY2" fmla="*/ -32 h 941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95489" h="941308">
                <a:moveTo>
                  <a:pt x="85055" y="941276"/>
                </a:moveTo>
                <a:cubicBezTo>
                  <a:pt x="51632" y="848598"/>
                  <a:pt x="23171" y="754196"/>
                  <a:pt x="-213" y="658489"/>
                </a:cubicBezTo>
                <a:lnTo>
                  <a:pt x="2695276" y="-32"/>
                </a:lnTo>
                <a:close/>
              </a:path>
            </a:pathLst>
          </a:custGeom>
          <a:solidFill>
            <a:srgbClr val="91C0E2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0EB104C8-DC92-AA54-2736-CA8810BA972D}"/>
              </a:ext>
            </a:extLst>
          </p:cNvPr>
          <p:cNvSpPr/>
          <p:nvPr/>
        </p:nvSpPr>
        <p:spPr>
          <a:xfrm>
            <a:off x="3345780" y="3433419"/>
            <a:ext cx="2750219" cy="658530"/>
          </a:xfrm>
          <a:custGeom>
            <a:avLst/>
            <a:gdLst>
              <a:gd name="connsiteX0" fmla="*/ 54518 w 2750219"/>
              <a:gd name="connsiteY0" fmla="*/ 658498 h 658530"/>
              <a:gd name="connsiteX1" fmla="*/ -213 w 2750219"/>
              <a:gd name="connsiteY1" fmla="*/ 368252 h 658530"/>
              <a:gd name="connsiteX2" fmla="*/ 2750007 w 2750219"/>
              <a:gd name="connsiteY2" fmla="*/ -32 h 658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50219" h="658530">
                <a:moveTo>
                  <a:pt x="54518" y="658498"/>
                </a:moveTo>
                <a:cubicBezTo>
                  <a:pt x="31134" y="562791"/>
                  <a:pt x="12865" y="465903"/>
                  <a:pt x="-213" y="368252"/>
                </a:cubicBezTo>
                <a:lnTo>
                  <a:pt x="2750007" y="-32"/>
                </a:lnTo>
                <a:close/>
              </a:path>
            </a:pathLst>
          </a:custGeom>
          <a:solidFill>
            <a:srgbClr val="96C2E3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6794DC6D-D6A5-868D-BEC9-3BF633BA1085}"/>
              </a:ext>
            </a:extLst>
          </p:cNvPr>
          <p:cNvSpPr/>
          <p:nvPr/>
        </p:nvSpPr>
        <p:spPr>
          <a:xfrm>
            <a:off x="3322224" y="3433419"/>
            <a:ext cx="2773775" cy="368284"/>
          </a:xfrm>
          <a:custGeom>
            <a:avLst/>
            <a:gdLst>
              <a:gd name="connsiteX0" fmla="*/ 23352 w 2773775"/>
              <a:gd name="connsiteY0" fmla="*/ 368252 h 368284"/>
              <a:gd name="connsiteX1" fmla="*/ -213 w 2773775"/>
              <a:gd name="connsiteY1" fmla="*/ 73834 h 368284"/>
              <a:gd name="connsiteX2" fmla="*/ 2773562 w 2773775"/>
              <a:gd name="connsiteY2" fmla="*/ -32 h 36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73775" h="368284">
                <a:moveTo>
                  <a:pt x="23352" y="368252"/>
                </a:moveTo>
                <a:cubicBezTo>
                  <a:pt x="10274" y="270602"/>
                  <a:pt x="2406" y="172323"/>
                  <a:pt x="-213" y="73834"/>
                </a:cubicBezTo>
                <a:lnTo>
                  <a:pt x="2773562" y="-32"/>
                </a:lnTo>
                <a:close/>
              </a:path>
            </a:pathLst>
          </a:custGeom>
          <a:solidFill>
            <a:srgbClr val="9CC5E4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5FD258A-55FA-673B-6CF8-3A86E1823771}"/>
              </a:ext>
            </a:extLst>
          </p:cNvPr>
          <p:cNvSpPr/>
          <p:nvPr/>
        </p:nvSpPr>
        <p:spPr>
          <a:xfrm>
            <a:off x="3321238" y="3212030"/>
            <a:ext cx="2774761" cy="295255"/>
          </a:xfrm>
          <a:custGeom>
            <a:avLst/>
            <a:gdLst>
              <a:gd name="connsiteX0" fmla="*/ 773 w 2774761"/>
              <a:gd name="connsiteY0" fmla="*/ 295224 h 295255"/>
              <a:gd name="connsiteX1" fmla="*/ 8631 w 2774761"/>
              <a:gd name="connsiteY1" fmla="*/ -32 h 295255"/>
              <a:gd name="connsiteX2" fmla="*/ 2774549 w 2774761"/>
              <a:gd name="connsiteY2" fmla="*/ 221357 h 295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74761" h="295255">
                <a:moveTo>
                  <a:pt x="773" y="295224"/>
                </a:moveTo>
                <a:cubicBezTo>
                  <a:pt x="-1856" y="196735"/>
                  <a:pt x="773" y="98180"/>
                  <a:pt x="8631" y="-32"/>
                </a:cubicBezTo>
                <a:lnTo>
                  <a:pt x="2774549" y="221357"/>
                </a:lnTo>
                <a:close/>
              </a:path>
            </a:pathLst>
          </a:custGeom>
          <a:solidFill>
            <a:srgbClr val="A0C7E5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68C646E8-3DCF-6069-6AF5-235974AD53D2}"/>
              </a:ext>
            </a:extLst>
          </p:cNvPr>
          <p:cNvSpPr/>
          <p:nvPr/>
        </p:nvSpPr>
        <p:spPr>
          <a:xfrm>
            <a:off x="3330082" y="2919288"/>
            <a:ext cx="2765917" cy="514130"/>
          </a:xfrm>
          <a:custGeom>
            <a:avLst/>
            <a:gdLst>
              <a:gd name="connsiteX0" fmla="*/ -213 w 2765917"/>
              <a:gd name="connsiteY0" fmla="*/ 292709 h 514130"/>
              <a:gd name="connsiteX1" fmla="*/ 38992 w 2765917"/>
              <a:gd name="connsiteY1" fmla="*/ -32 h 514130"/>
              <a:gd name="connsiteX2" fmla="*/ 2765704 w 2765917"/>
              <a:gd name="connsiteY2" fmla="*/ 514099 h 514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65917" h="514130">
                <a:moveTo>
                  <a:pt x="-213" y="292709"/>
                </a:moveTo>
                <a:cubicBezTo>
                  <a:pt x="7655" y="194507"/>
                  <a:pt x="20733" y="96780"/>
                  <a:pt x="38992" y="-32"/>
                </a:cubicBezTo>
                <a:lnTo>
                  <a:pt x="2765704" y="514099"/>
                </a:lnTo>
                <a:close/>
              </a:path>
            </a:pathLst>
          </a:custGeom>
          <a:solidFill>
            <a:srgbClr val="A4C9E6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B73709C5-0E17-618A-870F-CDB4B644C3CE}"/>
              </a:ext>
            </a:extLst>
          </p:cNvPr>
          <p:cNvSpPr/>
          <p:nvPr/>
        </p:nvSpPr>
        <p:spPr>
          <a:xfrm>
            <a:off x="3369287" y="2632367"/>
            <a:ext cx="2726712" cy="801052"/>
          </a:xfrm>
          <a:custGeom>
            <a:avLst/>
            <a:gdLst>
              <a:gd name="connsiteX0" fmla="*/ -213 w 2726712"/>
              <a:gd name="connsiteY0" fmla="*/ 286890 h 801052"/>
              <a:gd name="connsiteX1" fmla="*/ 69882 w 2726712"/>
              <a:gd name="connsiteY1" fmla="*/ -32 h 801052"/>
              <a:gd name="connsiteX2" fmla="*/ 2726499 w 2726712"/>
              <a:gd name="connsiteY2" fmla="*/ 801020 h 801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26712" h="801052">
                <a:moveTo>
                  <a:pt x="-213" y="286890"/>
                </a:moveTo>
                <a:cubicBezTo>
                  <a:pt x="18037" y="190068"/>
                  <a:pt x="41440" y="94294"/>
                  <a:pt x="69882" y="-32"/>
                </a:cubicBezTo>
                <a:lnTo>
                  <a:pt x="2726499" y="801020"/>
                </a:lnTo>
                <a:close/>
              </a:path>
            </a:pathLst>
          </a:custGeom>
          <a:solidFill>
            <a:srgbClr val="AACCE7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3ABFA85D-5940-1712-BB10-74C14F5EAB17}"/>
              </a:ext>
            </a:extLst>
          </p:cNvPr>
          <p:cNvSpPr/>
          <p:nvPr/>
        </p:nvSpPr>
        <p:spPr>
          <a:xfrm>
            <a:off x="3439382" y="2354522"/>
            <a:ext cx="2656617" cy="1078896"/>
          </a:xfrm>
          <a:custGeom>
            <a:avLst/>
            <a:gdLst>
              <a:gd name="connsiteX0" fmla="*/ -213 w 2656617"/>
              <a:gd name="connsiteY0" fmla="*/ 277812 h 1078896"/>
              <a:gd name="connsiteX1" fmla="*/ 99981 w 2656617"/>
              <a:gd name="connsiteY1" fmla="*/ -32 h 1078896"/>
              <a:gd name="connsiteX2" fmla="*/ 2656405 w 2656617"/>
              <a:gd name="connsiteY2" fmla="*/ 1078865 h 1078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56617" h="1078896">
                <a:moveTo>
                  <a:pt x="-213" y="277812"/>
                </a:moveTo>
                <a:cubicBezTo>
                  <a:pt x="28229" y="183486"/>
                  <a:pt x="61681" y="90741"/>
                  <a:pt x="99981" y="-32"/>
                </a:cubicBezTo>
                <a:lnTo>
                  <a:pt x="2656405" y="1078865"/>
                </a:lnTo>
                <a:close/>
              </a:path>
            </a:pathLst>
          </a:custGeom>
          <a:solidFill>
            <a:srgbClr val="AECEE8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0DD7DF06-96BD-0A7E-D3DD-46C1689EDC68}"/>
              </a:ext>
            </a:extLst>
          </p:cNvPr>
          <p:cNvSpPr/>
          <p:nvPr/>
        </p:nvSpPr>
        <p:spPr>
          <a:xfrm>
            <a:off x="3539575" y="2088908"/>
            <a:ext cx="2556424" cy="1344510"/>
          </a:xfrm>
          <a:custGeom>
            <a:avLst/>
            <a:gdLst>
              <a:gd name="connsiteX0" fmla="*/ -213 w 2556424"/>
              <a:gd name="connsiteY0" fmla="*/ 265582 h 1344510"/>
              <a:gd name="connsiteX1" fmla="*/ 128946 w 2556424"/>
              <a:gd name="connsiteY1" fmla="*/ -32 h 1344510"/>
              <a:gd name="connsiteX2" fmla="*/ 2556211 w 2556424"/>
              <a:gd name="connsiteY2" fmla="*/ 1344479 h 1344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6424" h="1344510">
                <a:moveTo>
                  <a:pt x="-213" y="265582"/>
                </a:moveTo>
                <a:cubicBezTo>
                  <a:pt x="38097" y="174818"/>
                  <a:pt x="81207" y="86150"/>
                  <a:pt x="128946" y="-32"/>
                </a:cubicBezTo>
                <a:lnTo>
                  <a:pt x="2556211" y="1344479"/>
                </a:lnTo>
                <a:close/>
              </a:path>
            </a:pathLst>
          </a:custGeom>
          <a:solidFill>
            <a:srgbClr val="B2D0E9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DBAAE083-83DE-87C3-6516-DA206D9DE4E1}"/>
              </a:ext>
            </a:extLst>
          </p:cNvPr>
          <p:cNvSpPr/>
          <p:nvPr/>
        </p:nvSpPr>
        <p:spPr>
          <a:xfrm>
            <a:off x="3668734" y="1838515"/>
            <a:ext cx="2427265" cy="1594903"/>
          </a:xfrm>
          <a:custGeom>
            <a:avLst/>
            <a:gdLst>
              <a:gd name="connsiteX0" fmla="*/ -213 w 2427265"/>
              <a:gd name="connsiteY0" fmla="*/ 250352 h 1594903"/>
              <a:gd name="connsiteX1" fmla="*/ 156454 w 2427265"/>
              <a:gd name="connsiteY1" fmla="*/ -32 h 1594903"/>
              <a:gd name="connsiteX2" fmla="*/ 2427052 w 2427265"/>
              <a:gd name="connsiteY2" fmla="*/ 1594872 h 1594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27265" h="1594903">
                <a:moveTo>
                  <a:pt x="-213" y="250352"/>
                </a:moveTo>
                <a:cubicBezTo>
                  <a:pt x="47526" y="164169"/>
                  <a:pt x="99828" y="80588"/>
                  <a:pt x="156454" y="-32"/>
                </a:cubicBezTo>
                <a:lnTo>
                  <a:pt x="2427052" y="1594872"/>
                </a:lnTo>
                <a:close/>
              </a:path>
            </a:pathLst>
          </a:custGeom>
          <a:solidFill>
            <a:srgbClr val="B7D3EA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4A3493DE-17D5-6648-4153-E72EE0AAB710}"/>
              </a:ext>
            </a:extLst>
          </p:cNvPr>
          <p:cNvSpPr/>
          <p:nvPr/>
        </p:nvSpPr>
        <p:spPr>
          <a:xfrm>
            <a:off x="3825401" y="1606200"/>
            <a:ext cx="2270598" cy="1827218"/>
          </a:xfrm>
          <a:custGeom>
            <a:avLst/>
            <a:gdLst>
              <a:gd name="connsiteX0" fmla="*/ -213 w 2270598"/>
              <a:gd name="connsiteY0" fmla="*/ 232283 h 1827218"/>
              <a:gd name="connsiteX1" fmla="*/ 182181 w 2270598"/>
              <a:gd name="connsiteY1" fmla="*/ -32 h 1827218"/>
              <a:gd name="connsiteX2" fmla="*/ 2270385 w 2270598"/>
              <a:gd name="connsiteY2" fmla="*/ 1827187 h 182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70598" h="1827218">
                <a:moveTo>
                  <a:pt x="-213" y="232283"/>
                </a:moveTo>
                <a:cubicBezTo>
                  <a:pt x="56422" y="151663"/>
                  <a:pt x="117297" y="74120"/>
                  <a:pt x="182181" y="-32"/>
                </a:cubicBezTo>
                <a:lnTo>
                  <a:pt x="2270385" y="1827187"/>
                </a:lnTo>
                <a:close/>
              </a:path>
            </a:pathLst>
          </a:custGeom>
          <a:solidFill>
            <a:srgbClr val="BAD5EB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5247240E-074B-B114-2392-498B8C2138AB}"/>
              </a:ext>
            </a:extLst>
          </p:cNvPr>
          <p:cNvSpPr/>
          <p:nvPr/>
        </p:nvSpPr>
        <p:spPr>
          <a:xfrm>
            <a:off x="4007796" y="1394593"/>
            <a:ext cx="2088203" cy="2038826"/>
          </a:xfrm>
          <a:custGeom>
            <a:avLst/>
            <a:gdLst>
              <a:gd name="connsiteX0" fmla="*/ -213 w 2088203"/>
              <a:gd name="connsiteY0" fmla="*/ 211585 h 2038826"/>
              <a:gd name="connsiteX1" fmla="*/ 205841 w 2088203"/>
              <a:gd name="connsiteY1" fmla="*/ -32 h 2038826"/>
              <a:gd name="connsiteX2" fmla="*/ 2087991 w 2088203"/>
              <a:gd name="connsiteY2" fmla="*/ 2038794 h 2038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88203" h="2038826">
                <a:moveTo>
                  <a:pt x="-213" y="211585"/>
                </a:moveTo>
                <a:cubicBezTo>
                  <a:pt x="64662" y="137442"/>
                  <a:pt x="133452" y="66805"/>
                  <a:pt x="205841" y="-32"/>
                </a:cubicBezTo>
                <a:lnTo>
                  <a:pt x="2087991" y="2038794"/>
                </a:lnTo>
                <a:close/>
              </a:path>
            </a:pathLst>
          </a:custGeom>
          <a:solidFill>
            <a:srgbClr val="BED7EC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25B6A0C0-E273-3E77-4D9D-5B8FDA449DC6}"/>
              </a:ext>
            </a:extLst>
          </p:cNvPr>
          <p:cNvSpPr/>
          <p:nvPr/>
        </p:nvSpPr>
        <p:spPr>
          <a:xfrm>
            <a:off x="4213850" y="1206084"/>
            <a:ext cx="1882149" cy="2227335"/>
          </a:xfrm>
          <a:custGeom>
            <a:avLst/>
            <a:gdLst>
              <a:gd name="connsiteX0" fmla="*/ -213 w 1882149"/>
              <a:gd name="connsiteY0" fmla="*/ 188477 h 2227335"/>
              <a:gd name="connsiteX1" fmla="*/ 227158 w 1882149"/>
              <a:gd name="connsiteY1" fmla="*/ -32 h 2227335"/>
              <a:gd name="connsiteX2" fmla="*/ 1881937 w 1882149"/>
              <a:gd name="connsiteY2" fmla="*/ 2227304 h 222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82149" h="2227335">
                <a:moveTo>
                  <a:pt x="-213" y="188477"/>
                </a:moveTo>
                <a:cubicBezTo>
                  <a:pt x="72177" y="121650"/>
                  <a:pt x="148072" y="58718"/>
                  <a:pt x="227158" y="-32"/>
                </a:cubicBezTo>
                <a:lnTo>
                  <a:pt x="1881937" y="2227304"/>
                </a:lnTo>
                <a:close/>
              </a:path>
            </a:pathLst>
          </a:custGeom>
          <a:solidFill>
            <a:srgbClr val="C1D9EC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7F048180-69AA-78D1-264D-5A683215E945}"/>
              </a:ext>
            </a:extLst>
          </p:cNvPr>
          <p:cNvSpPr/>
          <p:nvPr/>
        </p:nvSpPr>
        <p:spPr>
          <a:xfrm>
            <a:off x="4441221" y="1042809"/>
            <a:ext cx="1654778" cy="2390610"/>
          </a:xfrm>
          <a:custGeom>
            <a:avLst/>
            <a:gdLst>
              <a:gd name="connsiteX0" fmla="*/ -213 w 1654778"/>
              <a:gd name="connsiteY0" fmla="*/ 163243 h 2390610"/>
              <a:gd name="connsiteX1" fmla="*/ 245913 w 1654778"/>
              <a:gd name="connsiteY1" fmla="*/ -32 h 2390610"/>
              <a:gd name="connsiteX2" fmla="*/ 1654565 w 1654778"/>
              <a:gd name="connsiteY2" fmla="*/ 2390578 h 239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4778" h="2390610">
                <a:moveTo>
                  <a:pt x="-213" y="163243"/>
                </a:moveTo>
                <a:cubicBezTo>
                  <a:pt x="78873" y="104486"/>
                  <a:pt x="161036" y="49984"/>
                  <a:pt x="245913" y="-32"/>
                </a:cubicBezTo>
                <a:lnTo>
                  <a:pt x="1654565" y="2390578"/>
                </a:lnTo>
                <a:close/>
              </a:path>
            </a:pathLst>
          </a:custGeom>
          <a:solidFill>
            <a:srgbClr val="C6DBEE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132756B3-C828-AFF5-8363-C9CDCA5A5A95}"/>
              </a:ext>
            </a:extLst>
          </p:cNvPr>
          <p:cNvSpPr/>
          <p:nvPr/>
        </p:nvSpPr>
        <p:spPr>
          <a:xfrm>
            <a:off x="4687347" y="906626"/>
            <a:ext cx="1408652" cy="2526792"/>
          </a:xfrm>
          <a:custGeom>
            <a:avLst/>
            <a:gdLst>
              <a:gd name="connsiteX0" fmla="*/ -213 w 1408652"/>
              <a:gd name="connsiteY0" fmla="*/ 136155 h 2526792"/>
              <a:gd name="connsiteX1" fmla="*/ 261868 w 1408652"/>
              <a:gd name="connsiteY1" fmla="*/ -32 h 2526792"/>
              <a:gd name="connsiteX2" fmla="*/ 1408439 w 1408652"/>
              <a:gd name="connsiteY2" fmla="*/ 2526761 h 2526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8652" h="2526792">
                <a:moveTo>
                  <a:pt x="-213" y="136155"/>
                </a:moveTo>
                <a:cubicBezTo>
                  <a:pt x="84664" y="86139"/>
                  <a:pt x="172151" y="40679"/>
                  <a:pt x="261868" y="-32"/>
                </a:cubicBezTo>
                <a:lnTo>
                  <a:pt x="1408439" y="2526761"/>
                </a:lnTo>
                <a:close/>
              </a:path>
            </a:pathLst>
          </a:custGeom>
          <a:solidFill>
            <a:srgbClr val="C9DDEF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C3E1D7B0-417C-5EA8-0129-46C7A00571D2}"/>
              </a:ext>
            </a:extLst>
          </p:cNvPr>
          <p:cNvSpPr/>
          <p:nvPr/>
        </p:nvSpPr>
        <p:spPr>
          <a:xfrm>
            <a:off x="4949428" y="799067"/>
            <a:ext cx="1146571" cy="2634351"/>
          </a:xfrm>
          <a:custGeom>
            <a:avLst/>
            <a:gdLst>
              <a:gd name="connsiteX0" fmla="*/ -213 w 1146571"/>
              <a:gd name="connsiteY0" fmla="*/ 107525 h 2634351"/>
              <a:gd name="connsiteX1" fmla="*/ 274869 w 1146571"/>
              <a:gd name="connsiteY1" fmla="*/ -32 h 2634351"/>
              <a:gd name="connsiteX2" fmla="*/ 1146359 w 1146571"/>
              <a:gd name="connsiteY2" fmla="*/ 2634320 h 2634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6571" h="2634351">
                <a:moveTo>
                  <a:pt x="-213" y="107525"/>
                </a:moveTo>
                <a:cubicBezTo>
                  <a:pt x="89512" y="66814"/>
                  <a:pt x="181333" y="30911"/>
                  <a:pt x="274869" y="-32"/>
                </a:cubicBezTo>
                <a:lnTo>
                  <a:pt x="1146359" y="2634320"/>
                </a:lnTo>
                <a:close/>
              </a:path>
            </a:pathLst>
          </a:custGeom>
          <a:solidFill>
            <a:srgbClr val="CCDFEF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1850FF96-C8B2-C71C-D236-6D1FBCC89563}"/>
              </a:ext>
            </a:extLst>
          </p:cNvPr>
          <p:cNvSpPr/>
          <p:nvPr/>
        </p:nvSpPr>
        <p:spPr>
          <a:xfrm>
            <a:off x="5224510" y="721353"/>
            <a:ext cx="871489" cy="2712065"/>
          </a:xfrm>
          <a:custGeom>
            <a:avLst/>
            <a:gdLst>
              <a:gd name="connsiteX0" fmla="*/ -213 w 871489"/>
              <a:gd name="connsiteY0" fmla="*/ 77677 h 2712065"/>
              <a:gd name="connsiteX1" fmla="*/ 284737 w 871489"/>
              <a:gd name="connsiteY1" fmla="*/ -32 h 2712065"/>
              <a:gd name="connsiteX2" fmla="*/ 871277 w 871489"/>
              <a:gd name="connsiteY2" fmla="*/ 2712034 h 2712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1489" h="2712065">
                <a:moveTo>
                  <a:pt x="-213" y="77677"/>
                </a:moveTo>
                <a:cubicBezTo>
                  <a:pt x="93323" y="46734"/>
                  <a:pt x="188439" y="20793"/>
                  <a:pt x="284737" y="-32"/>
                </a:cubicBezTo>
                <a:lnTo>
                  <a:pt x="871277" y="2712034"/>
                </a:lnTo>
                <a:close/>
              </a:path>
            </a:pathLst>
          </a:custGeom>
          <a:solidFill>
            <a:srgbClr val="D0E1F1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734B4B6D-A005-DCB5-0BA9-64EF1334B465}"/>
              </a:ext>
            </a:extLst>
          </p:cNvPr>
          <p:cNvSpPr/>
          <p:nvPr/>
        </p:nvSpPr>
        <p:spPr>
          <a:xfrm>
            <a:off x="5509460" y="674374"/>
            <a:ext cx="586539" cy="2759044"/>
          </a:xfrm>
          <a:custGeom>
            <a:avLst/>
            <a:gdLst>
              <a:gd name="connsiteX0" fmla="*/ -213 w 586539"/>
              <a:gd name="connsiteY0" fmla="*/ 46948 h 2759044"/>
              <a:gd name="connsiteX1" fmla="*/ 291385 w 586539"/>
              <a:gd name="connsiteY1" fmla="*/ -32 h 2759044"/>
              <a:gd name="connsiteX2" fmla="*/ 586327 w 586539"/>
              <a:gd name="connsiteY2" fmla="*/ 2759013 h 275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6539" h="2759044">
                <a:moveTo>
                  <a:pt x="-213" y="46948"/>
                </a:moveTo>
                <a:cubicBezTo>
                  <a:pt x="96085" y="26123"/>
                  <a:pt x="193421" y="10440"/>
                  <a:pt x="291385" y="-32"/>
                </a:cubicBezTo>
                <a:lnTo>
                  <a:pt x="586327" y="2759013"/>
                </a:lnTo>
                <a:close/>
              </a:path>
            </a:pathLst>
          </a:custGeom>
          <a:solidFill>
            <a:srgbClr val="D3E3F1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CD09826F-A791-6EC2-FA82-988556EE1754}"/>
              </a:ext>
            </a:extLst>
          </p:cNvPr>
          <p:cNvSpPr/>
          <p:nvPr/>
        </p:nvSpPr>
        <p:spPr>
          <a:xfrm>
            <a:off x="5801068" y="658655"/>
            <a:ext cx="294931" cy="2774763"/>
          </a:xfrm>
          <a:custGeom>
            <a:avLst/>
            <a:gdLst>
              <a:gd name="connsiteX0" fmla="*/ -213 w 294931"/>
              <a:gd name="connsiteY0" fmla="*/ 15687 h 2774763"/>
              <a:gd name="connsiteX1" fmla="*/ 294719 w 294931"/>
              <a:gd name="connsiteY1" fmla="*/ -32 h 2774763"/>
              <a:gd name="connsiteX2" fmla="*/ 294719 w 294931"/>
              <a:gd name="connsiteY2" fmla="*/ 2774732 h 2774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4931" h="2774763">
                <a:moveTo>
                  <a:pt x="-213" y="15687"/>
                </a:moveTo>
                <a:cubicBezTo>
                  <a:pt x="97742" y="5214"/>
                  <a:pt x="196202" y="-32"/>
                  <a:pt x="294719" y="-32"/>
                </a:cubicBezTo>
                <a:lnTo>
                  <a:pt x="294719" y="2774732"/>
                </a:lnTo>
                <a:close/>
              </a:path>
            </a:pathLst>
          </a:custGeom>
          <a:solidFill>
            <a:srgbClr val="D6E5F2"/>
          </a:solidFill>
          <a:ln w="19050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4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1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2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30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4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6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7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80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9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1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2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30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40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50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360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70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80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9000"/>
                            </p:stCondLst>
                            <p:childTnLst>
                              <p:par>
                                <p:cTn id="1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41000"/>
                            </p:stCondLst>
                            <p:childTnLst>
                              <p:par>
                                <p:cTn id="1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2000"/>
                            </p:stCondLst>
                            <p:childTnLst>
                              <p:par>
                                <p:cTn id="1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3000"/>
                            </p:stCondLst>
                            <p:childTnLst>
                              <p:par>
                                <p:cTn id="1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4000"/>
                            </p:stCondLst>
                            <p:childTnLst>
                              <p:par>
                                <p:cTn id="1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45000"/>
                            </p:stCondLst>
                            <p:childTnLst>
                              <p:par>
                                <p:cTn id="1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6000"/>
                            </p:stCondLst>
                            <p:childTnLst>
                              <p:par>
                                <p:cTn id="1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47000"/>
                            </p:stCondLst>
                            <p:childTnLst>
                              <p:par>
                                <p:cTn id="1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48000"/>
                            </p:stCondLst>
                            <p:childTnLst>
                              <p:par>
                                <p:cTn id="1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9000"/>
                            </p:stCondLst>
                            <p:childTnLst>
                              <p:par>
                                <p:cTn id="2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00"/>
                            </p:stCondLst>
                            <p:childTnLst>
                              <p:par>
                                <p:cTn id="2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1000"/>
                            </p:stCondLst>
                            <p:childTnLst>
                              <p:par>
                                <p:cTn id="2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2000"/>
                            </p:stCondLst>
                            <p:childTnLst>
                              <p:par>
                                <p:cTn id="2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3000"/>
                            </p:stCondLst>
                            <p:childTnLst>
                              <p:par>
                                <p:cTn id="2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54000"/>
                            </p:stCondLst>
                            <p:childTnLst>
                              <p:par>
                                <p:cTn id="2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5000"/>
                            </p:stCondLst>
                            <p:childTnLst>
                              <p:par>
                                <p:cTn id="2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6000"/>
                            </p:stCondLst>
                            <p:childTnLst>
                              <p:par>
                                <p:cTn id="2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7000"/>
                            </p:stCondLst>
                            <p:childTnLst>
                              <p:par>
                                <p:cTn id="2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8000"/>
                            </p:stCondLst>
                            <p:childTnLst>
                              <p:par>
                                <p:cTn id="2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9000"/>
                            </p:stCondLst>
                            <p:childTnLst>
                              <p:par>
                                <p:cTn id="2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5693451-4539-4A91-89A8-D4056481D950}"/>
              </a:ext>
            </a:extLst>
          </p:cNvPr>
          <p:cNvCxnSpPr/>
          <p:nvPr/>
        </p:nvCxnSpPr>
        <p:spPr>
          <a:xfrm>
            <a:off x="0" y="3441700"/>
            <a:ext cx="12192000" cy="0"/>
          </a:xfrm>
          <a:prstGeom prst="line">
            <a:avLst/>
          </a:prstGeom>
          <a:ln w="19050">
            <a:solidFill>
              <a:schemeClr val="bg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A6218E-44B0-40AA-BB85-A2CFA2107010}"/>
              </a:ext>
            </a:extLst>
          </p:cNvPr>
          <p:cNvCxnSpPr>
            <a:cxnSpLocks/>
          </p:cNvCxnSpPr>
          <p:nvPr/>
        </p:nvCxnSpPr>
        <p:spPr>
          <a:xfrm flipV="1">
            <a:off x="5981700" y="0"/>
            <a:ext cx="0" cy="6858000"/>
          </a:xfrm>
          <a:prstGeom prst="line">
            <a:avLst/>
          </a:prstGeom>
          <a:ln w="19050">
            <a:solidFill>
              <a:schemeClr val="bg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86CDE88-ECD2-44BC-ABDB-0B2110CF662C}"/>
              </a:ext>
            </a:extLst>
          </p:cNvPr>
          <p:cNvSpPr txBox="1"/>
          <p:nvPr/>
        </p:nvSpPr>
        <p:spPr>
          <a:xfrm>
            <a:off x="4656085" y="2080505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91EEC06-54BC-41D7-B3A5-3447019655A0}"/>
              </a:ext>
            </a:extLst>
          </p:cNvPr>
          <p:cNvSpPr/>
          <p:nvPr/>
        </p:nvSpPr>
        <p:spPr>
          <a:xfrm>
            <a:off x="3609617" y="1034845"/>
            <a:ext cx="4788309" cy="4788309"/>
          </a:xfrm>
          <a:prstGeom prst="ellipse">
            <a:avLst/>
          </a:prstGeom>
          <a:noFill/>
          <a:ln w="381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DD04FD-64C3-4A15-B847-CE429AF46897}"/>
              </a:ext>
            </a:extLst>
          </p:cNvPr>
          <p:cNvSpPr txBox="1"/>
          <p:nvPr/>
        </p:nvSpPr>
        <p:spPr>
          <a:xfrm>
            <a:off x="4656085" y="2080505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0EEC4F-44EA-4583-83D6-1D04BCD54D04}"/>
              </a:ext>
            </a:extLst>
          </p:cNvPr>
          <p:cNvSpPr txBox="1"/>
          <p:nvPr/>
        </p:nvSpPr>
        <p:spPr>
          <a:xfrm>
            <a:off x="4656085" y="2080505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FF7F4C-E46F-4F51-B967-346124882087}"/>
              </a:ext>
            </a:extLst>
          </p:cNvPr>
          <p:cNvSpPr txBox="1"/>
          <p:nvPr/>
        </p:nvSpPr>
        <p:spPr>
          <a:xfrm>
            <a:off x="4656085" y="2080505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153328-D929-42F3-B3FB-95EDEA66FD4D}"/>
              </a:ext>
            </a:extLst>
          </p:cNvPr>
          <p:cNvSpPr txBox="1"/>
          <p:nvPr/>
        </p:nvSpPr>
        <p:spPr>
          <a:xfrm>
            <a:off x="4656085" y="2080505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2FB0582-280F-4B1F-8F79-5B5807DF8634}"/>
              </a:ext>
            </a:extLst>
          </p:cNvPr>
          <p:cNvSpPr/>
          <p:nvPr/>
        </p:nvSpPr>
        <p:spPr>
          <a:xfrm>
            <a:off x="3609616" y="1034845"/>
            <a:ext cx="4788309" cy="4788309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9BB008E-0304-79E9-FABE-E577A2B47A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76" y="498099"/>
            <a:ext cx="2380952" cy="5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55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39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36BAA3-DF5D-DA06-951A-BDDCA52D9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40B94C5-F92C-F32B-5EF7-BBE64D8CE4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76" y="498099"/>
            <a:ext cx="2380952" cy="552381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CD9D59F-CF7C-ADCE-7D81-E418C1C06E87}"/>
              </a:ext>
            </a:extLst>
          </p:cNvPr>
          <p:cNvSpPr/>
          <p:nvPr/>
        </p:nvSpPr>
        <p:spPr>
          <a:xfrm>
            <a:off x="3794892" y="1854200"/>
            <a:ext cx="1933575" cy="30734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0C102FF-5ED6-6373-B162-4E6BF7860FC5}"/>
              </a:ext>
            </a:extLst>
          </p:cNvPr>
          <p:cNvSpPr/>
          <p:nvPr/>
        </p:nvSpPr>
        <p:spPr>
          <a:xfrm>
            <a:off x="6282395" y="1854200"/>
            <a:ext cx="1933575" cy="30734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AA2C37D-385A-8BB4-0360-B7079FB1BAA8}"/>
              </a:ext>
            </a:extLst>
          </p:cNvPr>
          <p:cNvSpPr/>
          <p:nvPr/>
        </p:nvSpPr>
        <p:spPr>
          <a:xfrm>
            <a:off x="8261187" y="1854200"/>
            <a:ext cx="1933575" cy="30734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86D8B20-BFDB-BE4B-8EF7-0B833C74FE52}"/>
              </a:ext>
            </a:extLst>
          </p:cNvPr>
          <p:cNvSpPr/>
          <p:nvPr/>
        </p:nvSpPr>
        <p:spPr>
          <a:xfrm>
            <a:off x="1817917" y="1854200"/>
            <a:ext cx="1933575" cy="30734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32AF34-1963-2322-3084-9B80CE37F8F5}"/>
              </a:ext>
            </a:extLst>
          </p:cNvPr>
          <p:cNvSpPr txBox="1"/>
          <p:nvPr/>
        </p:nvSpPr>
        <p:spPr>
          <a:xfrm>
            <a:off x="7851601" y="2140974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A6277D-849E-5A14-523D-6D706EAAD376}"/>
              </a:ext>
            </a:extLst>
          </p:cNvPr>
          <p:cNvSpPr txBox="1"/>
          <p:nvPr/>
        </p:nvSpPr>
        <p:spPr>
          <a:xfrm>
            <a:off x="5862585" y="2140974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EBDB6F-7508-FFDF-46EA-79B773FAF744}"/>
              </a:ext>
            </a:extLst>
          </p:cNvPr>
          <p:cNvSpPr txBox="1"/>
          <p:nvPr/>
        </p:nvSpPr>
        <p:spPr>
          <a:xfrm>
            <a:off x="3347985" y="2140974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CAD191-3049-9FBA-959A-EF83E5FEC5DA}"/>
              </a:ext>
            </a:extLst>
          </p:cNvPr>
          <p:cNvSpPr txBox="1"/>
          <p:nvPr/>
        </p:nvSpPr>
        <p:spPr>
          <a:xfrm>
            <a:off x="5471411" y="2140974"/>
            <a:ext cx="1079458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B907A-E559-6265-5FFF-EBE0CC9BDC94}"/>
              </a:ext>
            </a:extLst>
          </p:cNvPr>
          <p:cNvSpPr txBox="1"/>
          <p:nvPr/>
        </p:nvSpPr>
        <p:spPr>
          <a:xfrm>
            <a:off x="1395980" y="2140974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06F0FF2-0382-1F4B-834E-AF16F37767E7}"/>
              </a:ext>
            </a:extLst>
          </p:cNvPr>
          <p:cNvSpPr txBox="1"/>
          <p:nvPr/>
        </p:nvSpPr>
        <p:spPr>
          <a:xfrm>
            <a:off x="7851601" y="2102874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7C86ACF-80F9-2113-6AF0-31878B468F81}"/>
              </a:ext>
            </a:extLst>
          </p:cNvPr>
          <p:cNvSpPr txBox="1"/>
          <p:nvPr/>
        </p:nvSpPr>
        <p:spPr>
          <a:xfrm>
            <a:off x="7889701" y="2102874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01D224-9C5F-8879-DA07-C4408334EE5D}"/>
              </a:ext>
            </a:extLst>
          </p:cNvPr>
          <p:cNvSpPr txBox="1"/>
          <p:nvPr/>
        </p:nvSpPr>
        <p:spPr>
          <a:xfrm>
            <a:off x="7927801" y="2140974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B2FABC9-BD91-C532-C994-F387E2D691AA}"/>
              </a:ext>
            </a:extLst>
          </p:cNvPr>
          <p:cNvSpPr txBox="1"/>
          <p:nvPr/>
        </p:nvSpPr>
        <p:spPr>
          <a:xfrm>
            <a:off x="7851601" y="2140974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60802A-BD28-EA9D-2906-55E524560C35}"/>
              </a:ext>
            </a:extLst>
          </p:cNvPr>
          <p:cNvSpPr txBox="1"/>
          <p:nvPr/>
        </p:nvSpPr>
        <p:spPr>
          <a:xfrm>
            <a:off x="7927801" y="2140974"/>
            <a:ext cx="2799836" cy="257605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US" sz="239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endParaRPr lang="en-US" sz="2390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4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3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4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A78744-4E37-95CA-3D03-C562D8FA3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5DE9D334-819E-13F7-36ED-2269531287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76" y="498099"/>
            <a:ext cx="2380952" cy="552381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E2AD9DE0-918E-7322-4AB9-ACC9005AD94E}"/>
              </a:ext>
            </a:extLst>
          </p:cNvPr>
          <p:cNvSpPr/>
          <p:nvPr/>
        </p:nvSpPr>
        <p:spPr>
          <a:xfrm>
            <a:off x="9911148" y="3039965"/>
            <a:ext cx="1276554" cy="1276554"/>
          </a:xfrm>
          <a:prstGeom prst="ellipse">
            <a:avLst/>
          </a:prstGeom>
          <a:noFill/>
          <a:ln w="190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2F0F50B-FDD8-E8C7-49E2-6B8A48FD9EAB}"/>
              </a:ext>
            </a:extLst>
          </p:cNvPr>
          <p:cNvSpPr/>
          <p:nvPr/>
        </p:nvSpPr>
        <p:spPr>
          <a:xfrm>
            <a:off x="9911148" y="3039965"/>
            <a:ext cx="1276554" cy="127655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B47CA6-6AE1-1571-11E2-BB1F5F4F1170}"/>
              </a:ext>
            </a:extLst>
          </p:cNvPr>
          <p:cNvSpPr txBox="1"/>
          <p:nvPr/>
        </p:nvSpPr>
        <p:spPr>
          <a:xfrm>
            <a:off x="666102" y="2151727"/>
            <a:ext cx="92450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7200" dirty="0" err="1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Creating</a:t>
            </a:r>
            <a:r>
              <a:rPr lang="es-US" sz="72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es-US" sz="72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 5 </a:t>
            </a:r>
            <a:r>
              <a:rPr lang="es-US" sz="7200" dirty="0" err="1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second</a:t>
            </a:r>
            <a:r>
              <a:rPr lang="es-US" sz="72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US" sz="7200" dirty="0" err="1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timer</a:t>
            </a:r>
            <a:endParaRPr lang="en-US" sz="7200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Montserrat Black" panose="00000A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233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44272D-FB22-F5EA-9E95-E99E649B8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766D83E-61C8-511D-2A90-D251A11A52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76" y="498099"/>
            <a:ext cx="2380952" cy="55238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E1F7BC1-7AAF-FB5C-1DF9-D0304983FF52}"/>
              </a:ext>
            </a:extLst>
          </p:cNvPr>
          <p:cNvSpPr/>
          <p:nvPr/>
        </p:nvSpPr>
        <p:spPr>
          <a:xfrm>
            <a:off x="666102" y="4972034"/>
            <a:ext cx="10977258" cy="299812"/>
          </a:xfrm>
          <a:prstGeom prst="rect">
            <a:avLst/>
          </a:prstGeom>
          <a:solidFill>
            <a:schemeClr val="bg1"/>
          </a:solidFill>
          <a:ln w="190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6AECC4-4FE6-AEA6-1A14-3C75CBEEC9F3}"/>
              </a:ext>
            </a:extLst>
          </p:cNvPr>
          <p:cNvSpPr txBox="1"/>
          <p:nvPr/>
        </p:nvSpPr>
        <p:spPr>
          <a:xfrm>
            <a:off x="666102" y="1575994"/>
            <a:ext cx="97422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6600" dirty="0" err="1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Creating</a:t>
            </a:r>
            <a:r>
              <a:rPr lang="es-US" sz="66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es-US" sz="66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 5 </a:t>
            </a:r>
            <a:r>
              <a:rPr lang="es-US" sz="6600" dirty="0" err="1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secon</a:t>
            </a:r>
            <a:r>
              <a:rPr lang="en-US" sz="66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d bar</a:t>
            </a:r>
          </a:p>
          <a:p>
            <a:r>
              <a:rPr lang="en-US" sz="66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Montserrat Black" panose="00000A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timer in PowerPoint</a:t>
            </a:r>
            <a:endParaRPr lang="es-US" sz="6600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Montserrat Black" panose="00000A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B0E99F-245C-7286-32BE-298343AE1560}"/>
              </a:ext>
            </a:extLst>
          </p:cNvPr>
          <p:cNvSpPr/>
          <p:nvPr/>
        </p:nvSpPr>
        <p:spPr>
          <a:xfrm>
            <a:off x="666102" y="4969315"/>
            <a:ext cx="10977258" cy="299812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2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Montserrat Black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Timer</dc:title>
  <dc:creator>amir sh</dc:creator>
  <cp:keywords>domypowerpoint.com</cp:keywords>
  <cp:lastModifiedBy>amir sh</cp:lastModifiedBy>
  <cp:revision>3</cp:revision>
  <dcterms:created xsi:type="dcterms:W3CDTF">2025-04-06T10:58:13Z</dcterms:created>
  <dcterms:modified xsi:type="dcterms:W3CDTF">2025-04-06T11:06:02Z</dcterms:modified>
  <cp:category>timer</cp:category>
</cp:coreProperties>
</file>