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3252-0743-4328-8EBC-D8EECC43F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9A76E-3064-4870-8D6F-D6A6BC00F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3F0C-957F-42DC-91CB-495C5463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4B1C1-A3E1-47EB-88A7-4F0F475C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20744-70D8-49C5-89D1-8A59C615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A1BE-AFCD-4471-B45C-D596DA3B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D951F-D869-435C-B211-CF87915C5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1E53E-486C-443C-9598-F58D3B3B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9E4F-98D8-4722-AE6D-727AB2D5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5AE5-0461-41AC-B72F-30089677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19F03-FAE0-4433-BB8C-398D97524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E17C8-F592-41D1-A78F-12B6A790A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951D5-72FF-439E-B813-13405E81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C687-AF8F-4AAE-BEDA-7C112588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07D7A-8B3F-4961-87F2-9C5E9E32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EE76-B8DD-41E3-BD57-2F8CC3B6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0C0F-D77F-4DC3-BACD-65B2B341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6F30-5336-4762-AF82-0D40226E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75EC4-5A3F-474A-B14B-081B0FC0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CEFE-1F3C-458F-A7AC-4F6688C9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3C96-E2B5-46E7-B18B-C04309E5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FABB2-C74E-4588-9661-AD930A1A2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5168-91E0-4B8A-A1E7-56FD8CAF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4796-A5E2-4470-8DF2-FF5C682F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DC8A-E38B-4361-A556-2A584751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2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3F30-F9EE-4AB9-AAFD-B809BC5B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9C35-5569-4FC9-8733-862CA91B4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811A1-E03D-44FF-8802-8E054FA7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9A082-2476-4B63-AB60-2882D79D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5A461-CE5E-4801-A0F0-C8A164A7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6D1E6-4FC3-4143-8B77-FDBDB354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A1D8-ED6C-466F-BC18-A6B66DAF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EE8FC-AD89-4A77-8AD6-FB6575F49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FA7B1-87A4-4962-9F28-9910388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5B4FF-0065-4AB4-A358-EE1556B61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EA5F2-5017-474B-8D55-AEBB36FD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884A2-3B6A-4D45-B278-A2C45E15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09BA5-3EEE-4ACD-9448-CD7BEECE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E1C25-50D5-484C-8E2B-B3DCE8E6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83FB-EB77-4371-BF1E-AE8D7648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8E4A2-8E3D-4DB2-BCBB-45A2E733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33D45-A9C1-47BC-BA8D-94448E15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BA074-AC32-4603-BFC4-32EB5CE8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E5253-C8D3-47FC-AD7B-821503AE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FF71E-4503-4403-82DD-D006D5C8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6300B-B364-4580-AEA2-5426B19B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BF063-5819-415E-B646-172D6511E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3429000"/>
            <a:ext cx="5519737" cy="27765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BABE-752C-4308-A69A-15565503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0B06-CCCE-4AC1-BDD1-E5BF9B0A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BA2A8-BD0E-49D5-B421-B23F53C60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7FAF5-285C-4F01-98B1-AF4CB172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40A14-A620-4130-864C-6D21CCFD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EE3E9-8117-42E1-8922-CE0C7BCC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BA9F-0915-4604-A8A5-E3872EA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F1EF2-99E9-4A18-924D-33D51DC1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7E5DC-3851-4777-A856-7E22C91FF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F3EB7-57A3-4B4C-A716-BC3A9A6C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96CFA-639F-4A15-834B-9C1C07ED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6BC2-8334-4D39-822A-23FCBE05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677DA-4C5D-43D1-A45D-1E23A839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08D72-ED37-4B42-B4D5-CD3158150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2E58D-F782-4C47-A196-7958270FD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B274-FCFF-4EF2-B4A5-4E1734F8E76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16F8-55A8-4408-955E-C03DB5215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1E02D-924A-467D-A5D3-6F2D88EFC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AD3A-0239-4DB2-AD9A-5FB6F684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ypowerpoint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1A473B-C23A-42BA-97C0-EA0B9C0539C8}"/>
              </a:ext>
            </a:extLst>
          </p:cNvPr>
          <p:cNvSpPr/>
          <p:nvPr/>
        </p:nvSpPr>
        <p:spPr>
          <a:xfrm>
            <a:off x="113632" y="400173"/>
            <a:ext cx="11964737" cy="634409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FFE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376EA9-AB05-4036-9681-2D19E09EECF5}"/>
              </a:ext>
            </a:extLst>
          </p:cNvPr>
          <p:cNvSpPr/>
          <p:nvPr/>
        </p:nvSpPr>
        <p:spPr>
          <a:xfrm>
            <a:off x="0" y="0"/>
            <a:ext cx="12192000" cy="2979624"/>
          </a:xfrm>
          <a:custGeom>
            <a:avLst/>
            <a:gdLst>
              <a:gd name="connsiteX0" fmla="*/ 0 w 16256000"/>
              <a:gd name="connsiteY0" fmla="*/ 0 h 3658154"/>
              <a:gd name="connsiteX1" fmla="*/ 16256000 w 16256000"/>
              <a:gd name="connsiteY1" fmla="*/ 0 h 3658154"/>
              <a:gd name="connsiteX2" fmla="*/ 16256000 w 16256000"/>
              <a:gd name="connsiteY2" fmla="*/ 2350130 h 3658154"/>
              <a:gd name="connsiteX3" fmla="*/ 16035879 w 16256000"/>
              <a:gd name="connsiteY3" fmla="*/ 2438668 h 3658154"/>
              <a:gd name="connsiteX4" fmla="*/ 8128000 w 16256000"/>
              <a:gd name="connsiteY4" fmla="*/ 3658154 h 3658154"/>
              <a:gd name="connsiteX5" fmla="*/ 220121 w 16256000"/>
              <a:gd name="connsiteY5" fmla="*/ 2438668 h 3658154"/>
              <a:gd name="connsiteX6" fmla="*/ 0 w 16256000"/>
              <a:gd name="connsiteY6" fmla="*/ 2350129 h 36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6000" h="3658154">
                <a:moveTo>
                  <a:pt x="0" y="0"/>
                </a:moveTo>
                <a:lnTo>
                  <a:pt x="16256000" y="0"/>
                </a:lnTo>
                <a:lnTo>
                  <a:pt x="16256000" y="2350130"/>
                </a:lnTo>
                <a:lnTo>
                  <a:pt x="16035879" y="2438668"/>
                </a:lnTo>
                <a:cubicBezTo>
                  <a:pt x="14081629" y="3187824"/>
                  <a:pt x="11262457" y="3658154"/>
                  <a:pt x="8128000" y="3658154"/>
                </a:cubicBezTo>
                <a:cubicBezTo>
                  <a:pt x="4993544" y="3658154"/>
                  <a:pt x="2174372" y="3187824"/>
                  <a:pt x="220121" y="2438668"/>
                </a:cubicBezTo>
                <a:lnTo>
                  <a:pt x="0" y="23501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AA0F6E8-8F61-4975-BCDF-4ED26C85DDC0}"/>
              </a:ext>
            </a:extLst>
          </p:cNvPr>
          <p:cNvGrpSpPr/>
          <p:nvPr/>
        </p:nvGrpSpPr>
        <p:grpSpPr>
          <a:xfrm>
            <a:off x="6668958" y="3283739"/>
            <a:ext cx="4890057" cy="3174088"/>
            <a:chOff x="6668958" y="3283739"/>
            <a:chExt cx="4890057" cy="317408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471BAE-ADBE-4BB2-893D-9050413B5B69}"/>
                </a:ext>
              </a:extLst>
            </p:cNvPr>
            <p:cNvCxnSpPr>
              <a:cxnSpLocks/>
            </p:cNvCxnSpPr>
            <p:nvPr/>
          </p:nvCxnSpPr>
          <p:spPr>
            <a:xfrm>
              <a:off x="7218233" y="3962276"/>
              <a:ext cx="4259868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3D00501-0169-41C7-AC12-67F038A6FD77}"/>
                </a:ext>
              </a:extLst>
            </p:cNvPr>
            <p:cNvGrpSpPr/>
            <p:nvPr/>
          </p:nvGrpSpPr>
          <p:grpSpPr>
            <a:xfrm>
              <a:off x="6668958" y="3283739"/>
              <a:ext cx="4853480" cy="448567"/>
              <a:chOff x="6668958" y="3283739"/>
              <a:chExt cx="4853480" cy="448567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0418283-6F1D-4CAF-96DA-9CAEB7AC8E47}"/>
                  </a:ext>
                </a:extLst>
              </p:cNvPr>
              <p:cNvGrpSpPr/>
              <p:nvPr/>
            </p:nvGrpSpPr>
            <p:grpSpPr>
              <a:xfrm>
                <a:off x="6668958" y="3283739"/>
                <a:ext cx="448567" cy="448567"/>
                <a:chOff x="6621858" y="3390741"/>
                <a:chExt cx="542766" cy="54276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9CAFCC6-0F3A-402C-836E-335DD7884E83}"/>
                    </a:ext>
                  </a:extLst>
                </p:cNvPr>
                <p:cNvSpPr/>
                <p:nvPr/>
              </p:nvSpPr>
              <p:spPr>
                <a:xfrm>
                  <a:off x="6621858" y="3390741"/>
                  <a:ext cx="542766" cy="542766"/>
                </a:xfrm>
                <a:prstGeom prst="ellipse">
                  <a:avLst/>
                </a:prstGeom>
                <a:solidFill>
                  <a:srgbClr val="FFE3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41318441-2CBB-440A-B714-600CCC568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88273" y="3504325"/>
                  <a:ext cx="209937" cy="315599"/>
                </a:xfrm>
                <a:custGeom>
                  <a:avLst/>
                  <a:gdLst>
                    <a:gd name="T0" fmla="*/ 32 w 64"/>
                    <a:gd name="T1" fmla="*/ 0 h 96"/>
                    <a:gd name="T2" fmla="*/ 0 w 64"/>
                    <a:gd name="T3" fmla="*/ 32 h 96"/>
                    <a:gd name="T4" fmla="*/ 30 w 64"/>
                    <a:gd name="T5" fmla="*/ 95 h 96"/>
                    <a:gd name="T6" fmla="*/ 32 w 64"/>
                    <a:gd name="T7" fmla="*/ 96 h 96"/>
                    <a:gd name="T8" fmla="*/ 34 w 64"/>
                    <a:gd name="T9" fmla="*/ 95 h 96"/>
                    <a:gd name="T10" fmla="*/ 64 w 64"/>
                    <a:gd name="T11" fmla="*/ 32 h 96"/>
                    <a:gd name="T12" fmla="*/ 32 w 64"/>
                    <a:gd name="T13" fmla="*/ 0 h 96"/>
                    <a:gd name="T14" fmla="*/ 32 w 64"/>
                    <a:gd name="T15" fmla="*/ 46 h 96"/>
                    <a:gd name="T16" fmla="*/ 18 w 64"/>
                    <a:gd name="T17" fmla="*/ 32 h 96"/>
                    <a:gd name="T18" fmla="*/ 32 w 64"/>
                    <a:gd name="T19" fmla="*/ 18 h 96"/>
                    <a:gd name="T20" fmla="*/ 46 w 64"/>
                    <a:gd name="T21" fmla="*/ 32 h 96"/>
                    <a:gd name="T22" fmla="*/ 32 w 64"/>
                    <a:gd name="T23" fmla="*/ 4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4" h="96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9"/>
                        <a:pt x="29" y="93"/>
                        <a:pt x="30" y="95"/>
                      </a:cubicBezTo>
                      <a:cubicBezTo>
                        <a:pt x="31" y="96"/>
                        <a:pt x="31" y="96"/>
                        <a:pt x="32" y="96"/>
                      </a:cubicBezTo>
                      <a:cubicBezTo>
                        <a:pt x="33" y="96"/>
                        <a:pt x="33" y="96"/>
                        <a:pt x="34" y="95"/>
                      </a:cubicBezTo>
                      <a:cubicBezTo>
                        <a:pt x="35" y="93"/>
                        <a:pt x="64" y="49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lose/>
                      <a:moveTo>
                        <a:pt x="32" y="46"/>
                      </a:moveTo>
                      <a:cubicBezTo>
                        <a:pt x="24" y="46"/>
                        <a:pt x="18" y="40"/>
                        <a:pt x="18" y="32"/>
                      </a:cubicBezTo>
                      <a:cubicBezTo>
                        <a:pt x="18" y="24"/>
                        <a:pt x="24" y="18"/>
                        <a:pt x="32" y="18"/>
                      </a:cubicBezTo>
                      <a:cubicBezTo>
                        <a:pt x="40" y="18"/>
                        <a:pt x="46" y="24"/>
                        <a:pt x="46" y="32"/>
                      </a:cubicBezTo>
                      <a:cubicBezTo>
                        <a:pt x="46" y="40"/>
                        <a:pt x="40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5A404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id-ID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503B55-FDEC-40AF-9D0B-6385FEC6BF90}"/>
                  </a:ext>
                </a:extLst>
              </p:cNvPr>
              <p:cNvSpPr txBox="1"/>
              <p:nvPr/>
            </p:nvSpPr>
            <p:spPr>
              <a:xfrm>
                <a:off x="7218233" y="3400300"/>
                <a:ext cx="430420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Segoe UI" panose="020B0502040204020203" pitchFamily="34" charset="0"/>
                  </a:rPr>
                  <a:t>USA, Chicago, W Madison St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CDE42F9-BB08-49F7-A02B-6947FACD2963}"/>
                </a:ext>
              </a:extLst>
            </p:cNvPr>
            <p:cNvGrpSpPr/>
            <p:nvPr/>
          </p:nvGrpSpPr>
          <p:grpSpPr>
            <a:xfrm>
              <a:off x="6668958" y="4192246"/>
              <a:ext cx="4890057" cy="448567"/>
              <a:chOff x="6668958" y="4225109"/>
              <a:chExt cx="4890057" cy="44856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63B975-6E75-49B3-9AB9-356B09AB04F1}"/>
                  </a:ext>
                </a:extLst>
              </p:cNvPr>
              <p:cNvGrpSpPr/>
              <p:nvPr/>
            </p:nvGrpSpPr>
            <p:grpSpPr>
              <a:xfrm>
                <a:off x="6668958" y="4225109"/>
                <a:ext cx="448567" cy="448567"/>
                <a:chOff x="6621858" y="4359571"/>
                <a:chExt cx="542766" cy="54276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1E889C4-43E5-4F05-95EF-841A327D0E5E}"/>
                    </a:ext>
                  </a:extLst>
                </p:cNvPr>
                <p:cNvSpPr/>
                <p:nvPr/>
              </p:nvSpPr>
              <p:spPr>
                <a:xfrm>
                  <a:off x="6621858" y="4359571"/>
                  <a:ext cx="542766" cy="542766"/>
                </a:xfrm>
                <a:prstGeom prst="ellipse">
                  <a:avLst/>
                </a:prstGeom>
                <a:solidFill>
                  <a:srgbClr val="FFE3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95F434B7-9390-4B76-95F4-2669481E5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3783" y="4482193"/>
                  <a:ext cx="298915" cy="297522"/>
                </a:xfrm>
                <a:custGeom>
                  <a:avLst/>
                  <a:gdLst>
                    <a:gd name="T0" fmla="*/ 88 w 91"/>
                    <a:gd name="T1" fmla="*/ 66 h 90"/>
                    <a:gd name="T2" fmla="*/ 78 w 91"/>
                    <a:gd name="T3" fmla="*/ 56 h 90"/>
                    <a:gd name="T4" fmla="*/ 71 w 91"/>
                    <a:gd name="T5" fmla="*/ 53 h 90"/>
                    <a:gd name="T6" fmla="*/ 64 w 91"/>
                    <a:gd name="T7" fmla="*/ 56 h 90"/>
                    <a:gd name="T8" fmla="*/ 61 w 91"/>
                    <a:gd name="T9" fmla="*/ 59 h 90"/>
                    <a:gd name="T10" fmla="*/ 32 w 91"/>
                    <a:gd name="T11" fmla="*/ 30 h 90"/>
                    <a:gd name="T12" fmla="*/ 35 w 91"/>
                    <a:gd name="T13" fmla="*/ 27 h 90"/>
                    <a:gd name="T14" fmla="*/ 35 w 91"/>
                    <a:gd name="T15" fmla="*/ 13 h 90"/>
                    <a:gd name="T16" fmla="*/ 25 w 91"/>
                    <a:gd name="T17" fmla="*/ 3 h 90"/>
                    <a:gd name="T18" fmla="*/ 18 w 91"/>
                    <a:gd name="T19" fmla="*/ 0 h 90"/>
                    <a:gd name="T20" fmla="*/ 11 w 91"/>
                    <a:gd name="T21" fmla="*/ 3 h 90"/>
                    <a:gd name="T22" fmla="*/ 5 w 91"/>
                    <a:gd name="T23" fmla="*/ 8 h 90"/>
                    <a:gd name="T24" fmla="*/ 3 w 91"/>
                    <a:gd name="T25" fmla="*/ 27 h 90"/>
                    <a:gd name="T26" fmla="*/ 64 w 91"/>
                    <a:gd name="T27" fmla="*/ 88 h 90"/>
                    <a:gd name="T28" fmla="*/ 72 w 91"/>
                    <a:gd name="T29" fmla="*/ 90 h 90"/>
                    <a:gd name="T30" fmla="*/ 83 w 91"/>
                    <a:gd name="T31" fmla="*/ 86 h 90"/>
                    <a:gd name="T32" fmla="*/ 88 w 91"/>
                    <a:gd name="T33" fmla="*/ 80 h 90"/>
                    <a:gd name="T34" fmla="*/ 91 w 91"/>
                    <a:gd name="T35" fmla="*/ 73 h 90"/>
                    <a:gd name="T36" fmla="*/ 88 w 91"/>
                    <a:gd name="T37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1" h="90">
                      <a:moveTo>
                        <a:pt x="88" y="66"/>
                      </a:moveTo>
                      <a:cubicBezTo>
                        <a:pt x="78" y="56"/>
                        <a:pt x="78" y="56"/>
                        <a:pt x="78" y="56"/>
                      </a:cubicBezTo>
                      <a:cubicBezTo>
                        <a:pt x="76" y="54"/>
                        <a:pt x="74" y="53"/>
                        <a:pt x="71" y="53"/>
                      </a:cubicBezTo>
                      <a:cubicBezTo>
                        <a:pt x="68" y="53"/>
                        <a:pt x="66" y="54"/>
                        <a:pt x="64" y="56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51" y="50"/>
                        <a:pt x="41" y="40"/>
                        <a:pt x="32" y="30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9" y="23"/>
                        <a:pt x="39" y="17"/>
                        <a:pt x="35" y="1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3" y="1"/>
                        <a:pt x="21" y="0"/>
                        <a:pt x="18" y="0"/>
                      </a:cubicBezTo>
                      <a:cubicBezTo>
                        <a:pt x="15" y="0"/>
                        <a:pt x="13" y="1"/>
                        <a:pt x="11" y="3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0" y="13"/>
                        <a:pt x="0" y="21"/>
                        <a:pt x="3" y="27"/>
                      </a:cubicBezTo>
                      <a:cubicBezTo>
                        <a:pt x="19" y="51"/>
                        <a:pt x="40" y="72"/>
                        <a:pt x="64" y="88"/>
                      </a:cubicBezTo>
                      <a:cubicBezTo>
                        <a:pt x="66" y="89"/>
                        <a:pt x="69" y="90"/>
                        <a:pt x="72" y="90"/>
                      </a:cubicBezTo>
                      <a:cubicBezTo>
                        <a:pt x="76" y="90"/>
                        <a:pt x="80" y="88"/>
                        <a:pt x="83" y="86"/>
                      </a:cubicBezTo>
                      <a:cubicBezTo>
                        <a:pt x="88" y="80"/>
                        <a:pt x="88" y="80"/>
                        <a:pt x="88" y="80"/>
                      </a:cubicBezTo>
                      <a:cubicBezTo>
                        <a:pt x="90" y="78"/>
                        <a:pt x="91" y="76"/>
                        <a:pt x="91" y="73"/>
                      </a:cubicBezTo>
                      <a:cubicBezTo>
                        <a:pt x="91" y="70"/>
                        <a:pt x="90" y="68"/>
                        <a:pt x="88" y="66"/>
                      </a:cubicBezTo>
                      <a:close/>
                    </a:path>
                  </a:pathLst>
                </a:custGeom>
                <a:solidFill>
                  <a:srgbClr val="5A404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864D8-A827-4B50-A1B5-50DCE8F15507}"/>
                  </a:ext>
                </a:extLst>
              </p:cNvPr>
              <p:cNvSpPr txBox="1"/>
              <p:nvPr/>
            </p:nvSpPr>
            <p:spPr>
              <a:xfrm>
                <a:off x="7218233" y="4341670"/>
                <a:ext cx="434078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Segoe UI" panose="020B0502040204020203" pitchFamily="34" charset="0"/>
                  </a:rPr>
                  <a:t>+1 (224) 2663547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4D02CD-1640-4898-9D83-5DB6C39F86F9}"/>
                </a:ext>
              </a:extLst>
            </p:cNvPr>
            <p:cNvGrpSpPr/>
            <p:nvPr/>
          </p:nvGrpSpPr>
          <p:grpSpPr>
            <a:xfrm>
              <a:off x="6668958" y="5100753"/>
              <a:ext cx="4890057" cy="448567"/>
              <a:chOff x="6668958" y="5166479"/>
              <a:chExt cx="4890057" cy="44856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5224EF7-2099-4561-A47A-1B39434A7FA1}"/>
                  </a:ext>
                </a:extLst>
              </p:cNvPr>
              <p:cNvGrpSpPr/>
              <p:nvPr/>
            </p:nvGrpSpPr>
            <p:grpSpPr>
              <a:xfrm>
                <a:off x="6668958" y="5166479"/>
                <a:ext cx="448567" cy="448567"/>
                <a:chOff x="6621858" y="5328401"/>
                <a:chExt cx="542766" cy="542766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A3B82A9-ED84-40B9-88C1-C50E87ED5869}"/>
                    </a:ext>
                  </a:extLst>
                </p:cNvPr>
                <p:cNvSpPr/>
                <p:nvPr/>
              </p:nvSpPr>
              <p:spPr>
                <a:xfrm>
                  <a:off x="6621858" y="5328401"/>
                  <a:ext cx="542766" cy="542766"/>
                </a:xfrm>
                <a:prstGeom prst="ellipse">
                  <a:avLst/>
                </a:prstGeom>
                <a:solidFill>
                  <a:srgbClr val="FFE3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D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B7FF2-FB88-433D-882F-AD13A3B2C2E2}"/>
                    </a:ext>
                  </a:extLst>
                </p:cNvPr>
                <p:cNvGrpSpPr/>
                <p:nvPr/>
              </p:nvGrpSpPr>
              <p:grpSpPr>
                <a:xfrm>
                  <a:off x="6734748" y="5441291"/>
                  <a:ext cx="316985" cy="316985"/>
                  <a:chOff x="3390900" y="1803400"/>
                  <a:chExt cx="361950" cy="361951"/>
                </a:xfrm>
                <a:solidFill>
                  <a:schemeClr val="bg1"/>
                </a:solidFill>
              </p:grpSpPr>
              <p:sp>
                <p:nvSpPr>
                  <p:cNvPr id="43" name="Freeform 79">
                    <a:extLst>
                      <a:ext uri="{FF2B5EF4-FFF2-40B4-BE49-F238E27FC236}">
                        <a16:creationId xmlns:a16="http://schemas.microsoft.com/office/drawing/2014/main" id="{9C2B749D-C5D5-4CEC-9274-F02E13073A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1550" y="1992313"/>
                    <a:ext cx="120650" cy="74613"/>
                  </a:xfrm>
                  <a:custGeom>
                    <a:avLst/>
                    <a:gdLst>
                      <a:gd name="T0" fmla="*/ 28 w 32"/>
                      <a:gd name="T1" fmla="*/ 20 h 20"/>
                      <a:gd name="T2" fmla="*/ 32 w 32"/>
                      <a:gd name="T3" fmla="*/ 0 h 20"/>
                      <a:gd name="T4" fmla="*/ 0 w 32"/>
                      <a:gd name="T5" fmla="*/ 0 h 20"/>
                      <a:gd name="T6" fmla="*/ 4 w 32"/>
                      <a:gd name="T7" fmla="*/ 20 h 20"/>
                      <a:gd name="T8" fmla="*/ 28 w 32"/>
                      <a:gd name="T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20">
                        <a:moveTo>
                          <a:pt x="28" y="20"/>
                        </a:moveTo>
                        <a:cubicBezTo>
                          <a:pt x="30" y="13"/>
                          <a:pt x="31" y="7"/>
                          <a:pt x="3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7"/>
                          <a:pt x="2" y="13"/>
                          <a:pt x="4" y="20"/>
                        </a:cubicBezTo>
                        <a:lnTo>
                          <a:pt x="28" y="20"/>
                        </a:ln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44" name="Freeform 80">
                    <a:extLst>
                      <a:ext uri="{FF2B5EF4-FFF2-40B4-BE49-F238E27FC236}">
                        <a16:creationId xmlns:a16="http://schemas.microsoft.com/office/drawing/2014/main" id="{342D1E27-C7FE-4FE0-B6D3-3A866AB832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1550" y="1901825"/>
                    <a:ext cx="120650" cy="74613"/>
                  </a:xfrm>
                  <a:custGeom>
                    <a:avLst/>
                    <a:gdLst>
                      <a:gd name="T0" fmla="*/ 29 w 32"/>
                      <a:gd name="T1" fmla="*/ 0 h 20"/>
                      <a:gd name="T2" fmla="*/ 3 w 32"/>
                      <a:gd name="T3" fmla="*/ 0 h 20"/>
                      <a:gd name="T4" fmla="*/ 0 w 32"/>
                      <a:gd name="T5" fmla="*/ 20 h 20"/>
                      <a:gd name="T6" fmla="*/ 32 w 32"/>
                      <a:gd name="T7" fmla="*/ 20 h 20"/>
                      <a:gd name="T8" fmla="*/ 29 w 32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20">
                        <a:moveTo>
                          <a:pt x="2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6"/>
                          <a:pt x="0" y="13"/>
                          <a:pt x="0" y="2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13"/>
                          <a:pt x="31" y="6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45" name="Freeform 81">
                    <a:extLst>
                      <a:ext uri="{FF2B5EF4-FFF2-40B4-BE49-F238E27FC236}">
                        <a16:creationId xmlns:a16="http://schemas.microsoft.com/office/drawing/2014/main" id="{D0886D6F-E866-4213-BAFA-B8ABCEEDF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0600" y="2081213"/>
                    <a:ext cx="82550" cy="79375"/>
                  </a:xfrm>
                  <a:custGeom>
                    <a:avLst/>
                    <a:gdLst>
                      <a:gd name="T0" fmla="*/ 0 w 22"/>
                      <a:gd name="T1" fmla="*/ 0 h 21"/>
                      <a:gd name="T2" fmla="*/ 11 w 22"/>
                      <a:gd name="T3" fmla="*/ 21 h 21"/>
                      <a:gd name="T4" fmla="*/ 22 w 22"/>
                      <a:gd name="T5" fmla="*/ 0 h 21"/>
                      <a:gd name="T6" fmla="*/ 0 w 22"/>
                      <a:gd name="T7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" h="21">
                        <a:moveTo>
                          <a:pt x="0" y="0"/>
                        </a:moveTo>
                        <a:cubicBezTo>
                          <a:pt x="3" y="7"/>
                          <a:pt x="6" y="14"/>
                          <a:pt x="11" y="21"/>
                        </a:cubicBezTo>
                        <a:cubicBezTo>
                          <a:pt x="16" y="14"/>
                          <a:pt x="19" y="7"/>
                          <a:pt x="2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46" name="Freeform 82">
                    <a:extLst>
                      <a:ext uri="{FF2B5EF4-FFF2-40B4-BE49-F238E27FC236}">
                        <a16:creationId xmlns:a16="http://schemas.microsoft.com/office/drawing/2014/main" id="{407059F8-02F2-4096-9BFF-7CA934C88A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425" y="1806575"/>
                    <a:ext cx="88900" cy="79375"/>
                  </a:xfrm>
                  <a:custGeom>
                    <a:avLst/>
                    <a:gdLst>
                      <a:gd name="T0" fmla="*/ 24 w 24"/>
                      <a:gd name="T1" fmla="*/ 21 h 21"/>
                      <a:gd name="T2" fmla="*/ 12 w 24"/>
                      <a:gd name="T3" fmla="*/ 0 h 21"/>
                      <a:gd name="T4" fmla="*/ 0 w 24"/>
                      <a:gd name="T5" fmla="*/ 21 h 21"/>
                      <a:gd name="T6" fmla="*/ 24 w 24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" h="21">
                        <a:moveTo>
                          <a:pt x="24" y="21"/>
                        </a:moveTo>
                        <a:cubicBezTo>
                          <a:pt x="21" y="13"/>
                          <a:pt x="17" y="6"/>
                          <a:pt x="12" y="0"/>
                        </a:cubicBezTo>
                        <a:cubicBezTo>
                          <a:pt x="7" y="6"/>
                          <a:pt x="3" y="13"/>
                          <a:pt x="0" y="21"/>
                        </a:cubicBezTo>
                        <a:lnTo>
                          <a:pt x="24" y="21"/>
                        </a:ln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47" name="Freeform 83">
                    <a:extLst>
                      <a:ext uri="{FF2B5EF4-FFF2-40B4-BE49-F238E27FC236}">
                        <a16:creationId xmlns:a16="http://schemas.microsoft.com/office/drawing/2014/main" id="{69CA8B8A-BA18-4E8B-B028-4199CA391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0925" y="1803400"/>
                    <a:ext cx="131763" cy="82550"/>
                  </a:xfrm>
                  <a:custGeom>
                    <a:avLst/>
                    <a:gdLst>
                      <a:gd name="T0" fmla="*/ 35 w 35"/>
                      <a:gd name="T1" fmla="*/ 22 h 22"/>
                      <a:gd name="T2" fmla="*/ 0 w 35"/>
                      <a:gd name="T3" fmla="*/ 0 h 22"/>
                      <a:gd name="T4" fmla="*/ 11 w 35"/>
                      <a:gd name="T5" fmla="*/ 22 h 22"/>
                      <a:gd name="T6" fmla="*/ 35 w 35"/>
                      <a:gd name="T7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" h="22">
                        <a:moveTo>
                          <a:pt x="35" y="22"/>
                        </a:moveTo>
                        <a:cubicBezTo>
                          <a:pt x="27" y="10"/>
                          <a:pt x="15" y="2"/>
                          <a:pt x="0" y="0"/>
                        </a:cubicBezTo>
                        <a:cubicBezTo>
                          <a:pt x="5" y="7"/>
                          <a:pt x="9" y="14"/>
                          <a:pt x="11" y="22"/>
                        </a:cubicBezTo>
                        <a:lnTo>
                          <a:pt x="35" y="22"/>
                        </a:ln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48" name="Freeform 84">
                    <a:extLst>
                      <a:ext uri="{FF2B5EF4-FFF2-40B4-BE49-F238E27FC236}">
                        <a16:creationId xmlns:a16="http://schemas.microsoft.com/office/drawing/2014/main" id="{DE4DA494-1D12-43F2-B968-A3999F7776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0900" y="1901825"/>
                    <a:ext cx="117475" cy="74613"/>
                  </a:xfrm>
                  <a:custGeom>
                    <a:avLst/>
                    <a:gdLst>
                      <a:gd name="T0" fmla="*/ 31 w 31"/>
                      <a:gd name="T1" fmla="*/ 0 h 20"/>
                      <a:gd name="T2" fmla="*/ 5 w 31"/>
                      <a:gd name="T3" fmla="*/ 0 h 20"/>
                      <a:gd name="T4" fmla="*/ 0 w 31"/>
                      <a:gd name="T5" fmla="*/ 20 h 20"/>
                      <a:gd name="T6" fmla="*/ 28 w 31"/>
                      <a:gd name="T7" fmla="*/ 20 h 20"/>
                      <a:gd name="T8" fmla="*/ 31 w 31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0">
                        <a:moveTo>
                          <a:pt x="31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6"/>
                          <a:pt x="0" y="13"/>
                          <a:pt x="0" y="20"/>
                        </a:cubicBezTo>
                        <a:cubicBezTo>
                          <a:pt x="28" y="20"/>
                          <a:pt x="28" y="20"/>
                          <a:pt x="28" y="20"/>
                        </a:cubicBezTo>
                        <a:cubicBezTo>
                          <a:pt x="28" y="13"/>
                          <a:pt x="29" y="6"/>
                          <a:pt x="31" y="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49" name="Freeform 85">
                    <a:extLst>
                      <a:ext uri="{FF2B5EF4-FFF2-40B4-BE49-F238E27FC236}">
                        <a16:creationId xmlns:a16="http://schemas.microsoft.com/office/drawing/2014/main" id="{54DCB022-3F92-4A35-9A34-3EB12DAB76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7888" y="1803400"/>
                    <a:ext cx="134938" cy="82550"/>
                  </a:xfrm>
                  <a:custGeom>
                    <a:avLst/>
                    <a:gdLst>
                      <a:gd name="T0" fmla="*/ 36 w 36"/>
                      <a:gd name="T1" fmla="*/ 0 h 22"/>
                      <a:gd name="T2" fmla="*/ 0 w 36"/>
                      <a:gd name="T3" fmla="*/ 22 h 22"/>
                      <a:gd name="T4" fmla="*/ 25 w 36"/>
                      <a:gd name="T5" fmla="*/ 22 h 22"/>
                      <a:gd name="T6" fmla="*/ 36 w 36"/>
                      <a:gd name="T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2">
                        <a:moveTo>
                          <a:pt x="36" y="0"/>
                        </a:moveTo>
                        <a:cubicBezTo>
                          <a:pt x="21" y="2"/>
                          <a:pt x="8" y="10"/>
                          <a:pt x="0" y="22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7" y="14"/>
                          <a:pt x="31" y="7"/>
                          <a:pt x="36" y="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50" name="Freeform 86">
                    <a:extLst>
                      <a:ext uri="{FF2B5EF4-FFF2-40B4-BE49-F238E27FC236}">
                        <a16:creationId xmlns:a16="http://schemas.microsoft.com/office/drawing/2014/main" id="{9A3E7FE8-5273-4945-AB2D-E2FD92EFB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200" y="1992313"/>
                    <a:ext cx="120650" cy="74613"/>
                  </a:xfrm>
                  <a:custGeom>
                    <a:avLst/>
                    <a:gdLst>
                      <a:gd name="T0" fmla="*/ 0 w 32"/>
                      <a:gd name="T1" fmla="*/ 20 h 20"/>
                      <a:gd name="T2" fmla="*/ 27 w 32"/>
                      <a:gd name="T3" fmla="*/ 20 h 20"/>
                      <a:gd name="T4" fmla="*/ 32 w 32"/>
                      <a:gd name="T5" fmla="*/ 0 h 20"/>
                      <a:gd name="T6" fmla="*/ 4 w 32"/>
                      <a:gd name="T7" fmla="*/ 0 h 20"/>
                      <a:gd name="T8" fmla="*/ 0 w 32"/>
                      <a:gd name="T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20">
                        <a:moveTo>
                          <a:pt x="0" y="20"/>
                        </a:moveTo>
                        <a:cubicBezTo>
                          <a:pt x="27" y="20"/>
                          <a:pt x="27" y="20"/>
                          <a:pt x="27" y="20"/>
                        </a:cubicBezTo>
                        <a:cubicBezTo>
                          <a:pt x="30" y="14"/>
                          <a:pt x="32" y="7"/>
                          <a:pt x="32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7"/>
                          <a:pt x="2" y="13"/>
                          <a:pt x="0" y="2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51" name="Freeform 87">
                    <a:extLst>
                      <a:ext uri="{FF2B5EF4-FFF2-40B4-BE49-F238E27FC236}">
                        <a16:creationId xmlns:a16="http://schemas.microsoft.com/office/drawing/2014/main" id="{A88F49BF-41B6-48E9-863C-B08303CC9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5375" y="1901825"/>
                    <a:ext cx="117475" cy="74613"/>
                  </a:xfrm>
                  <a:custGeom>
                    <a:avLst/>
                    <a:gdLst>
                      <a:gd name="T0" fmla="*/ 3 w 31"/>
                      <a:gd name="T1" fmla="*/ 20 h 20"/>
                      <a:gd name="T2" fmla="*/ 31 w 31"/>
                      <a:gd name="T3" fmla="*/ 20 h 20"/>
                      <a:gd name="T4" fmla="*/ 26 w 31"/>
                      <a:gd name="T5" fmla="*/ 0 h 20"/>
                      <a:gd name="T6" fmla="*/ 0 w 31"/>
                      <a:gd name="T7" fmla="*/ 0 h 20"/>
                      <a:gd name="T8" fmla="*/ 3 w 31"/>
                      <a:gd name="T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0">
                        <a:moveTo>
                          <a:pt x="3" y="20"/>
                        </a:moveTo>
                        <a:cubicBezTo>
                          <a:pt x="31" y="20"/>
                          <a:pt x="31" y="20"/>
                          <a:pt x="31" y="20"/>
                        </a:cubicBezTo>
                        <a:cubicBezTo>
                          <a:pt x="31" y="13"/>
                          <a:pt x="29" y="6"/>
                          <a:pt x="26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6"/>
                          <a:pt x="3" y="13"/>
                          <a:pt x="3" y="2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52" name="Freeform 88">
                    <a:extLst>
                      <a:ext uri="{FF2B5EF4-FFF2-40B4-BE49-F238E27FC236}">
                        <a16:creationId xmlns:a16="http://schemas.microsoft.com/office/drawing/2014/main" id="{D18B8515-F6BD-4B75-8E94-F136E2ACB8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0900" y="1992313"/>
                    <a:ext cx="120650" cy="74613"/>
                  </a:xfrm>
                  <a:custGeom>
                    <a:avLst/>
                    <a:gdLst>
                      <a:gd name="T0" fmla="*/ 28 w 32"/>
                      <a:gd name="T1" fmla="*/ 0 h 20"/>
                      <a:gd name="T2" fmla="*/ 0 w 32"/>
                      <a:gd name="T3" fmla="*/ 0 h 20"/>
                      <a:gd name="T4" fmla="*/ 6 w 32"/>
                      <a:gd name="T5" fmla="*/ 20 h 20"/>
                      <a:gd name="T6" fmla="*/ 32 w 32"/>
                      <a:gd name="T7" fmla="*/ 20 h 20"/>
                      <a:gd name="T8" fmla="*/ 28 w 32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20">
                        <a:moveTo>
                          <a:pt x="2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"/>
                          <a:pt x="2" y="14"/>
                          <a:pt x="6" y="2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0" y="13"/>
                          <a:pt x="28" y="7"/>
                          <a:pt x="28" y="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53" name="Freeform 89">
                    <a:extLst>
                      <a:ext uri="{FF2B5EF4-FFF2-40B4-BE49-F238E27FC236}">
                        <a16:creationId xmlns:a16="http://schemas.microsoft.com/office/drawing/2014/main" id="{580318FA-6A66-472F-9CEC-F57A44BBE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21063" y="2081213"/>
                    <a:ext cx="136525" cy="84138"/>
                  </a:xfrm>
                  <a:custGeom>
                    <a:avLst/>
                    <a:gdLst>
                      <a:gd name="T0" fmla="*/ 0 w 36"/>
                      <a:gd name="T1" fmla="*/ 0 h 22"/>
                      <a:gd name="T2" fmla="*/ 36 w 36"/>
                      <a:gd name="T3" fmla="*/ 22 h 22"/>
                      <a:gd name="T4" fmla="*/ 25 w 36"/>
                      <a:gd name="T5" fmla="*/ 0 h 22"/>
                      <a:gd name="T6" fmla="*/ 0 w 36"/>
                      <a:gd name="T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2">
                        <a:moveTo>
                          <a:pt x="0" y="0"/>
                        </a:moveTo>
                        <a:cubicBezTo>
                          <a:pt x="8" y="12"/>
                          <a:pt x="21" y="21"/>
                          <a:pt x="36" y="22"/>
                        </a:cubicBezTo>
                        <a:cubicBezTo>
                          <a:pt x="31" y="15"/>
                          <a:pt x="28" y="8"/>
                          <a:pt x="2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54" name="Freeform 90">
                    <a:extLst>
                      <a:ext uri="{FF2B5EF4-FFF2-40B4-BE49-F238E27FC236}">
                        <a16:creationId xmlns:a16="http://schemas.microsoft.com/office/drawing/2014/main" id="{CB159E2D-96FA-45FC-B245-BD927C399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6163" y="2081213"/>
                    <a:ext cx="136525" cy="84138"/>
                  </a:xfrm>
                  <a:custGeom>
                    <a:avLst/>
                    <a:gdLst>
                      <a:gd name="T0" fmla="*/ 0 w 36"/>
                      <a:gd name="T1" fmla="*/ 22 h 22"/>
                      <a:gd name="T2" fmla="*/ 36 w 36"/>
                      <a:gd name="T3" fmla="*/ 0 h 22"/>
                      <a:gd name="T4" fmla="*/ 11 w 36"/>
                      <a:gd name="T5" fmla="*/ 0 h 22"/>
                      <a:gd name="T6" fmla="*/ 0 w 36"/>
                      <a:gd name="T7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2">
                        <a:moveTo>
                          <a:pt x="0" y="22"/>
                        </a:moveTo>
                        <a:cubicBezTo>
                          <a:pt x="15" y="21"/>
                          <a:pt x="28" y="12"/>
                          <a:pt x="3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8" y="8"/>
                          <a:pt x="5" y="15"/>
                          <a:pt x="0" y="22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id-ID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id-ID"/>
                  </a:p>
                </p:txBody>
              </p:sp>
            </p:grp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2161C3-FDAC-49F8-8ECF-7CBC92156E03}"/>
                  </a:ext>
                </a:extLst>
              </p:cNvPr>
              <p:cNvSpPr txBox="1"/>
              <p:nvPr/>
            </p:nvSpPr>
            <p:spPr>
              <a:xfrm>
                <a:off x="7218233" y="5283040"/>
                <a:ext cx="434078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Segoe UI" panose="020B0502040204020203" pitchFamily="34" charset="0"/>
                  </a:rPr>
                  <a:t>www.domypowerpoint.com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AED00B9-F072-42F8-B6FC-6945781A554F}"/>
                </a:ext>
              </a:extLst>
            </p:cNvPr>
            <p:cNvGrpSpPr/>
            <p:nvPr/>
          </p:nvGrpSpPr>
          <p:grpSpPr>
            <a:xfrm>
              <a:off x="6668958" y="6009260"/>
              <a:ext cx="4890057" cy="448567"/>
              <a:chOff x="6668958" y="6107849"/>
              <a:chExt cx="4890057" cy="44856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73867EE-AF57-4B61-8CC7-8E98FA0C68F7}"/>
                  </a:ext>
                </a:extLst>
              </p:cNvPr>
              <p:cNvGrpSpPr/>
              <p:nvPr/>
            </p:nvGrpSpPr>
            <p:grpSpPr>
              <a:xfrm>
                <a:off x="6668958" y="6107849"/>
                <a:ext cx="448567" cy="448567"/>
                <a:chOff x="6621858" y="6297231"/>
                <a:chExt cx="542766" cy="54276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6396EF9-97CE-4E8C-A8BC-9B8BB9A19668}"/>
                    </a:ext>
                  </a:extLst>
                </p:cNvPr>
                <p:cNvSpPr/>
                <p:nvPr/>
              </p:nvSpPr>
              <p:spPr>
                <a:xfrm>
                  <a:off x="6621858" y="6297231"/>
                  <a:ext cx="542766" cy="542766"/>
                </a:xfrm>
                <a:prstGeom prst="ellipse">
                  <a:avLst/>
                </a:prstGeom>
                <a:solidFill>
                  <a:srgbClr val="FFE3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D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20E7495-636C-4567-89BA-66AECF845D3B}"/>
                    </a:ext>
                  </a:extLst>
                </p:cNvPr>
                <p:cNvGrpSpPr/>
                <p:nvPr/>
              </p:nvGrpSpPr>
              <p:grpSpPr>
                <a:xfrm>
                  <a:off x="6748651" y="6469904"/>
                  <a:ext cx="289181" cy="197420"/>
                  <a:chOff x="4127500" y="3670301"/>
                  <a:chExt cx="330200" cy="225425"/>
                </a:xfrm>
                <a:solidFill>
                  <a:schemeClr val="bg1"/>
                </a:solidFill>
              </p:grpSpPr>
              <p:sp>
                <p:nvSpPr>
                  <p:cNvPr id="41" name="Freeform 26">
                    <a:extLst>
                      <a:ext uri="{FF2B5EF4-FFF2-40B4-BE49-F238E27FC236}">
                        <a16:creationId xmlns:a16="http://schemas.microsoft.com/office/drawing/2014/main" id="{88791378-57BA-40A3-BEC6-A2AFD52CB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7500" y="3684588"/>
                    <a:ext cx="330200" cy="211138"/>
                  </a:xfrm>
                  <a:custGeom>
                    <a:avLst/>
                    <a:gdLst>
                      <a:gd name="T0" fmla="*/ 87 w 88"/>
                      <a:gd name="T1" fmla="*/ 0 h 56"/>
                      <a:gd name="T2" fmla="*/ 45 w 88"/>
                      <a:gd name="T3" fmla="*/ 34 h 56"/>
                      <a:gd name="T4" fmla="*/ 44 w 88"/>
                      <a:gd name="T5" fmla="*/ 34 h 56"/>
                      <a:gd name="T6" fmla="*/ 43 w 88"/>
                      <a:gd name="T7" fmla="*/ 34 h 56"/>
                      <a:gd name="T8" fmla="*/ 1 w 88"/>
                      <a:gd name="T9" fmla="*/ 0 h 56"/>
                      <a:gd name="T10" fmla="*/ 0 w 88"/>
                      <a:gd name="T11" fmla="*/ 4 h 56"/>
                      <a:gd name="T12" fmla="*/ 0 w 88"/>
                      <a:gd name="T13" fmla="*/ 48 h 56"/>
                      <a:gd name="T14" fmla="*/ 8 w 88"/>
                      <a:gd name="T15" fmla="*/ 56 h 56"/>
                      <a:gd name="T16" fmla="*/ 80 w 88"/>
                      <a:gd name="T17" fmla="*/ 56 h 56"/>
                      <a:gd name="T18" fmla="*/ 88 w 88"/>
                      <a:gd name="T19" fmla="*/ 48 h 56"/>
                      <a:gd name="T20" fmla="*/ 88 w 88"/>
                      <a:gd name="T21" fmla="*/ 4 h 56"/>
                      <a:gd name="T22" fmla="*/ 87 w 88"/>
                      <a:gd name="T2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8" h="56">
                        <a:moveTo>
                          <a:pt x="87" y="0"/>
                        </a:moveTo>
                        <a:cubicBezTo>
                          <a:pt x="45" y="34"/>
                          <a:pt x="45" y="34"/>
                          <a:pt x="45" y="34"/>
                        </a:cubicBezTo>
                        <a:cubicBezTo>
                          <a:pt x="45" y="34"/>
                          <a:pt x="44" y="34"/>
                          <a:pt x="44" y="34"/>
                        </a:cubicBezTo>
                        <a:cubicBezTo>
                          <a:pt x="44" y="34"/>
                          <a:pt x="43" y="34"/>
                          <a:pt x="43" y="34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52"/>
                          <a:pt x="4" y="56"/>
                          <a:pt x="8" y="56"/>
                        </a:cubicBezTo>
                        <a:cubicBezTo>
                          <a:pt x="80" y="56"/>
                          <a:pt x="80" y="56"/>
                          <a:pt x="80" y="56"/>
                        </a:cubicBezTo>
                        <a:cubicBezTo>
                          <a:pt x="84" y="56"/>
                          <a:pt x="88" y="52"/>
                          <a:pt x="88" y="48"/>
                        </a:cubicBezTo>
                        <a:cubicBezTo>
                          <a:pt x="88" y="4"/>
                          <a:pt x="88" y="4"/>
                          <a:pt x="88" y="4"/>
                        </a:cubicBezTo>
                        <a:cubicBezTo>
                          <a:pt x="88" y="2"/>
                          <a:pt x="88" y="1"/>
                          <a:pt x="87" y="0"/>
                        </a:cubicBez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42" name="Freeform 27">
                    <a:extLst>
                      <a:ext uri="{FF2B5EF4-FFF2-40B4-BE49-F238E27FC236}">
                        <a16:creationId xmlns:a16="http://schemas.microsoft.com/office/drawing/2014/main" id="{C60EE0FC-C894-4489-9F4E-BD8610707E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3375" y="3670301"/>
                    <a:ext cx="300038" cy="123825"/>
                  </a:xfrm>
                  <a:custGeom>
                    <a:avLst/>
                    <a:gdLst>
                      <a:gd name="T0" fmla="*/ 80 w 80"/>
                      <a:gd name="T1" fmla="*/ 1 h 33"/>
                      <a:gd name="T2" fmla="*/ 76 w 80"/>
                      <a:gd name="T3" fmla="*/ 0 h 33"/>
                      <a:gd name="T4" fmla="*/ 4 w 80"/>
                      <a:gd name="T5" fmla="*/ 0 h 33"/>
                      <a:gd name="T6" fmla="*/ 0 w 80"/>
                      <a:gd name="T7" fmla="*/ 1 h 33"/>
                      <a:gd name="T8" fmla="*/ 40 w 80"/>
                      <a:gd name="T9" fmla="*/ 33 h 33"/>
                      <a:gd name="T10" fmla="*/ 80 w 80"/>
                      <a:gd name="T11" fmla="*/ 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0" h="33">
                        <a:moveTo>
                          <a:pt x="80" y="1"/>
                        </a:moveTo>
                        <a:cubicBezTo>
                          <a:pt x="79" y="0"/>
                          <a:pt x="77" y="0"/>
                          <a:pt x="7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0"/>
                          <a:pt x="0" y="1"/>
                        </a:cubicBezTo>
                        <a:cubicBezTo>
                          <a:pt x="40" y="33"/>
                          <a:pt x="40" y="33"/>
                          <a:pt x="40" y="33"/>
                        </a:cubicBezTo>
                        <a:lnTo>
                          <a:pt x="80" y="1"/>
                        </a:lnTo>
                        <a:close/>
                      </a:path>
                    </a:pathLst>
                  </a:custGeom>
                  <a:solidFill>
                    <a:srgbClr val="5A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4275EF-7A69-4485-8635-1A44AF5E8EDA}"/>
                  </a:ext>
                </a:extLst>
              </p:cNvPr>
              <p:cNvSpPr txBox="1"/>
              <p:nvPr/>
            </p:nvSpPr>
            <p:spPr>
              <a:xfrm>
                <a:off x="7218233" y="6224410"/>
                <a:ext cx="434078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  <a:cs typeface="Segoe UI" panose="020B0502040204020203" pitchFamily="34" charset="0"/>
                  </a:rPr>
                  <a:t>email@domypowerpoint.com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72DEF3-2493-47E1-BE0E-6593C2386E3F}"/>
                </a:ext>
              </a:extLst>
            </p:cNvPr>
            <p:cNvCxnSpPr>
              <a:cxnSpLocks/>
            </p:cNvCxnSpPr>
            <p:nvPr/>
          </p:nvCxnSpPr>
          <p:spPr>
            <a:xfrm>
              <a:off x="7218233" y="4870783"/>
              <a:ext cx="4149699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4DA521-241F-44C7-9F39-6D6039DE42FD}"/>
                </a:ext>
              </a:extLst>
            </p:cNvPr>
            <p:cNvCxnSpPr>
              <a:cxnSpLocks/>
            </p:cNvCxnSpPr>
            <p:nvPr/>
          </p:nvCxnSpPr>
          <p:spPr>
            <a:xfrm>
              <a:off x="7218233" y="5779290"/>
              <a:ext cx="4259868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Placeholder 74">
            <a:extLst>
              <a:ext uri="{FF2B5EF4-FFF2-40B4-BE49-F238E27FC236}">
                <a16:creationId xmlns:a16="http://schemas.microsoft.com/office/drawing/2014/main" id="{0B99DCE1-5306-40F1-828E-BE8CD4CACE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3" b="8555"/>
          <a:stretch/>
        </p:blipFill>
        <p:spPr>
          <a:xfrm>
            <a:off x="407988" y="3482515"/>
            <a:ext cx="5519737" cy="2776537"/>
          </a:xfr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AE13160-0561-4218-9878-E79DF315C0CB}"/>
              </a:ext>
            </a:extLst>
          </p:cNvPr>
          <p:cNvGrpSpPr/>
          <p:nvPr/>
        </p:nvGrpSpPr>
        <p:grpSpPr>
          <a:xfrm>
            <a:off x="2971024" y="598467"/>
            <a:ext cx="6249953" cy="1578930"/>
            <a:chOff x="2971024" y="598467"/>
            <a:chExt cx="6249953" cy="15789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BE5BC8-3027-432E-A70E-9E7CAA913F67}"/>
                </a:ext>
              </a:extLst>
            </p:cNvPr>
            <p:cNvGrpSpPr/>
            <p:nvPr/>
          </p:nvGrpSpPr>
          <p:grpSpPr>
            <a:xfrm>
              <a:off x="2971024" y="598467"/>
              <a:ext cx="6249953" cy="1578930"/>
              <a:chOff x="2658526" y="960666"/>
              <a:chExt cx="6874948" cy="173682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73507F-733A-4B33-AD8C-FC31685D281B}"/>
                  </a:ext>
                </a:extLst>
              </p:cNvPr>
              <p:cNvSpPr/>
              <p:nvPr/>
            </p:nvSpPr>
            <p:spPr>
              <a:xfrm>
                <a:off x="3115727" y="960666"/>
                <a:ext cx="5960547" cy="1736823"/>
              </a:xfrm>
              <a:prstGeom prst="rect">
                <a:avLst/>
              </a:prstGeom>
              <a:noFill/>
              <a:ln>
                <a:solidFill>
                  <a:srgbClr val="5A40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31D6D6-DE12-45D4-AE46-6F4604BBFABE}"/>
                  </a:ext>
                </a:extLst>
              </p:cNvPr>
              <p:cNvSpPr/>
              <p:nvPr/>
            </p:nvSpPr>
            <p:spPr>
              <a:xfrm>
                <a:off x="8619074" y="1371877"/>
                <a:ext cx="914400" cy="914400"/>
              </a:xfrm>
              <a:prstGeom prst="rect">
                <a:avLst/>
              </a:prstGeom>
              <a:solidFill>
                <a:srgbClr val="FFE3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B182A9-519F-4D66-A496-51C52E3A096A}"/>
                  </a:ext>
                </a:extLst>
              </p:cNvPr>
              <p:cNvSpPr/>
              <p:nvPr/>
            </p:nvSpPr>
            <p:spPr>
              <a:xfrm>
                <a:off x="2658526" y="1371877"/>
                <a:ext cx="914400" cy="914400"/>
              </a:xfrm>
              <a:prstGeom prst="rect">
                <a:avLst/>
              </a:prstGeom>
              <a:solidFill>
                <a:srgbClr val="FFE3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483B4BE-9DBD-4C46-AAF6-1B87A4ED7749}"/>
                </a:ext>
              </a:extLst>
            </p:cNvPr>
            <p:cNvGrpSpPr/>
            <p:nvPr/>
          </p:nvGrpSpPr>
          <p:grpSpPr>
            <a:xfrm>
              <a:off x="3723380" y="857416"/>
              <a:ext cx="4745241" cy="1061033"/>
              <a:chOff x="3560280" y="940871"/>
              <a:chExt cx="4745241" cy="1061033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371A9DF-ED93-406A-A2E4-9F659A16152B}"/>
                  </a:ext>
                </a:extLst>
              </p:cNvPr>
              <p:cNvSpPr txBox="1"/>
              <p:nvPr/>
            </p:nvSpPr>
            <p:spPr>
              <a:xfrm>
                <a:off x="4167106" y="940871"/>
                <a:ext cx="35315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CONTACT US   </a:t>
                </a:r>
                <a:endParaRPr lang="ko-KR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7DA460A-B40C-47B5-A11E-0BCD73353149}"/>
                  </a:ext>
                </a:extLst>
              </p:cNvPr>
              <p:cNvSpPr txBox="1"/>
              <p:nvPr/>
            </p:nvSpPr>
            <p:spPr>
              <a:xfrm>
                <a:off x="3560280" y="1540239"/>
                <a:ext cx="474524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Lorem ipsum dolor sit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, consectetur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adipiscing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elit, sed do eiusmod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tempor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incididunt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ut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labore et dolore magna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aliqua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. 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</p:grpSp>
      <p:pic>
        <p:nvPicPr>
          <p:cNvPr id="3" name="Picture 2" descr="A black background with white text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78EB12D6-8046-696F-0CE5-5A32D85F3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3" y="857416"/>
            <a:ext cx="23812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کارگزاری پارسیان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E6B4D0"/>
      </a:accent1>
      <a:accent2>
        <a:srgbClr val="F9B8B4"/>
      </a:accent2>
      <a:accent3>
        <a:srgbClr val="FFD3B6"/>
      </a:accent3>
      <a:accent4>
        <a:srgbClr val="FAF9C3"/>
      </a:accent4>
      <a:accent5>
        <a:srgbClr val="EAC8BE"/>
      </a:accent5>
      <a:accent6>
        <a:srgbClr val="47BAC1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Georgia</vt:lpstr>
      <vt:lpstr>Georgia Pro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https://www.domypowerpoint.com/</dc:creator>
  <cp:keywords>https://www.domypowerpoint.com/</cp:keywords>
  <cp:lastModifiedBy>amir sh</cp:lastModifiedBy>
  <cp:revision>3</cp:revision>
  <dcterms:created xsi:type="dcterms:W3CDTF">2021-11-20T09:13:30Z</dcterms:created>
  <dcterms:modified xsi:type="dcterms:W3CDTF">2025-08-20T07:47:08Z</dcterms:modified>
</cp:coreProperties>
</file>