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1" r:id="rId1"/>
  </p:sldMasterIdLst>
  <p:notesMasterIdLst>
    <p:notesMasterId r:id="rId37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A553D6F4-8ECD-4C42-808F-756B2FE6A9E6}">
  <a:tblStyle styleId="{A553D6F4-8ECD-4C42-808F-756B2FE6A9E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97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Google Shape;23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8" name="Google Shape;688;g11231a33ae7_2_399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9" name="Google Shape;689;g11231a33ae7_2_399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5" name="Google Shape;705;g11231a33ae7_2_403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6" name="Google Shape;706;g11231a33ae7_2_403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0" name="Google Shape;840;g10e0c4d3a61_0_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1" name="Google Shape;841;g10e0c4d3a61_0_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0" name="Google Shape;850;g11231a33ae7_2_405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1" name="Google Shape;851;g11231a33ae7_2_405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7" name="Google Shape;867;g10e0c4d3a61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8" name="Google Shape;868;g10e0c4d3a61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5" name="Google Shape;875;g11231a33ae7_2_398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6" name="Google Shape;876;g11231a33ae7_2_398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9" name="Google Shape;889;g11231a33ae7_2_400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0" name="Google Shape;890;g11231a33ae7_2_400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4" name="Google Shape;954;g11231a33ae7_2_398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5" name="Google Shape;955;g11231a33ae7_2_398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6" name="Google Shape;966;g11231a33ae7_2_399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7" name="Google Shape;967;g11231a33ae7_2_399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6" name="Google Shape;1056;g11231a33ae7_2_403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7" name="Google Shape;1057;g11231a33ae7_2_403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g1139ba08ff4_0_2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7" name="Google Shape;367;g1139ba08ff4_0_2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4" name="Google Shape;1074;g11231a33ae7_2_396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5" name="Google Shape;1075;g11231a33ae7_2_396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2" name="Google Shape;1082;g11231a33ae7_2_403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3" name="Google Shape;1083;g11231a33ae7_2_403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8" name="Google Shape;1088;g11231a33ae7_2_398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9" name="Google Shape;1089;g11231a33ae7_2_398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8" name="Google Shape;1098;g11231a33ae7_2_399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9" name="Google Shape;1099;g11231a33ae7_2_399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" name="Google Shape;1116;g11231a33ae7_2_400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7" name="Google Shape;1117;g11231a33ae7_2_400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8" name="Google Shape;1128;g11231a33ae7_2_404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9" name="Google Shape;1129;g11231a33ae7_2_404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2" name="Google Shape;1142;g11231a33ae7_2_402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3" name="Google Shape;1143;g11231a33ae7_2_402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2" name="Google Shape;1152;g11231a33ae7_2_404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3" name="Google Shape;1153;g11231a33ae7_2_404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4" name="Google Shape;1164;g11231a33ae7_2_405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5" name="Google Shape;1165;g11231a33ae7_2_405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" name="Google Shape;1198;g11231a33ae7_2_403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9" name="Google Shape;1199;g11231a33ae7_2_403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g11231a33ae7_2_398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7" name="Google Shape;387;g11231a33ae7_2_398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5" name="Google Shape;1215;g11231a33ae7_2_404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6" name="Google Shape;1216;g11231a33ae7_2_404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0" name="Google Shape;1230;g11231a33ae7_2_399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1" name="Google Shape;1231;g11231a33ae7_2_399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4" name="Google Shape;1244;g11231a33ae7_2_402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5" name="Google Shape;1245;g11231a33ae7_2_402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4" name="Google Shape;1254;g11231a33ae7_2_402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5" name="Google Shape;1255;g11231a33ae7_2_402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4" name="Google Shape;1264;g11231a33ae7_2_398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5" name="Google Shape;1265;g11231a33ae7_2_398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7" name="Google Shape;1447;g1146b2bd77f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8" name="Google Shape;1448;g1146b2bd77f_0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g10e0c4d3a61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7" name="Google Shape;397;g10e0c4d3a61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Google Shape;548;g11231a33ae7_2_404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9" name="Google Shape;549;g11231a33ae7_2_404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" name="Google Shape;629;g11231a33ae7_2_402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0" name="Google Shape;630;g11231a33ae7_2_402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" name="Google Shape;636;g11231a33ae7_2_399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7" name="Google Shape;637;g11231a33ae7_2_399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" name="Google Shape;658;g11231a33ae7_2_399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9" name="Google Shape;659;g11231a33ae7_2_399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8" name="Google Shape;678;g11231a33ae7_2_397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9" name="Google Shape;679;g11231a33ae7_2_397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domypowerpoint.com/" TargetMode="External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domypowerpoint.com/" TargetMode="Externa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713100" y="1880975"/>
            <a:ext cx="4165500" cy="1469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200"/>
              <a:buNone/>
              <a:defRPr sz="50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713050" y="3961075"/>
            <a:ext cx="4165500" cy="40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2"/>
          </p:nvPr>
        </p:nvSpPr>
        <p:spPr>
          <a:xfrm>
            <a:off x="718150" y="279499"/>
            <a:ext cx="2435700" cy="17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800" b="1">
                <a:latin typeface="Spartan"/>
                <a:ea typeface="Spartan"/>
                <a:cs typeface="Spartan"/>
                <a:sym typeface="Spartan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3"/>
          </p:nvPr>
        </p:nvSpPr>
        <p:spPr>
          <a:xfrm>
            <a:off x="7081200" y="279499"/>
            <a:ext cx="1350000" cy="17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800" b="1">
                <a:latin typeface="Spartan"/>
                <a:ea typeface="Spartan"/>
                <a:cs typeface="Spartan"/>
                <a:sym typeface="Spartan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ubTitle" idx="4"/>
          </p:nvPr>
        </p:nvSpPr>
        <p:spPr>
          <a:xfrm>
            <a:off x="713100" y="1086600"/>
            <a:ext cx="3476400" cy="79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0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cxnSp>
        <p:nvCxnSpPr>
          <p:cNvPr id="15" name="Google Shape;15;p2"/>
          <p:cNvCxnSpPr/>
          <p:nvPr/>
        </p:nvCxnSpPr>
        <p:spPr>
          <a:xfrm>
            <a:off x="718150" y="534450"/>
            <a:ext cx="77160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3"/>
          <p:cNvSpPr txBox="1">
            <a:spLocks noGrp="1"/>
          </p:cNvSpPr>
          <p:nvPr>
            <p:ph type="title"/>
          </p:nvPr>
        </p:nvSpPr>
        <p:spPr>
          <a:xfrm>
            <a:off x="713100" y="4053930"/>
            <a:ext cx="3220200" cy="480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3"/>
          <p:cNvSpPr txBox="1">
            <a:spLocks noGrp="1"/>
          </p:cNvSpPr>
          <p:nvPr>
            <p:ph type="title" idx="2" hasCustomPrompt="1"/>
          </p:nvPr>
        </p:nvSpPr>
        <p:spPr>
          <a:xfrm>
            <a:off x="4312565" y="1546150"/>
            <a:ext cx="632100" cy="368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r>
              <a:t>xx%</a:t>
            </a:r>
          </a:p>
        </p:txBody>
      </p:sp>
      <p:sp>
        <p:nvSpPr>
          <p:cNvPr id="67" name="Google Shape;67;p13"/>
          <p:cNvSpPr txBox="1">
            <a:spLocks noGrp="1"/>
          </p:cNvSpPr>
          <p:nvPr>
            <p:ph type="subTitle" idx="1"/>
          </p:nvPr>
        </p:nvSpPr>
        <p:spPr>
          <a:xfrm>
            <a:off x="5117375" y="1943675"/>
            <a:ext cx="3313800" cy="27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3"/>
          <p:cNvSpPr txBox="1">
            <a:spLocks noGrp="1"/>
          </p:cNvSpPr>
          <p:nvPr>
            <p:ph type="title" idx="3"/>
          </p:nvPr>
        </p:nvSpPr>
        <p:spPr>
          <a:xfrm>
            <a:off x="5117375" y="1546150"/>
            <a:ext cx="3313800" cy="368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69" name="Google Shape;69;p13"/>
          <p:cNvSpPr txBox="1">
            <a:spLocks noGrp="1"/>
          </p:cNvSpPr>
          <p:nvPr>
            <p:ph type="title" idx="4" hasCustomPrompt="1"/>
          </p:nvPr>
        </p:nvSpPr>
        <p:spPr>
          <a:xfrm>
            <a:off x="4312540" y="2304125"/>
            <a:ext cx="632100" cy="368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r>
              <a:t>xx%</a:t>
            </a:r>
          </a:p>
        </p:txBody>
      </p:sp>
      <p:sp>
        <p:nvSpPr>
          <p:cNvPr id="70" name="Google Shape;70;p13"/>
          <p:cNvSpPr txBox="1">
            <a:spLocks noGrp="1"/>
          </p:cNvSpPr>
          <p:nvPr>
            <p:ph type="subTitle" idx="5"/>
          </p:nvPr>
        </p:nvSpPr>
        <p:spPr>
          <a:xfrm>
            <a:off x="5117375" y="2701672"/>
            <a:ext cx="3313800" cy="27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3"/>
          <p:cNvSpPr txBox="1">
            <a:spLocks noGrp="1"/>
          </p:cNvSpPr>
          <p:nvPr>
            <p:ph type="title" idx="6"/>
          </p:nvPr>
        </p:nvSpPr>
        <p:spPr>
          <a:xfrm>
            <a:off x="5117375" y="2304137"/>
            <a:ext cx="3313800" cy="368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72" name="Google Shape;72;p13"/>
          <p:cNvSpPr txBox="1">
            <a:spLocks noGrp="1"/>
          </p:cNvSpPr>
          <p:nvPr>
            <p:ph type="title" idx="7" hasCustomPrompt="1"/>
          </p:nvPr>
        </p:nvSpPr>
        <p:spPr>
          <a:xfrm>
            <a:off x="4312415" y="3062125"/>
            <a:ext cx="632100" cy="368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r>
              <a:t>xx%</a:t>
            </a:r>
          </a:p>
        </p:txBody>
      </p:sp>
      <p:sp>
        <p:nvSpPr>
          <p:cNvPr id="73" name="Google Shape;73;p13"/>
          <p:cNvSpPr txBox="1">
            <a:spLocks noGrp="1"/>
          </p:cNvSpPr>
          <p:nvPr>
            <p:ph type="subTitle" idx="8"/>
          </p:nvPr>
        </p:nvSpPr>
        <p:spPr>
          <a:xfrm>
            <a:off x="5117375" y="3459673"/>
            <a:ext cx="3313800" cy="27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3"/>
          <p:cNvSpPr txBox="1">
            <a:spLocks noGrp="1"/>
          </p:cNvSpPr>
          <p:nvPr>
            <p:ph type="title" idx="9"/>
          </p:nvPr>
        </p:nvSpPr>
        <p:spPr>
          <a:xfrm>
            <a:off x="5117375" y="3062124"/>
            <a:ext cx="3313800" cy="368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75" name="Google Shape;75;p13"/>
          <p:cNvSpPr txBox="1">
            <a:spLocks noGrp="1"/>
          </p:cNvSpPr>
          <p:nvPr>
            <p:ph type="title" idx="13" hasCustomPrompt="1"/>
          </p:nvPr>
        </p:nvSpPr>
        <p:spPr>
          <a:xfrm>
            <a:off x="4312415" y="3820126"/>
            <a:ext cx="632100" cy="368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r>
              <a:t>xx%</a:t>
            </a:r>
          </a:p>
        </p:txBody>
      </p:sp>
      <p:sp>
        <p:nvSpPr>
          <p:cNvPr id="76" name="Google Shape;76;p13"/>
          <p:cNvSpPr txBox="1">
            <a:spLocks noGrp="1"/>
          </p:cNvSpPr>
          <p:nvPr>
            <p:ph type="subTitle" idx="14"/>
          </p:nvPr>
        </p:nvSpPr>
        <p:spPr>
          <a:xfrm>
            <a:off x="5117375" y="4217600"/>
            <a:ext cx="3313800" cy="27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title" idx="15"/>
          </p:nvPr>
        </p:nvSpPr>
        <p:spPr>
          <a:xfrm>
            <a:off x="5117375" y="3820123"/>
            <a:ext cx="3313800" cy="368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subTitle" idx="16"/>
          </p:nvPr>
        </p:nvSpPr>
        <p:spPr>
          <a:xfrm>
            <a:off x="718150" y="279499"/>
            <a:ext cx="2435700" cy="17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800" b="1">
                <a:latin typeface="Spartan"/>
                <a:ea typeface="Spartan"/>
                <a:cs typeface="Spartan"/>
                <a:sym typeface="Spartan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subTitle" idx="17"/>
          </p:nvPr>
        </p:nvSpPr>
        <p:spPr>
          <a:xfrm>
            <a:off x="7081200" y="279499"/>
            <a:ext cx="1350000" cy="17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800" b="1">
                <a:latin typeface="Spartan"/>
                <a:ea typeface="Spartan"/>
                <a:cs typeface="Spartan"/>
                <a:sym typeface="Spartan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cxnSp>
        <p:nvCxnSpPr>
          <p:cNvPr id="80" name="Google Shape;80;p13"/>
          <p:cNvCxnSpPr/>
          <p:nvPr/>
        </p:nvCxnSpPr>
        <p:spPr>
          <a:xfrm>
            <a:off x="718150" y="534450"/>
            <a:ext cx="77160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BLANK_14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2" name="Google Shape;82;p14"/>
          <p:cNvCxnSpPr/>
          <p:nvPr/>
        </p:nvCxnSpPr>
        <p:spPr>
          <a:xfrm>
            <a:off x="718150" y="534450"/>
            <a:ext cx="77160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3" name="Google Shape;83;p14"/>
          <p:cNvSpPr txBox="1">
            <a:spLocks noGrp="1"/>
          </p:cNvSpPr>
          <p:nvPr>
            <p:ph type="subTitle" idx="1"/>
          </p:nvPr>
        </p:nvSpPr>
        <p:spPr>
          <a:xfrm>
            <a:off x="718150" y="279499"/>
            <a:ext cx="2435700" cy="170400"/>
          </a:xfrm>
          <a:prstGeom prst="rect">
            <a:avLst/>
          </a:prstGeom>
        </p:spPr>
        <p:txBody>
          <a:bodyPr spcFirstLastPara="1" wrap="square" lIns="0" tIns="91425" rIns="0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800" b="1">
                <a:latin typeface="Spartan"/>
                <a:ea typeface="Spartan"/>
                <a:cs typeface="Spartan"/>
                <a:sym typeface="Spartan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84" name="Google Shape;84;p14"/>
          <p:cNvSpPr txBox="1">
            <a:spLocks noGrp="1"/>
          </p:cNvSpPr>
          <p:nvPr>
            <p:ph type="subTitle" idx="2"/>
          </p:nvPr>
        </p:nvSpPr>
        <p:spPr>
          <a:xfrm>
            <a:off x="7081200" y="279499"/>
            <a:ext cx="1350000" cy="170400"/>
          </a:xfrm>
          <a:prstGeom prst="rect">
            <a:avLst/>
          </a:prstGeom>
        </p:spPr>
        <p:txBody>
          <a:bodyPr spcFirstLastPara="1" wrap="square" lIns="0" tIns="91425" rIns="0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800" b="1">
                <a:latin typeface="Spartan"/>
                <a:ea typeface="Spartan"/>
                <a:cs typeface="Spartan"/>
                <a:sym typeface="Spartan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85" name="Google Shape;85;p14"/>
          <p:cNvSpPr txBox="1">
            <a:spLocks noGrp="1"/>
          </p:cNvSpPr>
          <p:nvPr>
            <p:ph type="title"/>
          </p:nvPr>
        </p:nvSpPr>
        <p:spPr>
          <a:xfrm>
            <a:off x="4343100" y="1996087"/>
            <a:ext cx="4088100" cy="1420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86" name="Google Shape;86;p14"/>
          <p:cNvSpPr txBox="1">
            <a:spLocks noGrp="1"/>
          </p:cNvSpPr>
          <p:nvPr>
            <p:ph type="subTitle" idx="3"/>
          </p:nvPr>
        </p:nvSpPr>
        <p:spPr>
          <a:xfrm>
            <a:off x="3975300" y="4016622"/>
            <a:ext cx="4455900" cy="393600"/>
          </a:xfrm>
          <a:prstGeom prst="rect">
            <a:avLst/>
          </a:prstGeom>
        </p:spPr>
        <p:txBody>
          <a:bodyPr spcFirstLastPara="1" wrap="square" lIns="0" tIns="91425" rIns="0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5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87" name="Google Shape;87;p14"/>
          <p:cNvSpPr txBox="1">
            <a:spLocks noGrp="1"/>
          </p:cNvSpPr>
          <p:nvPr>
            <p:ph type="title" idx="4" hasCustomPrompt="1"/>
          </p:nvPr>
        </p:nvSpPr>
        <p:spPr>
          <a:xfrm>
            <a:off x="7081200" y="1318373"/>
            <a:ext cx="1350000" cy="482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50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BLANK_2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5"/>
          <p:cNvSpPr txBox="1">
            <a:spLocks noGrp="1"/>
          </p:cNvSpPr>
          <p:nvPr>
            <p:ph type="subTitle" idx="1"/>
          </p:nvPr>
        </p:nvSpPr>
        <p:spPr>
          <a:xfrm>
            <a:off x="3956100" y="2343350"/>
            <a:ext cx="4475100" cy="1541100"/>
          </a:xfrm>
          <a:prstGeom prst="rect">
            <a:avLst/>
          </a:prstGeom>
        </p:spPr>
        <p:txBody>
          <a:bodyPr spcFirstLastPara="1" wrap="square" lIns="0" tIns="91425" rIns="0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>
                <a:latin typeface="Spartan"/>
                <a:ea typeface="Spartan"/>
                <a:cs typeface="Spartan"/>
                <a:sym typeface="Spartan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15"/>
          <p:cNvSpPr txBox="1">
            <a:spLocks noGrp="1"/>
          </p:cNvSpPr>
          <p:nvPr>
            <p:ph type="title"/>
          </p:nvPr>
        </p:nvSpPr>
        <p:spPr>
          <a:xfrm>
            <a:off x="3955900" y="4232650"/>
            <a:ext cx="4475100" cy="377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000" b="1">
                <a:latin typeface="Spartan"/>
                <a:ea typeface="Spartan"/>
                <a:cs typeface="Spartan"/>
                <a:sym typeface="Sparta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91" name="Google Shape;91;p15"/>
          <p:cNvSpPr txBox="1">
            <a:spLocks noGrp="1"/>
          </p:cNvSpPr>
          <p:nvPr>
            <p:ph type="subTitle" idx="2"/>
          </p:nvPr>
        </p:nvSpPr>
        <p:spPr>
          <a:xfrm>
            <a:off x="718150" y="279499"/>
            <a:ext cx="2435700" cy="170400"/>
          </a:xfrm>
          <a:prstGeom prst="rect">
            <a:avLst/>
          </a:prstGeom>
        </p:spPr>
        <p:txBody>
          <a:bodyPr spcFirstLastPara="1" wrap="square" lIns="0" tIns="91425" rIns="0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800" b="1">
                <a:latin typeface="Spartan"/>
                <a:ea typeface="Spartan"/>
                <a:cs typeface="Spartan"/>
                <a:sym typeface="Spartan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92" name="Google Shape;92;p15"/>
          <p:cNvSpPr txBox="1">
            <a:spLocks noGrp="1"/>
          </p:cNvSpPr>
          <p:nvPr>
            <p:ph type="subTitle" idx="3"/>
          </p:nvPr>
        </p:nvSpPr>
        <p:spPr>
          <a:xfrm>
            <a:off x="7081200" y="279499"/>
            <a:ext cx="1350000" cy="170400"/>
          </a:xfrm>
          <a:prstGeom prst="rect">
            <a:avLst/>
          </a:prstGeom>
        </p:spPr>
        <p:txBody>
          <a:bodyPr spcFirstLastPara="1" wrap="square" lIns="0" tIns="91425" rIns="0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800" b="1">
                <a:latin typeface="Spartan"/>
                <a:ea typeface="Spartan"/>
                <a:cs typeface="Spartan"/>
                <a:sym typeface="Spartan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cxnSp>
        <p:nvCxnSpPr>
          <p:cNvPr id="93" name="Google Shape;93;p15"/>
          <p:cNvCxnSpPr/>
          <p:nvPr/>
        </p:nvCxnSpPr>
        <p:spPr>
          <a:xfrm>
            <a:off x="718150" y="534450"/>
            <a:ext cx="77160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BLANK_7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7"/>
          <p:cNvSpPr txBox="1">
            <a:spLocks noGrp="1"/>
          </p:cNvSpPr>
          <p:nvPr>
            <p:ph type="title"/>
          </p:nvPr>
        </p:nvSpPr>
        <p:spPr>
          <a:xfrm>
            <a:off x="713100" y="728550"/>
            <a:ext cx="7718100" cy="41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 b="1">
                <a:latin typeface="Spartan"/>
                <a:ea typeface="Spartan"/>
                <a:cs typeface="Spartan"/>
                <a:sym typeface="Sparta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17"/>
          <p:cNvSpPr txBox="1">
            <a:spLocks noGrp="1"/>
          </p:cNvSpPr>
          <p:nvPr>
            <p:ph type="subTitle" idx="1"/>
          </p:nvPr>
        </p:nvSpPr>
        <p:spPr>
          <a:xfrm>
            <a:off x="713100" y="2191875"/>
            <a:ext cx="2361900" cy="726300"/>
          </a:xfrm>
          <a:prstGeom prst="rect">
            <a:avLst/>
          </a:prstGeom>
        </p:spPr>
        <p:txBody>
          <a:bodyPr spcFirstLastPara="1" wrap="square" lIns="0" tIns="91425" rIns="0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Spartan"/>
                <a:ea typeface="Spartan"/>
                <a:cs typeface="Spartan"/>
                <a:sym typeface="Spartan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17"/>
          <p:cNvSpPr txBox="1">
            <a:spLocks noGrp="1"/>
          </p:cNvSpPr>
          <p:nvPr>
            <p:ph type="title" idx="2"/>
          </p:nvPr>
        </p:nvSpPr>
        <p:spPr>
          <a:xfrm>
            <a:off x="713100" y="1785257"/>
            <a:ext cx="2361900" cy="377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000" b="1">
                <a:latin typeface="Spartan"/>
                <a:ea typeface="Spartan"/>
                <a:cs typeface="Spartan"/>
                <a:sym typeface="Sparta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03" name="Google Shape;103;p17"/>
          <p:cNvSpPr txBox="1">
            <a:spLocks noGrp="1"/>
          </p:cNvSpPr>
          <p:nvPr>
            <p:ph type="subTitle" idx="3"/>
          </p:nvPr>
        </p:nvSpPr>
        <p:spPr>
          <a:xfrm>
            <a:off x="3390113" y="2191876"/>
            <a:ext cx="2361900" cy="726300"/>
          </a:xfrm>
          <a:prstGeom prst="rect">
            <a:avLst/>
          </a:prstGeom>
        </p:spPr>
        <p:txBody>
          <a:bodyPr spcFirstLastPara="1" wrap="square" lIns="0" tIns="91425" rIns="0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Spartan"/>
                <a:ea typeface="Spartan"/>
                <a:cs typeface="Spartan"/>
                <a:sym typeface="Spartan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17"/>
          <p:cNvSpPr txBox="1">
            <a:spLocks noGrp="1"/>
          </p:cNvSpPr>
          <p:nvPr>
            <p:ph type="title" idx="4"/>
          </p:nvPr>
        </p:nvSpPr>
        <p:spPr>
          <a:xfrm>
            <a:off x="3390115" y="1785257"/>
            <a:ext cx="2361900" cy="377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000" b="1">
                <a:latin typeface="Spartan"/>
                <a:ea typeface="Spartan"/>
                <a:cs typeface="Spartan"/>
                <a:sym typeface="Sparta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05" name="Google Shape;105;p17"/>
          <p:cNvSpPr txBox="1">
            <a:spLocks noGrp="1"/>
          </p:cNvSpPr>
          <p:nvPr>
            <p:ph type="subTitle" idx="5"/>
          </p:nvPr>
        </p:nvSpPr>
        <p:spPr>
          <a:xfrm>
            <a:off x="6067125" y="2191876"/>
            <a:ext cx="2361900" cy="726300"/>
          </a:xfrm>
          <a:prstGeom prst="rect">
            <a:avLst/>
          </a:prstGeom>
        </p:spPr>
        <p:txBody>
          <a:bodyPr spcFirstLastPara="1" wrap="square" lIns="0" tIns="91425" rIns="0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Spartan"/>
                <a:ea typeface="Spartan"/>
                <a:cs typeface="Spartan"/>
                <a:sym typeface="Spartan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17"/>
          <p:cNvSpPr txBox="1">
            <a:spLocks noGrp="1"/>
          </p:cNvSpPr>
          <p:nvPr>
            <p:ph type="title" idx="6"/>
          </p:nvPr>
        </p:nvSpPr>
        <p:spPr>
          <a:xfrm>
            <a:off x="6067129" y="1785257"/>
            <a:ext cx="2361900" cy="377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000" b="1">
                <a:latin typeface="Spartan"/>
                <a:ea typeface="Spartan"/>
                <a:cs typeface="Spartan"/>
                <a:sym typeface="Sparta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cxnSp>
        <p:nvCxnSpPr>
          <p:cNvPr id="107" name="Google Shape;107;p17"/>
          <p:cNvCxnSpPr/>
          <p:nvPr/>
        </p:nvCxnSpPr>
        <p:spPr>
          <a:xfrm>
            <a:off x="718150" y="534450"/>
            <a:ext cx="77160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BLANK_16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9" name="Google Shape;109;p18"/>
          <p:cNvCxnSpPr/>
          <p:nvPr/>
        </p:nvCxnSpPr>
        <p:spPr>
          <a:xfrm>
            <a:off x="718150" y="534450"/>
            <a:ext cx="77160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10" name="Google Shape;110;p18"/>
          <p:cNvSpPr txBox="1">
            <a:spLocks noGrp="1"/>
          </p:cNvSpPr>
          <p:nvPr>
            <p:ph type="title"/>
          </p:nvPr>
        </p:nvSpPr>
        <p:spPr>
          <a:xfrm>
            <a:off x="713100" y="728550"/>
            <a:ext cx="4014600" cy="41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 b="1">
                <a:latin typeface="Spartan"/>
                <a:ea typeface="Spartan"/>
                <a:cs typeface="Spartan"/>
                <a:sym typeface="Sparta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18"/>
          <p:cNvSpPr txBox="1">
            <a:spLocks noGrp="1"/>
          </p:cNvSpPr>
          <p:nvPr>
            <p:ph type="subTitle" idx="1"/>
          </p:nvPr>
        </p:nvSpPr>
        <p:spPr>
          <a:xfrm>
            <a:off x="1627500" y="1885219"/>
            <a:ext cx="3100200" cy="524400"/>
          </a:xfrm>
          <a:prstGeom prst="rect">
            <a:avLst/>
          </a:prstGeom>
        </p:spPr>
        <p:txBody>
          <a:bodyPr spcFirstLastPara="1" wrap="square" lIns="0" tIns="91425" rIns="0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Spartan"/>
                <a:ea typeface="Spartan"/>
                <a:cs typeface="Spartan"/>
                <a:sym typeface="Spartan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18"/>
          <p:cNvSpPr txBox="1">
            <a:spLocks noGrp="1"/>
          </p:cNvSpPr>
          <p:nvPr>
            <p:ph type="title" idx="2"/>
          </p:nvPr>
        </p:nvSpPr>
        <p:spPr>
          <a:xfrm>
            <a:off x="1627500" y="1478594"/>
            <a:ext cx="3100200" cy="377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000" b="1">
                <a:latin typeface="Spartan"/>
                <a:ea typeface="Spartan"/>
                <a:cs typeface="Spartan"/>
                <a:sym typeface="Sparta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13" name="Google Shape;113;p18"/>
          <p:cNvSpPr txBox="1">
            <a:spLocks noGrp="1"/>
          </p:cNvSpPr>
          <p:nvPr>
            <p:ph type="subTitle" idx="3"/>
          </p:nvPr>
        </p:nvSpPr>
        <p:spPr>
          <a:xfrm>
            <a:off x="1627500" y="2969669"/>
            <a:ext cx="3100200" cy="524400"/>
          </a:xfrm>
          <a:prstGeom prst="rect">
            <a:avLst/>
          </a:prstGeom>
        </p:spPr>
        <p:txBody>
          <a:bodyPr spcFirstLastPara="1" wrap="square" lIns="0" tIns="91425" rIns="0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Spartan"/>
                <a:ea typeface="Spartan"/>
                <a:cs typeface="Spartan"/>
                <a:sym typeface="Spartan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18"/>
          <p:cNvSpPr txBox="1">
            <a:spLocks noGrp="1"/>
          </p:cNvSpPr>
          <p:nvPr>
            <p:ph type="title" idx="4"/>
          </p:nvPr>
        </p:nvSpPr>
        <p:spPr>
          <a:xfrm>
            <a:off x="1627500" y="2563044"/>
            <a:ext cx="3100200" cy="377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000" b="1">
                <a:latin typeface="Spartan"/>
                <a:ea typeface="Spartan"/>
                <a:cs typeface="Spartan"/>
                <a:sym typeface="Sparta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15" name="Google Shape;115;p18"/>
          <p:cNvSpPr txBox="1">
            <a:spLocks noGrp="1"/>
          </p:cNvSpPr>
          <p:nvPr>
            <p:ph type="subTitle" idx="5"/>
          </p:nvPr>
        </p:nvSpPr>
        <p:spPr>
          <a:xfrm>
            <a:off x="1627500" y="4054119"/>
            <a:ext cx="3100200" cy="524400"/>
          </a:xfrm>
          <a:prstGeom prst="rect">
            <a:avLst/>
          </a:prstGeom>
        </p:spPr>
        <p:txBody>
          <a:bodyPr spcFirstLastPara="1" wrap="square" lIns="0" tIns="91425" rIns="0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Spartan"/>
                <a:ea typeface="Spartan"/>
                <a:cs typeface="Spartan"/>
                <a:sym typeface="Spartan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18"/>
          <p:cNvSpPr txBox="1">
            <a:spLocks noGrp="1"/>
          </p:cNvSpPr>
          <p:nvPr>
            <p:ph type="title" idx="6"/>
          </p:nvPr>
        </p:nvSpPr>
        <p:spPr>
          <a:xfrm>
            <a:off x="1627500" y="3647494"/>
            <a:ext cx="3100200" cy="377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000" b="1">
                <a:latin typeface="Spartan"/>
                <a:ea typeface="Spartan"/>
                <a:cs typeface="Spartan"/>
                <a:sym typeface="Sparta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17" name="Google Shape;117;p18"/>
          <p:cNvSpPr txBox="1">
            <a:spLocks noGrp="1"/>
          </p:cNvSpPr>
          <p:nvPr>
            <p:ph type="title" idx="7" hasCustomPrompt="1"/>
          </p:nvPr>
        </p:nvSpPr>
        <p:spPr>
          <a:xfrm>
            <a:off x="893890" y="1483100"/>
            <a:ext cx="632100" cy="368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r>
              <a:t>xx%</a:t>
            </a:r>
          </a:p>
        </p:txBody>
      </p:sp>
      <p:sp>
        <p:nvSpPr>
          <p:cNvPr id="118" name="Google Shape;118;p18"/>
          <p:cNvSpPr txBox="1">
            <a:spLocks noGrp="1"/>
          </p:cNvSpPr>
          <p:nvPr>
            <p:ph type="title" idx="8" hasCustomPrompt="1"/>
          </p:nvPr>
        </p:nvSpPr>
        <p:spPr>
          <a:xfrm>
            <a:off x="893890" y="2567550"/>
            <a:ext cx="632100" cy="368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r>
              <a:t>xx%</a:t>
            </a:r>
          </a:p>
        </p:txBody>
      </p:sp>
      <p:sp>
        <p:nvSpPr>
          <p:cNvPr id="119" name="Google Shape;119;p18"/>
          <p:cNvSpPr txBox="1">
            <a:spLocks noGrp="1"/>
          </p:cNvSpPr>
          <p:nvPr>
            <p:ph type="title" idx="9" hasCustomPrompt="1"/>
          </p:nvPr>
        </p:nvSpPr>
        <p:spPr>
          <a:xfrm>
            <a:off x="893890" y="3652000"/>
            <a:ext cx="632100" cy="368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BLANK_6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9"/>
          <p:cNvSpPr txBox="1">
            <a:spLocks noGrp="1"/>
          </p:cNvSpPr>
          <p:nvPr>
            <p:ph type="title"/>
          </p:nvPr>
        </p:nvSpPr>
        <p:spPr>
          <a:xfrm>
            <a:off x="3300550" y="728550"/>
            <a:ext cx="5130900" cy="41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 b="1">
                <a:latin typeface="Spartan"/>
                <a:ea typeface="Spartan"/>
                <a:cs typeface="Spartan"/>
                <a:sym typeface="Sparta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19"/>
          <p:cNvSpPr txBox="1">
            <a:spLocks noGrp="1"/>
          </p:cNvSpPr>
          <p:nvPr>
            <p:ph type="subTitle" idx="1"/>
          </p:nvPr>
        </p:nvSpPr>
        <p:spPr>
          <a:xfrm>
            <a:off x="3300561" y="2340538"/>
            <a:ext cx="2288100" cy="725400"/>
          </a:xfrm>
          <a:prstGeom prst="rect">
            <a:avLst/>
          </a:prstGeom>
        </p:spPr>
        <p:txBody>
          <a:bodyPr spcFirstLastPara="1" wrap="square" lIns="0" tIns="91425" rIns="0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Spartan"/>
                <a:ea typeface="Spartan"/>
                <a:cs typeface="Spartan"/>
                <a:sym typeface="Spartan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19"/>
          <p:cNvSpPr txBox="1">
            <a:spLocks noGrp="1"/>
          </p:cNvSpPr>
          <p:nvPr>
            <p:ph type="title" idx="2"/>
          </p:nvPr>
        </p:nvSpPr>
        <p:spPr>
          <a:xfrm>
            <a:off x="3300550" y="1933914"/>
            <a:ext cx="2288100" cy="377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000" b="1">
                <a:latin typeface="Spartan"/>
                <a:ea typeface="Spartan"/>
                <a:cs typeface="Spartan"/>
                <a:sym typeface="Sparta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24" name="Google Shape;124;p19"/>
          <p:cNvSpPr txBox="1">
            <a:spLocks noGrp="1"/>
          </p:cNvSpPr>
          <p:nvPr>
            <p:ph type="subTitle" idx="3"/>
          </p:nvPr>
        </p:nvSpPr>
        <p:spPr>
          <a:xfrm>
            <a:off x="6140954" y="2340538"/>
            <a:ext cx="2288100" cy="725400"/>
          </a:xfrm>
          <a:prstGeom prst="rect">
            <a:avLst/>
          </a:prstGeom>
        </p:spPr>
        <p:txBody>
          <a:bodyPr spcFirstLastPara="1" wrap="square" lIns="0" tIns="91425" rIns="0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Spartan"/>
                <a:ea typeface="Spartan"/>
                <a:cs typeface="Spartan"/>
                <a:sym typeface="Spartan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19"/>
          <p:cNvSpPr txBox="1">
            <a:spLocks noGrp="1"/>
          </p:cNvSpPr>
          <p:nvPr>
            <p:ph type="title" idx="4"/>
          </p:nvPr>
        </p:nvSpPr>
        <p:spPr>
          <a:xfrm>
            <a:off x="6140950" y="1933914"/>
            <a:ext cx="2288100" cy="377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000" b="1">
                <a:latin typeface="Spartan"/>
                <a:ea typeface="Spartan"/>
                <a:cs typeface="Spartan"/>
                <a:sym typeface="Sparta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26" name="Google Shape;126;p19"/>
          <p:cNvSpPr txBox="1">
            <a:spLocks noGrp="1"/>
          </p:cNvSpPr>
          <p:nvPr>
            <p:ph type="subTitle" idx="5"/>
          </p:nvPr>
        </p:nvSpPr>
        <p:spPr>
          <a:xfrm>
            <a:off x="3300561" y="3769394"/>
            <a:ext cx="2288100" cy="725400"/>
          </a:xfrm>
          <a:prstGeom prst="rect">
            <a:avLst/>
          </a:prstGeom>
        </p:spPr>
        <p:txBody>
          <a:bodyPr spcFirstLastPara="1" wrap="square" lIns="0" tIns="91425" rIns="0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Spartan"/>
                <a:ea typeface="Spartan"/>
                <a:cs typeface="Spartan"/>
                <a:sym typeface="Spartan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19"/>
          <p:cNvSpPr txBox="1">
            <a:spLocks noGrp="1"/>
          </p:cNvSpPr>
          <p:nvPr>
            <p:ph type="title" idx="6"/>
          </p:nvPr>
        </p:nvSpPr>
        <p:spPr>
          <a:xfrm>
            <a:off x="3300550" y="3362769"/>
            <a:ext cx="2288100" cy="377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000" b="1">
                <a:latin typeface="Spartan"/>
                <a:ea typeface="Spartan"/>
                <a:cs typeface="Spartan"/>
                <a:sym typeface="Sparta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28" name="Google Shape;128;p19"/>
          <p:cNvSpPr txBox="1">
            <a:spLocks noGrp="1"/>
          </p:cNvSpPr>
          <p:nvPr>
            <p:ph type="subTitle" idx="7"/>
          </p:nvPr>
        </p:nvSpPr>
        <p:spPr>
          <a:xfrm>
            <a:off x="6140954" y="3769394"/>
            <a:ext cx="2288100" cy="725400"/>
          </a:xfrm>
          <a:prstGeom prst="rect">
            <a:avLst/>
          </a:prstGeom>
        </p:spPr>
        <p:txBody>
          <a:bodyPr spcFirstLastPara="1" wrap="square" lIns="0" tIns="91425" rIns="0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Spartan"/>
                <a:ea typeface="Spartan"/>
                <a:cs typeface="Spartan"/>
                <a:sym typeface="Spartan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19"/>
          <p:cNvSpPr txBox="1">
            <a:spLocks noGrp="1"/>
          </p:cNvSpPr>
          <p:nvPr>
            <p:ph type="title" idx="8"/>
          </p:nvPr>
        </p:nvSpPr>
        <p:spPr>
          <a:xfrm>
            <a:off x="6140950" y="3362769"/>
            <a:ext cx="2288100" cy="377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000" b="1">
                <a:latin typeface="Spartan"/>
                <a:ea typeface="Spartan"/>
                <a:cs typeface="Spartan"/>
                <a:sym typeface="Sparta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cxnSp>
        <p:nvCxnSpPr>
          <p:cNvPr id="130" name="Google Shape;130;p19"/>
          <p:cNvCxnSpPr/>
          <p:nvPr/>
        </p:nvCxnSpPr>
        <p:spPr>
          <a:xfrm>
            <a:off x="718150" y="534450"/>
            <a:ext cx="77160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1">
  <p:cSld name="BLANK_15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2" name="Google Shape;132;p20"/>
          <p:cNvCxnSpPr/>
          <p:nvPr/>
        </p:nvCxnSpPr>
        <p:spPr>
          <a:xfrm>
            <a:off x="718150" y="534450"/>
            <a:ext cx="77160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3" name="Google Shape;133;p20"/>
          <p:cNvSpPr txBox="1">
            <a:spLocks noGrp="1"/>
          </p:cNvSpPr>
          <p:nvPr>
            <p:ph type="subTitle" idx="1"/>
          </p:nvPr>
        </p:nvSpPr>
        <p:spPr>
          <a:xfrm>
            <a:off x="823611" y="2363818"/>
            <a:ext cx="2014800" cy="543000"/>
          </a:xfrm>
          <a:prstGeom prst="rect">
            <a:avLst/>
          </a:prstGeom>
        </p:spPr>
        <p:txBody>
          <a:bodyPr spcFirstLastPara="1" wrap="square" lIns="0" tIns="91425" rIns="0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Spartan"/>
                <a:ea typeface="Spartan"/>
                <a:cs typeface="Spartan"/>
                <a:sym typeface="Spartan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20"/>
          <p:cNvSpPr txBox="1">
            <a:spLocks noGrp="1"/>
          </p:cNvSpPr>
          <p:nvPr>
            <p:ph type="title"/>
          </p:nvPr>
        </p:nvSpPr>
        <p:spPr>
          <a:xfrm>
            <a:off x="823611" y="1957192"/>
            <a:ext cx="2014800" cy="377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000" b="1">
                <a:latin typeface="Spartan"/>
                <a:ea typeface="Spartan"/>
                <a:cs typeface="Spartan"/>
                <a:sym typeface="Spartan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35" name="Google Shape;135;p20"/>
          <p:cNvSpPr txBox="1">
            <a:spLocks noGrp="1"/>
          </p:cNvSpPr>
          <p:nvPr>
            <p:ph type="subTitle" idx="2"/>
          </p:nvPr>
        </p:nvSpPr>
        <p:spPr>
          <a:xfrm>
            <a:off x="6317416" y="2363818"/>
            <a:ext cx="2014800" cy="543000"/>
          </a:xfrm>
          <a:prstGeom prst="rect">
            <a:avLst/>
          </a:prstGeom>
        </p:spPr>
        <p:txBody>
          <a:bodyPr spcFirstLastPara="1" wrap="square" lIns="0" tIns="91425" rIns="0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Spartan"/>
                <a:ea typeface="Spartan"/>
                <a:cs typeface="Spartan"/>
                <a:sym typeface="Spartan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20"/>
          <p:cNvSpPr txBox="1">
            <a:spLocks noGrp="1"/>
          </p:cNvSpPr>
          <p:nvPr>
            <p:ph type="title" idx="3"/>
          </p:nvPr>
        </p:nvSpPr>
        <p:spPr>
          <a:xfrm>
            <a:off x="6317416" y="1957192"/>
            <a:ext cx="2014800" cy="377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000" b="1">
                <a:latin typeface="Spartan"/>
                <a:ea typeface="Spartan"/>
                <a:cs typeface="Spartan"/>
                <a:sym typeface="Sparta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37" name="Google Shape;137;p20"/>
          <p:cNvSpPr txBox="1">
            <a:spLocks noGrp="1"/>
          </p:cNvSpPr>
          <p:nvPr>
            <p:ph type="subTitle" idx="4"/>
          </p:nvPr>
        </p:nvSpPr>
        <p:spPr>
          <a:xfrm>
            <a:off x="823611" y="4043942"/>
            <a:ext cx="2014800" cy="543000"/>
          </a:xfrm>
          <a:prstGeom prst="rect">
            <a:avLst/>
          </a:prstGeom>
        </p:spPr>
        <p:txBody>
          <a:bodyPr spcFirstLastPara="1" wrap="square" lIns="0" tIns="91425" rIns="0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Spartan"/>
                <a:ea typeface="Spartan"/>
                <a:cs typeface="Spartan"/>
                <a:sym typeface="Spartan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20"/>
          <p:cNvSpPr txBox="1">
            <a:spLocks noGrp="1"/>
          </p:cNvSpPr>
          <p:nvPr>
            <p:ph type="title" idx="5"/>
          </p:nvPr>
        </p:nvSpPr>
        <p:spPr>
          <a:xfrm>
            <a:off x="823611" y="3637316"/>
            <a:ext cx="2014800" cy="377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000" b="1">
                <a:latin typeface="Spartan"/>
                <a:ea typeface="Spartan"/>
                <a:cs typeface="Spartan"/>
                <a:sym typeface="Spartan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39" name="Google Shape;139;p20"/>
          <p:cNvSpPr txBox="1">
            <a:spLocks noGrp="1"/>
          </p:cNvSpPr>
          <p:nvPr>
            <p:ph type="subTitle" idx="6"/>
          </p:nvPr>
        </p:nvSpPr>
        <p:spPr>
          <a:xfrm>
            <a:off x="6317416" y="4043942"/>
            <a:ext cx="2014800" cy="543000"/>
          </a:xfrm>
          <a:prstGeom prst="rect">
            <a:avLst/>
          </a:prstGeom>
        </p:spPr>
        <p:txBody>
          <a:bodyPr spcFirstLastPara="1" wrap="square" lIns="0" tIns="91425" rIns="0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Spartan"/>
                <a:ea typeface="Spartan"/>
                <a:cs typeface="Spartan"/>
                <a:sym typeface="Spartan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20"/>
          <p:cNvSpPr txBox="1">
            <a:spLocks noGrp="1"/>
          </p:cNvSpPr>
          <p:nvPr>
            <p:ph type="title" idx="7"/>
          </p:nvPr>
        </p:nvSpPr>
        <p:spPr>
          <a:xfrm>
            <a:off x="6317416" y="3637316"/>
            <a:ext cx="2014800" cy="377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000" b="1">
                <a:latin typeface="Spartan"/>
                <a:ea typeface="Spartan"/>
                <a:cs typeface="Spartan"/>
                <a:sym typeface="Sparta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41" name="Google Shape;141;p20"/>
          <p:cNvSpPr txBox="1">
            <a:spLocks noGrp="1"/>
          </p:cNvSpPr>
          <p:nvPr>
            <p:ph type="title" idx="8"/>
          </p:nvPr>
        </p:nvSpPr>
        <p:spPr>
          <a:xfrm>
            <a:off x="713100" y="728550"/>
            <a:ext cx="7718100" cy="41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 b="1">
                <a:latin typeface="Spartan"/>
                <a:ea typeface="Spartan"/>
                <a:cs typeface="Spartan"/>
                <a:sym typeface="Sparta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BLANK_5"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1"/>
          <p:cNvSpPr txBox="1">
            <a:spLocks noGrp="1"/>
          </p:cNvSpPr>
          <p:nvPr>
            <p:ph type="title"/>
          </p:nvPr>
        </p:nvSpPr>
        <p:spPr>
          <a:xfrm>
            <a:off x="713100" y="728550"/>
            <a:ext cx="7718100" cy="41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 b="1">
                <a:latin typeface="Spartan"/>
                <a:ea typeface="Spartan"/>
                <a:cs typeface="Spartan"/>
                <a:sym typeface="Sparta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9pPr>
          </a:lstStyle>
          <a:p>
            <a:endParaRPr/>
          </a:p>
        </p:txBody>
      </p:sp>
      <p:sp>
        <p:nvSpPr>
          <p:cNvPr id="144" name="Google Shape;144;p21"/>
          <p:cNvSpPr txBox="1">
            <a:spLocks noGrp="1"/>
          </p:cNvSpPr>
          <p:nvPr>
            <p:ph type="subTitle" idx="1"/>
          </p:nvPr>
        </p:nvSpPr>
        <p:spPr>
          <a:xfrm>
            <a:off x="713100" y="2381223"/>
            <a:ext cx="2289900" cy="684300"/>
          </a:xfrm>
          <a:prstGeom prst="rect">
            <a:avLst/>
          </a:prstGeom>
        </p:spPr>
        <p:txBody>
          <a:bodyPr spcFirstLastPara="1" wrap="square" lIns="0" tIns="91425" rIns="0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Spartan"/>
                <a:ea typeface="Spartan"/>
                <a:cs typeface="Spartan"/>
                <a:sym typeface="Spartan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21"/>
          <p:cNvSpPr txBox="1">
            <a:spLocks noGrp="1"/>
          </p:cNvSpPr>
          <p:nvPr>
            <p:ph type="title" idx="2"/>
          </p:nvPr>
        </p:nvSpPr>
        <p:spPr>
          <a:xfrm>
            <a:off x="713100" y="1974598"/>
            <a:ext cx="2289900" cy="377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000" b="1">
                <a:latin typeface="Spartan"/>
                <a:ea typeface="Spartan"/>
                <a:cs typeface="Spartan"/>
                <a:sym typeface="Sparta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46" name="Google Shape;146;p21"/>
          <p:cNvSpPr txBox="1">
            <a:spLocks noGrp="1"/>
          </p:cNvSpPr>
          <p:nvPr>
            <p:ph type="subTitle" idx="3"/>
          </p:nvPr>
        </p:nvSpPr>
        <p:spPr>
          <a:xfrm>
            <a:off x="3430348" y="2381223"/>
            <a:ext cx="2289900" cy="684300"/>
          </a:xfrm>
          <a:prstGeom prst="rect">
            <a:avLst/>
          </a:prstGeom>
        </p:spPr>
        <p:txBody>
          <a:bodyPr spcFirstLastPara="1" wrap="square" lIns="0" tIns="91425" rIns="0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Spartan"/>
                <a:ea typeface="Spartan"/>
                <a:cs typeface="Spartan"/>
                <a:sym typeface="Spartan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21"/>
          <p:cNvSpPr txBox="1">
            <a:spLocks noGrp="1"/>
          </p:cNvSpPr>
          <p:nvPr>
            <p:ph type="title" idx="4"/>
          </p:nvPr>
        </p:nvSpPr>
        <p:spPr>
          <a:xfrm>
            <a:off x="3430350" y="1974598"/>
            <a:ext cx="2289900" cy="377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000" b="1">
                <a:latin typeface="Spartan"/>
                <a:ea typeface="Spartan"/>
                <a:cs typeface="Spartan"/>
                <a:sym typeface="Sparta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48" name="Google Shape;148;p21"/>
          <p:cNvSpPr txBox="1">
            <a:spLocks noGrp="1"/>
          </p:cNvSpPr>
          <p:nvPr>
            <p:ph type="subTitle" idx="5"/>
          </p:nvPr>
        </p:nvSpPr>
        <p:spPr>
          <a:xfrm>
            <a:off x="6143325" y="2381223"/>
            <a:ext cx="2289900" cy="684300"/>
          </a:xfrm>
          <a:prstGeom prst="rect">
            <a:avLst/>
          </a:prstGeom>
        </p:spPr>
        <p:txBody>
          <a:bodyPr spcFirstLastPara="1" wrap="square" lIns="0" tIns="91425" rIns="0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Spartan"/>
                <a:ea typeface="Spartan"/>
                <a:cs typeface="Spartan"/>
                <a:sym typeface="Spartan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21"/>
          <p:cNvSpPr txBox="1">
            <a:spLocks noGrp="1"/>
          </p:cNvSpPr>
          <p:nvPr>
            <p:ph type="title" idx="6"/>
          </p:nvPr>
        </p:nvSpPr>
        <p:spPr>
          <a:xfrm>
            <a:off x="6143329" y="1974598"/>
            <a:ext cx="2289900" cy="377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000" b="1">
                <a:latin typeface="Spartan"/>
                <a:ea typeface="Spartan"/>
                <a:cs typeface="Spartan"/>
                <a:sym typeface="Sparta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50" name="Google Shape;150;p21"/>
          <p:cNvSpPr txBox="1">
            <a:spLocks noGrp="1"/>
          </p:cNvSpPr>
          <p:nvPr>
            <p:ph type="subTitle" idx="7"/>
          </p:nvPr>
        </p:nvSpPr>
        <p:spPr>
          <a:xfrm>
            <a:off x="713100" y="3810072"/>
            <a:ext cx="2289900" cy="684300"/>
          </a:xfrm>
          <a:prstGeom prst="rect">
            <a:avLst/>
          </a:prstGeom>
        </p:spPr>
        <p:txBody>
          <a:bodyPr spcFirstLastPara="1" wrap="square" lIns="0" tIns="91425" rIns="0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Spartan"/>
                <a:ea typeface="Spartan"/>
                <a:cs typeface="Spartan"/>
                <a:sym typeface="Spartan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21"/>
          <p:cNvSpPr txBox="1">
            <a:spLocks noGrp="1"/>
          </p:cNvSpPr>
          <p:nvPr>
            <p:ph type="title" idx="8"/>
          </p:nvPr>
        </p:nvSpPr>
        <p:spPr>
          <a:xfrm>
            <a:off x="713100" y="3403454"/>
            <a:ext cx="2289900" cy="377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000" b="1">
                <a:latin typeface="Spartan"/>
                <a:ea typeface="Spartan"/>
                <a:cs typeface="Spartan"/>
                <a:sym typeface="Sparta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52" name="Google Shape;152;p21"/>
          <p:cNvSpPr txBox="1">
            <a:spLocks noGrp="1"/>
          </p:cNvSpPr>
          <p:nvPr>
            <p:ph type="subTitle" idx="9"/>
          </p:nvPr>
        </p:nvSpPr>
        <p:spPr>
          <a:xfrm>
            <a:off x="3430349" y="3810072"/>
            <a:ext cx="2289900" cy="684300"/>
          </a:xfrm>
          <a:prstGeom prst="rect">
            <a:avLst/>
          </a:prstGeom>
        </p:spPr>
        <p:txBody>
          <a:bodyPr spcFirstLastPara="1" wrap="square" lIns="0" tIns="91425" rIns="0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Spartan"/>
                <a:ea typeface="Spartan"/>
                <a:cs typeface="Spartan"/>
                <a:sym typeface="Spartan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p21"/>
          <p:cNvSpPr txBox="1">
            <a:spLocks noGrp="1"/>
          </p:cNvSpPr>
          <p:nvPr>
            <p:ph type="title" idx="13"/>
          </p:nvPr>
        </p:nvSpPr>
        <p:spPr>
          <a:xfrm>
            <a:off x="3430350" y="3403454"/>
            <a:ext cx="2289900" cy="377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000" b="1">
                <a:latin typeface="Spartan"/>
                <a:ea typeface="Spartan"/>
                <a:cs typeface="Spartan"/>
                <a:sym typeface="Sparta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54" name="Google Shape;154;p21"/>
          <p:cNvSpPr txBox="1">
            <a:spLocks noGrp="1"/>
          </p:cNvSpPr>
          <p:nvPr>
            <p:ph type="subTitle" idx="14"/>
          </p:nvPr>
        </p:nvSpPr>
        <p:spPr>
          <a:xfrm>
            <a:off x="6143326" y="3810072"/>
            <a:ext cx="2289900" cy="684300"/>
          </a:xfrm>
          <a:prstGeom prst="rect">
            <a:avLst/>
          </a:prstGeom>
        </p:spPr>
        <p:txBody>
          <a:bodyPr spcFirstLastPara="1" wrap="square" lIns="0" tIns="91425" rIns="0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Spartan"/>
                <a:ea typeface="Spartan"/>
                <a:cs typeface="Spartan"/>
                <a:sym typeface="Spartan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21"/>
          <p:cNvSpPr txBox="1">
            <a:spLocks noGrp="1"/>
          </p:cNvSpPr>
          <p:nvPr>
            <p:ph type="title" idx="15"/>
          </p:nvPr>
        </p:nvSpPr>
        <p:spPr>
          <a:xfrm>
            <a:off x="6143329" y="3403454"/>
            <a:ext cx="2289900" cy="377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000" b="1">
                <a:latin typeface="Spartan"/>
                <a:ea typeface="Spartan"/>
                <a:cs typeface="Spartan"/>
                <a:sym typeface="Sparta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cxnSp>
        <p:nvCxnSpPr>
          <p:cNvPr id="156" name="Google Shape;156;p21"/>
          <p:cNvCxnSpPr/>
          <p:nvPr/>
        </p:nvCxnSpPr>
        <p:spPr>
          <a:xfrm>
            <a:off x="718150" y="534450"/>
            <a:ext cx="77160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BLANK_3"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2"/>
          <p:cNvSpPr txBox="1">
            <a:spLocks noGrp="1"/>
          </p:cNvSpPr>
          <p:nvPr>
            <p:ph type="title"/>
          </p:nvPr>
        </p:nvSpPr>
        <p:spPr>
          <a:xfrm>
            <a:off x="4125975" y="1731703"/>
            <a:ext cx="4305300" cy="984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59" name="Google Shape;159;p22"/>
          <p:cNvSpPr txBox="1">
            <a:spLocks noGrp="1"/>
          </p:cNvSpPr>
          <p:nvPr>
            <p:ph type="subTitle" idx="1"/>
          </p:nvPr>
        </p:nvSpPr>
        <p:spPr>
          <a:xfrm>
            <a:off x="4572000" y="3096168"/>
            <a:ext cx="3859200" cy="883500"/>
          </a:xfrm>
          <a:prstGeom prst="rect">
            <a:avLst/>
          </a:prstGeom>
        </p:spPr>
        <p:txBody>
          <a:bodyPr spcFirstLastPara="1" wrap="square" lIns="0" tIns="91425" rIns="0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5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60" name="Google Shape;160;p22"/>
          <p:cNvSpPr txBox="1">
            <a:spLocks noGrp="1"/>
          </p:cNvSpPr>
          <p:nvPr>
            <p:ph type="subTitle" idx="2"/>
          </p:nvPr>
        </p:nvSpPr>
        <p:spPr>
          <a:xfrm>
            <a:off x="7081200" y="279499"/>
            <a:ext cx="1350000" cy="170400"/>
          </a:xfrm>
          <a:prstGeom prst="rect">
            <a:avLst/>
          </a:prstGeom>
        </p:spPr>
        <p:txBody>
          <a:bodyPr spcFirstLastPara="1" wrap="square" lIns="0" tIns="91425" rIns="0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800" b="1">
                <a:latin typeface="Spartan"/>
                <a:ea typeface="Spartan"/>
                <a:cs typeface="Spartan"/>
                <a:sym typeface="Spartan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cxnSp>
        <p:nvCxnSpPr>
          <p:cNvPr id="161" name="Google Shape;161;p22"/>
          <p:cNvCxnSpPr/>
          <p:nvPr/>
        </p:nvCxnSpPr>
        <p:spPr>
          <a:xfrm>
            <a:off x="718150" y="534450"/>
            <a:ext cx="77160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62" name="Google Shape;162;p22"/>
          <p:cNvSpPr txBox="1">
            <a:spLocks noGrp="1"/>
          </p:cNvSpPr>
          <p:nvPr>
            <p:ph type="subTitle" idx="3"/>
          </p:nvPr>
        </p:nvSpPr>
        <p:spPr>
          <a:xfrm>
            <a:off x="718150" y="279499"/>
            <a:ext cx="2435700" cy="170400"/>
          </a:xfrm>
          <a:prstGeom prst="rect">
            <a:avLst/>
          </a:prstGeom>
        </p:spPr>
        <p:txBody>
          <a:bodyPr spcFirstLastPara="1" wrap="square" lIns="0" tIns="91425" rIns="0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800" b="1">
                <a:latin typeface="Spartan"/>
                <a:ea typeface="Spartan"/>
                <a:cs typeface="Spartan"/>
                <a:sym typeface="Spartan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>
            <a:spLocks noGrp="1"/>
          </p:cNvSpPr>
          <p:nvPr>
            <p:ph type="title"/>
          </p:nvPr>
        </p:nvSpPr>
        <p:spPr>
          <a:xfrm>
            <a:off x="713100" y="1901959"/>
            <a:ext cx="4455900" cy="824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ubTitle" idx="1"/>
          </p:nvPr>
        </p:nvSpPr>
        <p:spPr>
          <a:xfrm>
            <a:off x="713100" y="3232550"/>
            <a:ext cx="44559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5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title" idx="2" hasCustomPrompt="1"/>
          </p:nvPr>
        </p:nvSpPr>
        <p:spPr>
          <a:xfrm>
            <a:off x="718150" y="1280824"/>
            <a:ext cx="1350000" cy="557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0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r>
              <a:t>xx%</a:t>
            </a:r>
          </a:p>
        </p:txBody>
      </p:sp>
      <p:sp>
        <p:nvSpPr>
          <p:cNvPr id="20" name="Google Shape;20;p3"/>
          <p:cNvSpPr txBox="1">
            <a:spLocks noGrp="1"/>
          </p:cNvSpPr>
          <p:nvPr>
            <p:ph type="subTitle" idx="3"/>
          </p:nvPr>
        </p:nvSpPr>
        <p:spPr>
          <a:xfrm>
            <a:off x="718150" y="279499"/>
            <a:ext cx="2435700" cy="17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800" b="1">
                <a:latin typeface="Spartan"/>
                <a:ea typeface="Spartan"/>
                <a:cs typeface="Spartan"/>
                <a:sym typeface="Spartan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subTitle" idx="4"/>
          </p:nvPr>
        </p:nvSpPr>
        <p:spPr>
          <a:xfrm>
            <a:off x="7081200" y="279499"/>
            <a:ext cx="1350000" cy="17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800" b="1">
                <a:latin typeface="Spartan"/>
                <a:ea typeface="Spartan"/>
                <a:cs typeface="Spartan"/>
                <a:sym typeface="Spartan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cxnSp>
        <p:nvCxnSpPr>
          <p:cNvPr id="22" name="Google Shape;22;p3"/>
          <p:cNvCxnSpPr/>
          <p:nvPr/>
        </p:nvCxnSpPr>
        <p:spPr>
          <a:xfrm>
            <a:off x="718150" y="534450"/>
            <a:ext cx="77160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BLANK_12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4" name="Google Shape;164;p23"/>
          <p:cNvCxnSpPr/>
          <p:nvPr/>
        </p:nvCxnSpPr>
        <p:spPr>
          <a:xfrm>
            <a:off x="718150" y="534450"/>
            <a:ext cx="77160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65" name="Google Shape;165;p23"/>
          <p:cNvSpPr txBox="1">
            <a:spLocks noGrp="1"/>
          </p:cNvSpPr>
          <p:nvPr>
            <p:ph type="subTitle" idx="1"/>
          </p:nvPr>
        </p:nvSpPr>
        <p:spPr>
          <a:xfrm>
            <a:off x="718150" y="279499"/>
            <a:ext cx="2435700" cy="170400"/>
          </a:xfrm>
          <a:prstGeom prst="rect">
            <a:avLst/>
          </a:prstGeom>
        </p:spPr>
        <p:txBody>
          <a:bodyPr spcFirstLastPara="1" wrap="square" lIns="0" tIns="91425" rIns="0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800" b="1">
                <a:latin typeface="Spartan"/>
                <a:ea typeface="Spartan"/>
                <a:cs typeface="Spartan"/>
                <a:sym typeface="Spartan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66" name="Google Shape;166;p23"/>
          <p:cNvSpPr txBox="1">
            <a:spLocks noGrp="1"/>
          </p:cNvSpPr>
          <p:nvPr>
            <p:ph type="subTitle" idx="2"/>
          </p:nvPr>
        </p:nvSpPr>
        <p:spPr>
          <a:xfrm>
            <a:off x="7081200" y="279499"/>
            <a:ext cx="1350000" cy="170400"/>
          </a:xfrm>
          <a:prstGeom prst="rect">
            <a:avLst/>
          </a:prstGeom>
        </p:spPr>
        <p:txBody>
          <a:bodyPr spcFirstLastPara="1" wrap="square" lIns="0" tIns="91425" rIns="0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800" b="1">
                <a:latin typeface="Spartan"/>
                <a:ea typeface="Spartan"/>
                <a:cs typeface="Spartan"/>
                <a:sym typeface="Spartan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67" name="Google Shape;167;p23"/>
          <p:cNvSpPr txBox="1">
            <a:spLocks noGrp="1"/>
          </p:cNvSpPr>
          <p:nvPr>
            <p:ph type="title"/>
          </p:nvPr>
        </p:nvSpPr>
        <p:spPr>
          <a:xfrm>
            <a:off x="713100" y="728550"/>
            <a:ext cx="7718100" cy="41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 b="1">
                <a:latin typeface="Spartan"/>
                <a:ea typeface="Spartan"/>
                <a:cs typeface="Spartan"/>
                <a:sym typeface="Sparta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9pPr>
          </a:lstStyle>
          <a:p>
            <a:endParaRPr/>
          </a:p>
        </p:txBody>
      </p:sp>
      <p:sp>
        <p:nvSpPr>
          <p:cNvPr id="168" name="Google Shape;168;p23"/>
          <p:cNvSpPr txBox="1">
            <a:spLocks noGrp="1"/>
          </p:cNvSpPr>
          <p:nvPr>
            <p:ph type="subTitle" idx="3"/>
          </p:nvPr>
        </p:nvSpPr>
        <p:spPr>
          <a:xfrm>
            <a:off x="5232850" y="3668400"/>
            <a:ext cx="3198300" cy="935700"/>
          </a:xfrm>
          <a:prstGeom prst="rect">
            <a:avLst/>
          </a:prstGeom>
        </p:spPr>
        <p:txBody>
          <a:bodyPr spcFirstLastPara="1" wrap="square" lIns="0" tIns="91425" rIns="0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latin typeface="Spartan"/>
                <a:ea typeface="Spartan"/>
                <a:cs typeface="Spartan"/>
                <a:sym typeface="Spartan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BLANK_11"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0" name="Google Shape;170;p24"/>
          <p:cNvCxnSpPr/>
          <p:nvPr/>
        </p:nvCxnSpPr>
        <p:spPr>
          <a:xfrm>
            <a:off x="718150" y="534450"/>
            <a:ext cx="77160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71" name="Google Shape;171;p24"/>
          <p:cNvSpPr txBox="1">
            <a:spLocks noGrp="1"/>
          </p:cNvSpPr>
          <p:nvPr>
            <p:ph type="title"/>
          </p:nvPr>
        </p:nvSpPr>
        <p:spPr>
          <a:xfrm>
            <a:off x="4572000" y="728550"/>
            <a:ext cx="3859200" cy="808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 b="1">
                <a:latin typeface="Spartan"/>
                <a:ea typeface="Spartan"/>
                <a:cs typeface="Spartan"/>
                <a:sym typeface="Sparta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9pPr>
          </a:lstStyle>
          <a:p>
            <a:endParaRPr/>
          </a:p>
        </p:txBody>
      </p:sp>
      <p:sp>
        <p:nvSpPr>
          <p:cNvPr id="172" name="Google Shape;172;p24"/>
          <p:cNvSpPr txBox="1">
            <a:spLocks noGrp="1"/>
          </p:cNvSpPr>
          <p:nvPr>
            <p:ph type="subTitle" idx="1"/>
          </p:nvPr>
        </p:nvSpPr>
        <p:spPr>
          <a:xfrm>
            <a:off x="4572175" y="2193850"/>
            <a:ext cx="3859200" cy="2410500"/>
          </a:xfrm>
          <a:prstGeom prst="rect">
            <a:avLst/>
          </a:prstGeom>
        </p:spPr>
        <p:txBody>
          <a:bodyPr spcFirstLastPara="1" wrap="square" lIns="0" tIns="91425" rIns="0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latin typeface="Spartan"/>
                <a:ea typeface="Spartan"/>
                <a:cs typeface="Spartan"/>
                <a:sym typeface="Spartan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BLANK_13"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4" name="Google Shape;174;p25"/>
          <p:cNvCxnSpPr/>
          <p:nvPr/>
        </p:nvCxnSpPr>
        <p:spPr>
          <a:xfrm>
            <a:off x="718150" y="534450"/>
            <a:ext cx="77160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75" name="Google Shape;175;p25"/>
          <p:cNvSpPr txBox="1">
            <a:spLocks noGrp="1"/>
          </p:cNvSpPr>
          <p:nvPr>
            <p:ph type="title"/>
          </p:nvPr>
        </p:nvSpPr>
        <p:spPr>
          <a:xfrm>
            <a:off x="4753200" y="1959175"/>
            <a:ext cx="3297000" cy="787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 b="1">
                <a:latin typeface="Spartan"/>
                <a:ea typeface="Spartan"/>
                <a:cs typeface="Spartan"/>
                <a:sym typeface="Sparta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9pPr>
          </a:lstStyle>
          <a:p>
            <a:endParaRPr/>
          </a:p>
        </p:txBody>
      </p:sp>
      <p:sp>
        <p:nvSpPr>
          <p:cNvPr id="176" name="Google Shape;176;p25"/>
          <p:cNvSpPr txBox="1">
            <a:spLocks noGrp="1"/>
          </p:cNvSpPr>
          <p:nvPr>
            <p:ph type="subTitle" idx="1"/>
          </p:nvPr>
        </p:nvSpPr>
        <p:spPr>
          <a:xfrm>
            <a:off x="4753200" y="2899300"/>
            <a:ext cx="3297000" cy="880500"/>
          </a:xfrm>
          <a:prstGeom prst="rect">
            <a:avLst/>
          </a:prstGeom>
        </p:spPr>
        <p:txBody>
          <a:bodyPr spcFirstLastPara="1" wrap="square" lIns="0" tIns="91425" rIns="0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Spartan"/>
                <a:ea typeface="Spartan"/>
                <a:cs typeface="Spartan"/>
                <a:sym typeface="Spartan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BLANK_18"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8" name="Google Shape;178;p26"/>
          <p:cNvCxnSpPr/>
          <p:nvPr/>
        </p:nvCxnSpPr>
        <p:spPr>
          <a:xfrm>
            <a:off x="718150" y="534450"/>
            <a:ext cx="77160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79" name="Google Shape;179;p26"/>
          <p:cNvSpPr txBox="1">
            <a:spLocks noGrp="1"/>
          </p:cNvSpPr>
          <p:nvPr>
            <p:ph type="title"/>
          </p:nvPr>
        </p:nvSpPr>
        <p:spPr>
          <a:xfrm>
            <a:off x="713100" y="728550"/>
            <a:ext cx="7718100" cy="41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 b="1">
                <a:latin typeface="Spartan"/>
                <a:ea typeface="Spartan"/>
                <a:cs typeface="Spartan"/>
                <a:sym typeface="Sparta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9pPr>
          </a:lstStyle>
          <a:p>
            <a:endParaRPr/>
          </a:p>
        </p:txBody>
      </p:sp>
      <p:sp>
        <p:nvSpPr>
          <p:cNvPr id="180" name="Google Shape;180;p26"/>
          <p:cNvSpPr txBox="1">
            <a:spLocks noGrp="1"/>
          </p:cNvSpPr>
          <p:nvPr>
            <p:ph type="subTitle" idx="1"/>
          </p:nvPr>
        </p:nvSpPr>
        <p:spPr>
          <a:xfrm>
            <a:off x="5998600" y="3333636"/>
            <a:ext cx="2435700" cy="991200"/>
          </a:xfrm>
          <a:prstGeom prst="rect">
            <a:avLst/>
          </a:prstGeom>
        </p:spPr>
        <p:txBody>
          <a:bodyPr spcFirstLastPara="1" wrap="square" lIns="0" tIns="91425" rIns="0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Spartan"/>
                <a:ea typeface="Spartan"/>
                <a:cs typeface="Spartan"/>
                <a:sym typeface="Spartan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26"/>
          <p:cNvSpPr txBox="1">
            <a:spLocks noGrp="1"/>
          </p:cNvSpPr>
          <p:nvPr>
            <p:ph type="title" idx="2"/>
          </p:nvPr>
        </p:nvSpPr>
        <p:spPr>
          <a:xfrm>
            <a:off x="5998450" y="2927011"/>
            <a:ext cx="2435700" cy="377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000" b="1">
                <a:latin typeface="Spartan"/>
                <a:ea typeface="Spartan"/>
                <a:cs typeface="Spartan"/>
                <a:sym typeface="Spartan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BLANK_10"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3" name="Google Shape;183;p27"/>
          <p:cNvCxnSpPr/>
          <p:nvPr/>
        </p:nvCxnSpPr>
        <p:spPr>
          <a:xfrm>
            <a:off x="718150" y="534450"/>
            <a:ext cx="77160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84" name="Google Shape;184;p27"/>
          <p:cNvSpPr txBox="1">
            <a:spLocks noGrp="1"/>
          </p:cNvSpPr>
          <p:nvPr>
            <p:ph type="subTitle" idx="1"/>
          </p:nvPr>
        </p:nvSpPr>
        <p:spPr>
          <a:xfrm>
            <a:off x="718150" y="279499"/>
            <a:ext cx="2435700" cy="170400"/>
          </a:xfrm>
          <a:prstGeom prst="rect">
            <a:avLst/>
          </a:prstGeom>
        </p:spPr>
        <p:txBody>
          <a:bodyPr spcFirstLastPara="1" wrap="square" lIns="0" tIns="91425" rIns="0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800" b="1">
                <a:latin typeface="Spartan"/>
                <a:ea typeface="Spartan"/>
                <a:cs typeface="Spartan"/>
                <a:sym typeface="Spartan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85" name="Google Shape;185;p27"/>
          <p:cNvSpPr txBox="1">
            <a:spLocks noGrp="1"/>
          </p:cNvSpPr>
          <p:nvPr>
            <p:ph type="subTitle" idx="2"/>
          </p:nvPr>
        </p:nvSpPr>
        <p:spPr>
          <a:xfrm>
            <a:off x="7081200" y="279499"/>
            <a:ext cx="1350000" cy="170400"/>
          </a:xfrm>
          <a:prstGeom prst="rect">
            <a:avLst/>
          </a:prstGeom>
        </p:spPr>
        <p:txBody>
          <a:bodyPr spcFirstLastPara="1" wrap="square" lIns="0" tIns="91425" rIns="0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800" b="1">
                <a:latin typeface="Spartan"/>
                <a:ea typeface="Spartan"/>
                <a:cs typeface="Spartan"/>
                <a:sym typeface="Spartan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86" name="Google Shape;186;p27"/>
          <p:cNvSpPr txBox="1">
            <a:spLocks noGrp="1"/>
          </p:cNvSpPr>
          <p:nvPr>
            <p:ph type="title" hasCustomPrompt="1"/>
          </p:nvPr>
        </p:nvSpPr>
        <p:spPr>
          <a:xfrm>
            <a:off x="1896650" y="1001075"/>
            <a:ext cx="5350800" cy="1044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9pPr>
          </a:lstStyle>
          <a:p>
            <a:r>
              <a:t>xx%</a:t>
            </a:r>
          </a:p>
        </p:txBody>
      </p:sp>
      <p:sp>
        <p:nvSpPr>
          <p:cNvPr id="187" name="Google Shape;187;p27"/>
          <p:cNvSpPr txBox="1">
            <a:spLocks noGrp="1"/>
          </p:cNvSpPr>
          <p:nvPr>
            <p:ph type="subTitle" idx="3"/>
          </p:nvPr>
        </p:nvSpPr>
        <p:spPr>
          <a:xfrm>
            <a:off x="1896650" y="2044450"/>
            <a:ext cx="5350800" cy="347700"/>
          </a:xfrm>
          <a:prstGeom prst="rect">
            <a:avLst/>
          </a:prstGeom>
        </p:spPr>
        <p:txBody>
          <a:bodyPr spcFirstLastPara="1" wrap="square" lIns="0" tIns="91425" rIns="0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5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88" name="Google Shape;188;p27"/>
          <p:cNvSpPr txBox="1">
            <a:spLocks noGrp="1"/>
          </p:cNvSpPr>
          <p:nvPr>
            <p:ph type="title" idx="4" hasCustomPrompt="1"/>
          </p:nvPr>
        </p:nvSpPr>
        <p:spPr>
          <a:xfrm>
            <a:off x="739106" y="2735347"/>
            <a:ext cx="3624300" cy="1044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4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9pPr>
          </a:lstStyle>
          <a:p>
            <a:r>
              <a:t>xx%</a:t>
            </a:r>
          </a:p>
        </p:txBody>
      </p:sp>
      <p:sp>
        <p:nvSpPr>
          <p:cNvPr id="189" name="Google Shape;189;p27"/>
          <p:cNvSpPr txBox="1">
            <a:spLocks noGrp="1"/>
          </p:cNvSpPr>
          <p:nvPr>
            <p:ph type="subTitle" idx="5"/>
          </p:nvPr>
        </p:nvSpPr>
        <p:spPr>
          <a:xfrm>
            <a:off x="739100" y="3754826"/>
            <a:ext cx="3624300" cy="347700"/>
          </a:xfrm>
          <a:prstGeom prst="rect">
            <a:avLst/>
          </a:prstGeom>
        </p:spPr>
        <p:txBody>
          <a:bodyPr spcFirstLastPara="1" wrap="square" lIns="0" tIns="91425" rIns="0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5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90" name="Google Shape;190;p27"/>
          <p:cNvSpPr txBox="1">
            <a:spLocks noGrp="1"/>
          </p:cNvSpPr>
          <p:nvPr>
            <p:ph type="title" idx="6" hasCustomPrompt="1"/>
          </p:nvPr>
        </p:nvSpPr>
        <p:spPr>
          <a:xfrm>
            <a:off x="4782031" y="2735347"/>
            <a:ext cx="3624300" cy="1044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4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9pPr>
          </a:lstStyle>
          <a:p>
            <a:r>
              <a:t>xx%</a:t>
            </a:r>
          </a:p>
        </p:txBody>
      </p:sp>
      <p:sp>
        <p:nvSpPr>
          <p:cNvPr id="191" name="Google Shape;191;p27"/>
          <p:cNvSpPr txBox="1">
            <a:spLocks noGrp="1"/>
          </p:cNvSpPr>
          <p:nvPr>
            <p:ph type="subTitle" idx="7"/>
          </p:nvPr>
        </p:nvSpPr>
        <p:spPr>
          <a:xfrm>
            <a:off x="4782025" y="3754826"/>
            <a:ext cx="3624300" cy="347700"/>
          </a:xfrm>
          <a:prstGeom prst="rect">
            <a:avLst/>
          </a:prstGeom>
        </p:spPr>
        <p:txBody>
          <a:bodyPr spcFirstLastPara="1" wrap="square" lIns="0" tIns="91425" rIns="0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5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1">
  <p:cSld name="BLANK_17"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3" name="Google Shape;193;p28"/>
          <p:cNvCxnSpPr/>
          <p:nvPr/>
        </p:nvCxnSpPr>
        <p:spPr>
          <a:xfrm>
            <a:off x="718150" y="534450"/>
            <a:ext cx="77160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94" name="Google Shape;194;p28"/>
          <p:cNvSpPr txBox="1">
            <a:spLocks noGrp="1"/>
          </p:cNvSpPr>
          <p:nvPr>
            <p:ph type="title"/>
          </p:nvPr>
        </p:nvSpPr>
        <p:spPr>
          <a:xfrm>
            <a:off x="713100" y="728550"/>
            <a:ext cx="7718100" cy="41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 b="1">
                <a:latin typeface="Spartan"/>
                <a:ea typeface="Spartan"/>
                <a:cs typeface="Spartan"/>
                <a:sym typeface="Sparta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9pPr>
          </a:lstStyle>
          <a:p>
            <a:endParaRPr/>
          </a:p>
        </p:txBody>
      </p:sp>
      <p:sp>
        <p:nvSpPr>
          <p:cNvPr id="195" name="Google Shape;195;p28"/>
          <p:cNvSpPr txBox="1">
            <a:spLocks noGrp="1"/>
          </p:cNvSpPr>
          <p:nvPr>
            <p:ph type="subTitle" idx="1"/>
          </p:nvPr>
        </p:nvSpPr>
        <p:spPr>
          <a:xfrm>
            <a:off x="1535035" y="2868632"/>
            <a:ext cx="2541300" cy="714000"/>
          </a:xfrm>
          <a:prstGeom prst="rect">
            <a:avLst/>
          </a:prstGeom>
        </p:spPr>
        <p:txBody>
          <a:bodyPr spcFirstLastPara="1" wrap="square" lIns="0" tIns="91425" rIns="0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Spartan"/>
                <a:ea typeface="Spartan"/>
                <a:cs typeface="Spartan"/>
                <a:sym typeface="Spartan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6" name="Google Shape;196;p28"/>
          <p:cNvSpPr txBox="1">
            <a:spLocks noGrp="1"/>
          </p:cNvSpPr>
          <p:nvPr>
            <p:ph type="subTitle" idx="2"/>
          </p:nvPr>
        </p:nvSpPr>
        <p:spPr>
          <a:xfrm>
            <a:off x="5064735" y="2868632"/>
            <a:ext cx="2541300" cy="714000"/>
          </a:xfrm>
          <a:prstGeom prst="rect">
            <a:avLst/>
          </a:prstGeom>
        </p:spPr>
        <p:txBody>
          <a:bodyPr spcFirstLastPara="1" wrap="square" lIns="0" tIns="91425" rIns="0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Spartan"/>
                <a:ea typeface="Spartan"/>
                <a:cs typeface="Spartan"/>
                <a:sym typeface="Spartan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7" name="Google Shape;197;p28"/>
          <p:cNvSpPr txBox="1">
            <a:spLocks noGrp="1"/>
          </p:cNvSpPr>
          <p:nvPr>
            <p:ph type="title" idx="3" hasCustomPrompt="1"/>
          </p:nvPr>
        </p:nvSpPr>
        <p:spPr>
          <a:xfrm>
            <a:off x="1535035" y="3685740"/>
            <a:ext cx="2541300" cy="714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r>
              <a:t>xx%</a:t>
            </a:r>
          </a:p>
        </p:txBody>
      </p:sp>
      <p:sp>
        <p:nvSpPr>
          <p:cNvPr id="198" name="Google Shape;198;p28"/>
          <p:cNvSpPr txBox="1">
            <a:spLocks noGrp="1"/>
          </p:cNvSpPr>
          <p:nvPr>
            <p:ph type="title" idx="4" hasCustomPrompt="1"/>
          </p:nvPr>
        </p:nvSpPr>
        <p:spPr>
          <a:xfrm>
            <a:off x="5064735" y="3685740"/>
            <a:ext cx="2541300" cy="714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2">
  <p:cSld name="BLANK_20"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0" name="Google Shape;200;p29"/>
          <p:cNvCxnSpPr/>
          <p:nvPr/>
        </p:nvCxnSpPr>
        <p:spPr>
          <a:xfrm>
            <a:off x="718150" y="534450"/>
            <a:ext cx="77160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01" name="Google Shape;201;p29"/>
          <p:cNvSpPr txBox="1">
            <a:spLocks noGrp="1"/>
          </p:cNvSpPr>
          <p:nvPr>
            <p:ph type="title"/>
          </p:nvPr>
        </p:nvSpPr>
        <p:spPr>
          <a:xfrm>
            <a:off x="713100" y="728550"/>
            <a:ext cx="7718100" cy="835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 b="1">
                <a:latin typeface="Spartan"/>
                <a:ea typeface="Spartan"/>
                <a:cs typeface="Spartan"/>
                <a:sym typeface="Sparta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9pPr>
          </a:lstStyle>
          <a:p>
            <a:endParaRPr/>
          </a:p>
        </p:txBody>
      </p:sp>
      <p:sp>
        <p:nvSpPr>
          <p:cNvPr id="202" name="Google Shape;202;p29"/>
          <p:cNvSpPr txBox="1">
            <a:spLocks noGrp="1"/>
          </p:cNvSpPr>
          <p:nvPr>
            <p:ph type="subTitle" idx="1"/>
          </p:nvPr>
        </p:nvSpPr>
        <p:spPr>
          <a:xfrm>
            <a:off x="707600" y="3733429"/>
            <a:ext cx="1806900" cy="453000"/>
          </a:xfrm>
          <a:prstGeom prst="rect">
            <a:avLst/>
          </a:prstGeom>
        </p:spPr>
        <p:txBody>
          <a:bodyPr spcFirstLastPara="1" wrap="square" lIns="0" tIns="91425" rIns="0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Spartan"/>
                <a:ea typeface="Spartan"/>
                <a:cs typeface="Spartan"/>
                <a:sym typeface="Sparta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3" name="Google Shape;203;p29"/>
          <p:cNvSpPr txBox="1">
            <a:spLocks noGrp="1"/>
          </p:cNvSpPr>
          <p:nvPr>
            <p:ph type="title" idx="2" hasCustomPrompt="1"/>
          </p:nvPr>
        </p:nvSpPr>
        <p:spPr>
          <a:xfrm>
            <a:off x="707601" y="3211004"/>
            <a:ext cx="1806900" cy="519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204" name="Google Shape;204;p29"/>
          <p:cNvSpPr txBox="1">
            <a:spLocks noGrp="1"/>
          </p:cNvSpPr>
          <p:nvPr>
            <p:ph type="subTitle" idx="3"/>
          </p:nvPr>
        </p:nvSpPr>
        <p:spPr>
          <a:xfrm>
            <a:off x="2678633" y="3733429"/>
            <a:ext cx="1810500" cy="453000"/>
          </a:xfrm>
          <a:prstGeom prst="rect">
            <a:avLst/>
          </a:prstGeom>
        </p:spPr>
        <p:txBody>
          <a:bodyPr spcFirstLastPara="1" wrap="square" lIns="0" tIns="91425" rIns="0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Spartan"/>
                <a:ea typeface="Spartan"/>
                <a:cs typeface="Spartan"/>
                <a:sym typeface="Sparta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5" name="Google Shape;205;p29"/>
          <p:cNvSpPr txBox="1">
            <a:spLocks noGrp="1"/>
          </p:cNvSpPr>
          <p:nvPr>
            <p:ph type="title" idx="4" hasCustomPrompt="1"/>
          </p:nvPr>
        </p:nvSpPr>
        <p:spPr>
          <a:xfrm>
            <a:off x="2678634" y="3211004"/>
            <a:ext cx="1810500" cy="519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206" name="Google Shape;206;p29"/>
          <p:cNvSpPr txBox="1">
            <a:spLocks noGrp="1"/>
          </p:cNvSpPr>
          <p:nvPr>
            <p:ph type="subTitle" idx="5"/>
          </p:nvPr>
        </p:nvSpPr>
        <p:spPr>
          <a:xfrm>
            <a:off x="4653267" y="3733429"/>
            <a:ext cx="1806900" cy="453000"/>
          </a:xfrm>
          <a:prstGeom prst="rect">
            <a:avLst/>
          </a:prstGeom>
        </p:spPr>
        <p:txBody>
          <a:bodyPr spcFirstLastPara="1" wrap="square" lIns="0" tIns="91425" rIns="0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Spartan"/>
                <a:ea typeface="Spartan"/>
                <a:cs typeface="Spartan"/>
                <a:sym typeface="Sparta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7" name="Google Shape;207;p29"/>
          <p:cNvSpPr txBox="1">
            <a:spLocks noGrp="1"/>
          </p:cNvSpPr>
          <p:nvPr>
            <p:ph type="title" idx="6" hasCustomPrompt="1"/>
          </p:nvPr>
        </p:nvSpPr>
        <p:spPr>
          <a:xfrm>
            <a:off x="4653267" y="3211004"/>
            <a:ext cx="1806900" cy="519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208" name="Google Shape;208;p29"/>
          <p:cNvSpPr txBox="1">
            <a:spLocks noGrp="1"/>
          </p:cNvSpPr>
          <p:nvPr>
            <p:ph type="subTitle" idx="7"/>
          </p:nvPr>
        </p:nvSpPr>
        <p:spPr>
          <a:xfrm>
            <a:off x="6624300" y="3733429"/>
            <a:ext cx="1806900" cy="453000"/>
          </a:xfrm>
          <a:prstGeom prst="rect">
            <a:avLst/>
          </a:prstGeom>
        </p:spPr>
        <p:txBody>
          <a:bodyPr spcFirstLastPara="1" wrap="square" lIns="0" tIns="91425" rIns="0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Spartan"/>
                <a:ea typeface="Spartan"/>
                <a:cs typeface="Spartan"/>
                <a:sym typeface="Sparta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9" name="Google Shape;209;p29"/>
          <p:cNvSpPr txBox="1">
            <a:spLocks noGrp="1"/>
          </p:cNvSpPr>
          <p:nvPr>
            <p:ph type="title" idx="8" hasCustomPrompt="1"/>
          </p:nvPr>
        </p:nvSpPr>
        <p:spPr>
          <a:xfrm>
            <a:off x="6624301" y="3211004"/>
            <a:ext cx="1806900" cy="519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BLANK_4"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30"/>
          <p:cNvSpPr txBox="1">
            <a:spLocks noGrp="1"/>
          </p:cNvSpPr>
          <p:nvPr>
            <p:ph type="title"/>
          </p:nvPr>
        </p:nvSpPr>
        <p:spPr>
          <a:xfrm>
            <a:off x="713100" y="728550"/>
            <a:ext cx="4169100" cy="543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4000" b="1">
                <a:latin typeface="Spartan"/>
                <a:ea typeface="Spartan"/>
                <a:cs typeface="Spartan"/>
                <a:sym typeface="Sparta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9pPr>
          </a:lstStyle>
          <a:p>
            <a:endParaRPr/>
          </a:p>
        </p:txBody>
      </p:sp>
      <p:sp>
        <p:nvSpPr>
          <p:cNvPr id="212" name="Google Shape;212;p30"/>
          <p:cNvSpPr txBox="1">
            <a:spLocks noGrp="1"/>
          </p:cNvSpPr>
          <p:nvPr>
            <p:ph type="subTitle" idx="1"/>
          </p:nvPr>
        </p:nvSpPr>
        <p:spPr>
          <a:xfrm>
            <a:off x="718150" y="279499"/>
            <a:ext cx="2435700" cy="170400"/>
          </a:xfrm>
          <a:prstGeom prst="rect">
            <a:avLst/>
          </a:prstGeom>
        </p:spPr>
        <p:txBody>
          <a:bodyPr spcFirstLastPara="1" wrap="square" lIns="0" tIns="91425" rIns="0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800" b="1">
                <a:latin typeface="Spartan"/>
                <a:ea typeface="Spartan"/>
                <a:cs typeface="Spartan"/>
                <a:sym typeface="Spartan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213" name="Google Shape;213;p30"/>
          <p:cNvSpPr txBox="1">
            <a:spLocks noGrp="1"/>
          </p:cNvSpPr>
          <p:nvPr>
            <p:ph type="subTitle" idx="2"/>
          </p:nvPr>
        </p:nvSpPr>
        <p:spPr>
          <a:xfrm>
            <a:off x="7081200" y="279499"/>
            <a:ext cx="1350000" cy="170400"/>
          </a:xfrm>
          <a:prstGeom prst="rect">
            <a:avLst/>
          </a:prstGeom>
        </p:spPr>
        <p:txBody>
          <a:bodyPr spcFirstLastPara="1" wrap="square" lIns="0" tIns="91425" rIns="0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800" b="1">
                <a:latin typeface="Spartan"/>
                <a:ea typeface="Spartan"/>
                <a:cs typeface="Spartan"/>
                <a:sym typeface="Spartan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cxnSp>
        <p:nvCxnSpPr>
          <p:cNvPr id="214" name="Google Shape;214;p30"/>
          <p:cNvCxnSpPr/>
          <p:nvPr/>
        </p:nvCxnSpPr>
        <p:spPr>
          <a:xfrm>
            <a:off x="718150" y="534450"/>
            <a:ext cx="77160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15" name="Google Shape;215;p30"/>
          <p:cNvSpPr txBox="1">
            <a:spLocks noGrp="1"/>
          </p:cNvSpPr>
          <p:nvPr>
            <p:ph type="subTitle" idx="3"/>
          </p:nvPr>
        </p:nvSpPr>
        <p:spPr>
          <a:xfrm>
            <a:off x="713100" y="1403350"/>
            <a:ext cx="4169100" cy="10923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Spartan"/>
                <a:ea typeface="Spartan"/>
                <a:cs typeface="Spartan"/>
                <a:sym typeface="Spartan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3" name="Picture 2" descr="A black background with white text&#10;&#10;AI-generated content may be incorrect.">
            <a:hlinkClick r:id="rId2"/>
            <a:extLst>
              <a:ext uri="{FF2B5EF4-FFF2-40B4-BE49-F238E27FC236}">
                <a16:creationId xmlns:a16="http://schemas.microsoft.com/office/drawing/2014/main" id="{FBB95D34-12BD-7210-12F8-224C24FB338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462032" y="995625"/>
            <a:ext cx="2381250" cy="55245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9"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8" name="Google Shape;218;p31"/>
          <p:cNvCxnSpPr/>
          <p:nvPr/>
        </p:nvCxnSpPr>
        <p:spPr>
          <a:xfrm>
            <a:off x="718150" y="534450"/>
            <a:ext cx="77160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19" name="Google Shape;219;p31"/>
          <p:cNvCxnSpPr/>
          <p:nvPr/>
        </p:nvCxnSpPr>
        <p:spPr>
          <a:xfrm>
            <a:off x="718150" y="534450"/>
            <a:ext cx="77160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20" name="Google Shape;220;p31"/>
          <p:cNvCxnSpPr/>
          <p:nvPr/>
        </p:nvCxnSpPr>
        <p:spPr>
          <a:xfrm>
            <a:off x="718150" y="4604100"/>
            <a:ext cx="77160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8">
    <p:bg>
      <p:bgPr>
        <a:solidFill>
          <a:schemeClr val="dk2"/>
        </a:solidFill>
        <a:effectLst/>
      </p:bgPr>
    </p:bg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2" name="Google Shape;222;p32"/>
          <p:cNvCxnSpPr/>
          <p:nvPr/>
        </p:nvCxnSpPr>
        <p:spPr>
          <a:xfrm>
            <a:off x="718150" y="534450"/>
            <a:ext cx="77160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713100" y="728553"/>
            <a:ext cx="4948800" cy="41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500"/>
              <a:buNone/>
              <a:defRPr sz="2500" b="1">
                <a:latin typeface="Spartan"/>
                <a:ea typeface="Spartan"/>
                <a:cs typeface="Spartan"/>
                <a:sym typeface="Sparta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subTitle" idx="1"/>
          </p:nvPr>
        </p:nvSpPr>
        <p:spPr>
          <a:xfrm>
            <a:off x="713100" y="2031876"/>
            <a:ext cx="2892600" cy="88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Spartan"/>
                <a:ea typeface="Spartan"/>
                <a:cs typeface="Spartan"/>
                <a:sym typeface="Spartan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title" idx="2"/>
          </p:nvPr>
        </p:nvSpPr>
        <p:spPr>
          <a:xfrm>
            <a:off x="713100" y="1654472"/>
            <a:ext cx="2892600" cy="377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000" b="1">
                <a:latin typeface="Spartan"/>
                <a:ea typeface="Spartan"/>
                <a:cs typeface="Spartan"/>
                <a:sym typeface="Sparta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subTitle" idx="3"/>
          </p:nvPr>
        </p:nvSpPr>
        <p:spPr>
          <a:xfrm>
            <a:off x="713100" y="3519176"/>
            <a:ext cx="2892600" cy="88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Spartan"/>
                <a:ea typeface="Spartan"/>
                <a:cs typeface="Spartan"/>
                <a:sym typeface="Spartan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title" idx="4"/>
          </p:nvPr>
        </p:nvSpPr>
        <p:spPr>
          <a:xfrm>
            <a:off x="713100" y="3141772"/>
            <a:ext cx="2892600" cy="377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000" b="1">
                <a:latin typeface="Spartan"/>
                <a:ea typeface="Spartan"/>
                <a:cs typeface="Spartan"/>
                <a:sym typeface="Sparta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cxnSp>
        <p:nvCxnSpPr>
          <p:cNvPr id="33" name="Google Shape;33;p5"/>
          <p:cNvCxnSpPr/>
          <p:nvPr/>
        </p:nvCxnSpPr>
        <p:spPr>
          <a:xfrm>
            <a:off x="718150" y="534450"/>
            <a:ext cx="77160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6"/>
          <p:cNvSpPr txBox="1">
            <a:spLocks noGrp="1"/>
          </p:cNvSpPr>
          <p:nvPr>
            <p:ph type="title"/>
          </p:nvPr>
        </p:nvSpPr>
        <p:spPr>
          <a:xfrm>
            <a:off x="713100" y="734703"/>
            <a:ext cx="7718100" cy="411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9pPr>
          </a:lstStyle>
          <a:p>
            <a:endParaRPr/>
          </a:p>
        </p:txBody>
      </p:sp>
      <p:cxnSp>
        <p:nvCxnSpPr>
          <p:cNvPr id="36" name="Google Shape;36;p6"/>
          <p:cNvCxnSpPr/>
          <p:nvPr/>
        </p:nvCxnSpPr>
        <p:spPr>
          <a:xfrm>
            <a:off x="718150" y="534450"/>
            <a:ext cx="77160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3" name="Picture 2" descr="A black background with white text&#10;&#10;AI-generated content may be incorrect.">
            <a:hlinkClick r:id="rId2"/>
            <a:extLst>
              <a:ext uri="{FF2B5EF4-FFF2-40B4-BE49-F238E27FC236}">
                <a16:creationId xmlns:a16="http://schemas.microsoft.com/office/drawing/2014/main" id="{F6917C6B-3F5F-3C88-DD18-C98DB919BDA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592661" y="664278"/>
            <a:ext cx="2381250" cy="55245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8" name="Google Shape;38;p7"/>
          <p:cNvCxnSpPr/>
          <p:nvPr/>
        </p:nvCxnSpPr>
        <p:spPr>
          <a:xfrm>
            <a:off x="718150" y="534450"/>
            <a:ext cx="77160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9" name="Google Shape;39;p7"/>
          <p:cNvSpPr txBox="1">
            <a:spLocks noGrp="1"/>
          </p:cNvSpPr>
          <p:nvPr>
            <p:ph type="title"/>
          </p:nvPr>
        </p:nvSpPr>
        <p:spPr>
          <a:xfrm>
            <a:off x="1094100" y="1959601"/>
            <a:ext cx="3306000" cy="787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subTitle" idx="1"/>
          </p:nvPr>
        </p:nvSpPr>
        <p:spPr>
          <a:xfrm>
            <a:off x="1094100" y="2899726"/>
            <a:ext cx="3306000" cy="880500"/>
          </a:xfrm>
          <a:prstGeom prst="rect">
            <a:avLst/>
          </a:prstGeom>
        </p:spPr>
        <p:txBody>
          <a:bodyPr spcFirstLastPara="1" wrap="square" lIns="0" tIns="91425" rIns="0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Spartan"/>
                <a:ea typeface="Spartan"/>
                <a:cs typeface="Spartan"/>
                <a:sym typeface="Spartan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8"/>
          <p:cNvSpPr txBox="1">
            <a:spLocks noGrp="1"/>
          </p:cNvSpPr>
          <p:nvPr>
            <p:ph type="title"/>
          </p:nvPr>
        </p:nvSpPr>
        <p:spPr>
          <a:xfrm>
            <a:off x="809650" y="969275"/>
            <a:ext cx="7533000" cy="1221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subTitle" idx="1"/>
          </p:nvPr>
        </p:nvSpPr>
        <p:spPr>
          <a:xfrm>
            <a:off x="718150" y="279499"/>
            <a:ext cx="2435700" cy="170400"/>
          </a:xfrm>
          <a:prstGeom prst="rect">
            <a:avLst/>
          </a:prstGeom>
        </p:spPr>
        <p:txBody>
          <a:bodyPr spcFirstLastPara="1" wrap="square" lIns="0" tIns="91425" rIns="0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800" b="1">
                <a:latin typeface="Spartan"/>
                <a:ea typeface="Spartan"/>
                <a:cs typeface="Spartan"/>
                <a:sym typeface="Spartan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subTitle" idx="2"/>
          </p:nvPr>
        </p:nvSpPr>
        <p:spPr>
          <a:xfrm>
            <a:off x="7081200" y="279499"/>
            <a:ext cx="1350000" cy="170400"/>
          </a:xfrm>
          <a:prstGeom prst="rect">
            <a:avLst/>
          </a:prstGeom>
        </p:spPr>
        <p:txBody>
          <a:bodyPr spcFirstLastPara="1" wrap="square" lIns="0" tIns="91425" rIns="0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800" b="1">
                <a:latin typeface="Spartan"/>
                <a:ea typeface="Spartan"/>
                <a:cs typeface="Spartan"/>
                <a:sym typeface="Spartan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cxnSp>
        <p:nvCxnSpPr>
          <p:cNvPr id="45" name="Google Shape;45;p8"/>
          <p:cNvCxnSpPr/>
          <p:nvPr/>
        </p:nvCxnSpPr>
        <p:spPr>
          <a:xfrm>
            <a:off x="718150" y="534450"/>
            <a:ext cx="77160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7" name="Google Shape;47;p9"/>
          <p:cNvCxnSpPr/>
          <p:nvPr/>
        </p:nvCxnSpPr>
        <p:spPr>
          <a:xfrm>
            <a:off x="718150" y="534450"/>
            <a:ext cx="77160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8" name="Google Shape;48;p9"/>
          <p:cNvSpPr txBox="1">
            <a:spLocks noGrp="1"/>
          </p:cNvSpPr>
          <p:nvPr>
            <p:ph type="subTitle" idx="1"/>
          </p:nvPr>
        </p:nvSpPr>
        <p:spPr>
          <a:xfrm>
            <a:off x="718150" y="279499"/>
            <a:ext cx="2435700" cy="170400"/>
          </a:xfrm>
          <a:prstGeom prst="rect">
            <a:avLst/>
          </a:prstGeom>
        </p:spPr>
        <p:txBody>
          <a:bodyPr spcFirstLastPara="1" wrap="square" lIns="0" tIns="91425" rIns="0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800" b="1">
                <a:latin typeface="Spartan"/>
                <a:ea typeface="Spartan"/>
                <a:cs typeface="Spartan"/>
                <a:sym typeface="Spartan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subTitle" idx="2"/>
          </p:nvPr>
        </p:nvSpPr>
        <p:spPr>
          <a:xfrm>
            <a:off x="7081200" y="279499"/>
            <a:ext cx="1350000" cy="170400"/>
          </a:xfrm>
          <a:prstGeom prst="rect">
            <a:avLst/>
          </a:prstGeom>
        </p:spPr>
        <p:txBody>
          <a:bodyPr spcFirstLastPara="1" wrap="square" lIns="0" tIns="91425" rIns="0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800" b="1">
                <a:latin typeface="Spartan"/>
                <a:ea typeface="Spartan"/>
                <a:cs typeface="Spartan"/>
                <a:sym typeface="Spartan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50" name="Google Shape;50;p9"/>
          <p:cNvSpPr txBox="1">
            <a:spLocks noGrp="1"/>
          </p:cNvSpPr>
          <p:nvPr>
            <p:ph type="subTitle" idx="3"/>
          </p:nvPr>
        </p:nvSpPr>
        <p:spPr>
          <a:xfrm>
            <a:off x="713100" y="3435000"/>
            <a:ext cx="3404400" cy="1169100"/>
          </a:xfrm>
          <a:prstGeom prst="rect">
            <a:avLst/>
          </a:prstGeom>
        </p:spPr>
        <p:txBody>
          <a:bodyPr spcFirstLastPara="1" wrap="square" lIns="0" tIns="91425" rIns="0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Spartan"/>
                <a:ea typeface="Spartan"/>
                <a:cs typeface="Spartan"/>
                <a:sym typeface="Spartan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title"/>
          </p:nvPr>
        </p:nvSpPr>
        <p:spPr>
          <a:xfrm>
            <a:off x="713100" y="734703"/>
            <a:ext cx="7718100" cy="411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0"/>
          <p:cNvSpPr txBox="1">
            <a:spLocks noGrp="1"/>
          </p:cNvSpPr>
          <p:nvPr>
            <p:ph type="body" idx="1"/>
          </p:nvPr>
        </p:nvSpPr>
        <p:spPr>
          <a:xfrm>
            <a:off x="718150" y="3565450"/>
            <a:ext cx="3588600" cy="83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800" b="1"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defRPr>
            </a:lvl1pPr>
          </a:lstStyle>
          <a:p>
            <a:endParaRPr/>
          </a:p>
        </p:txBody>
      </p:sp>
      <p:cxnSp>
        <p:nvCxnSpPr>
          <p:cNvPr id="54" name="Google Shape;54;p10"/>
          <p:cNvCxnSpPr/>
          <p:nvPr/>
        </p:nvCxnSpPr>
        <p:spPr>
          <a:xfrm>
            <a:off x="718150" y="534450"/>
            <a:ext cx="77160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5" name="Google Shape;55;p10"/>
          <p:cNvSpPr txBox="1">
            <a:spLocks noGrp="1"/>
          </p:cNvSpPr>
          <p:nvPr>
            <p:ph type="subTitle" idx="2"/>
          </p:nvPr>
        </p:nvSpPr>
        <p:spPr>
          <a:xfrm>
            <a:off x="718150" y="279499"/>
            <a:ext cx="2435700" cy="170400"/>
          </a:xfrm>
          <a:prstGeom prst="rect">
            <a:avLst/>
          </a:prstGeom>
        </p:spPr>
        <p:txBody>
          <a:bodyPr spcFirstLastPara="1" wrap="square" lIns="0" tIns="91425" rIns="0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800" b="1">
                <a:latin typeface="Spartan"/>
                <a:ea typeface="Spartan"/>
                <a:cs typeface="Spartan"/>
                <a:sym typeface="Spartan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subTitle" idx="3"/>
          </p:nvPr>
        </p:nvSpPr>
        <p:spPr>
          <a:xfrm>
            <a:off x="7081200" y="279499"/>
            <a:ext cx="1350000" cy="170400"/>
          </a:xfrm>
          <a:prstGeom prst="rect">
            <a:avLst/>
          </a:prstGeom>
        </p:spPr>
        <p:txBody>
          <a:bodyPr spcFirstLastPara="1" wrap="square" lIns="0" tIns="91425" rIns="0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800" b="1">
                <a:latin typeface="Spartan"/>
                <a:ea typeface="Spartan"/>
                <a:cs typeface="Spartan"/>
                <a:sym typeface="Spartan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1"/>
          <p:cNvSpPr txBox="1">
            <a:spLocks noGrp="1"/>
          </p:cNvSpPr>
          <p:nvPr>
            <p:ph type="title" hasCustomPrompt="1"/>
          </p:nvPr>
        </p:nvSpPr>
        <p:spPr>
          <a:xfrm>
            <a:off x="1243389" y="1093311"/>
            <a:ext cx="6655500" cy="1293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9" name="Google Shape;59;p11"/>
          <p:cNvSpPr txBox="1">
            <a:spLocks noGrp="1"/>
          </p:cNvSpPr>
          <p:nvPr>
            <p:ph type="subTitle" idx="1"/>
          </p:nvPr>
        </p:nvSpPr>
        <p:spPr>
          <a:xfrm>
            <a:off x="1243384" y="2740381"/>
            <a:ext cx="6655500" cy="393600"/>
          </a:xfrm>
          <a:prstGeom prst="rect">
            <a:avLst/>
          </a:prstGeom>
        </p:spPr>
        <p:txBody>
          <a:bodyPr spcFirstLastPara="1" wrap="square" lIns="0" tIns="91425" rIns="0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cxnSp>
        <p:nvCxnSpPr>
          <p:cNvPr id="60" name="Google Shape;60;p11"/>
          <p:cNvCxnSpPr/>
          <p:nvPr/>
        </p:nvCxnSpPr>
        <p:spPr>
          <a:xfrm>
            <a:off x="718150" y="534450"/>
            <a:ext cx="77160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1" name="Google Shape;61;p11"/>
          <p:cNvSpPr txBox="1">
            <a:spLocks noGrp="1"/>
          </p:cNvSpPr>
          <p:nvPr>
            <p:ph type="subTitle" idx="2"/>
          </p:nvPr>
        </p:nvSpPr>
        <p:spPr>
          <a:xfrm>
            <a:off x="718150" y="279499"/>
            <a:ext cx="2435700" cy="170400"/>
          </a:xfrm>
          <a:prstGeom prst="rect">
            <a:avLst/>
          </a:prstGeom>
        </p:spPr>
        <p:txBody>
          <a:bodyPr spcFirstLastPara="1" wrap="square" lIns="0" tIns="91425" rIns="0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800" b="1">
                <a:latin typeface="Spartan"/>
                <a:ea typeface="Spartan"/>
                <a:cs typeface="Spartan"/>
                <a:sym typeface="Spartan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62" name="Google Shape;62;p11"/>
          <p:cNvSpPr txBox="1">
            <a:spLocks noGrp="1"/>
          </p:cNvSpPr>
          <p:nvPr>
            <p:ph type="subTitle" idx="3"/>
          </p:nvPr>
        </p:nvSpPr>
        <p:spPr>
          <a:xfrm>
            <a:off x="7081200" y="279499"/>
            <a:ext cx="1350000" cy="170400"/>
          </a:xfrm>
          <a:prstGeom prst="rect">
            <a:avLst/>
          </a:prstGeom>
        </p:spPr>
        <p:txBody>
          <a:bodyPr spcFirstLastPara="1" wrap="square" lIns="0" tIns="91425" rIns="0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800" b="1">
                <a:latin typeface="Spartan"/>
                <a:ea typeface="Spartan"/>
                <a:cs typeface="Spartan"/>
                <a:sym typeface="Spartan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100" y="745250"/>
            <a:ext cx="77181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Spartan"/>
              <a:buNone/>
              <a:defRPr sz="2500" b="1"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Spartan"/>
              <a:buNone/>
              <a:defRPr sz="2500" b="1"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Spartan"/>
              <a:buNone/>
              <a:defRPr sz="2500" b="1"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Spartan"/>
              <a:buNone/>
              <a:defRPr sz="2500" b="1"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Spartan"/>
              <a:buNone/>
              <a:defRPr sz="2500" b="1"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Spartan"/>
              <a:buNone/>
              <a:defRPr sz="2500" b="1"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Spartan"/>
              <a:buNone/>
              <a:defRPr sz="2500" b="1"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Spartan"/>
              <a:buNone/>
              <a:defRPr sz="2500" b="1"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Spartan"/>
              <a:buNone/>
              <a:defRPr sz="2500" b="1"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100" y="1209525"/>
            <a:ext cx="77181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Spartan"/>
              <a:buChar char="●"/>
              <a:defRPr>
                <a:solidFill>
                  <a:schemeClr val="lt1"/>
                </a:solidFill>
                <a:latin typeface="Spartan"/>
                <a:ea typeface="Spartan"/>
                <a:cs typeface="Spartan"/>
                <a:sym typeface="Spartan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Spartan"/>
              <a:buChar char="○"/>
              <a:defRPr>
                <a:solidFill>
                  <a:schemeClr val="lt1"/>
                </a:solidFill>
                <a:latin typeface="Spartan"/>
                <a:ea typeface="Spartan"/>
                <a:cs typeface="Spartan"/>
                <a:sym typeface="Spartan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Spartan"/>
              <a:buChar char="■"/>
              <a:defRPr>
                <a:solidFill>
                  <a:schemeClr val="lt1"/>
                </a:solidFill>
                <a:latin typeface="Spartan"/>
                <a:ea typeface="Spartan"/>
                <a:cs typeface="Spartan"/>
                <a:sym typeface="Spartan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Spartan"/>
              <a:buChar char="●"/>
              <a:defRPr>
                <a:solidFill>
                  <a:schemeClr val="lt1"/>
                </a:solidFill>
                <a:latin typeface="Spartan"/>
                <a:ea typeface="Spartan"/>
                <a:cs typeface="Spartan"/>
                <a:sym typeface="Spartan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Spartan"/>
              <a:buChar char="○"/>
              <a:defRPr>
                <a:solidFill>
                  <a:schemeClr val="lt1"/>
                </a:solidFill>
                <a:latin typeface="Spartan"/>
                <a:ea typeface="Spartan"/>
                <a:cs typeface="Spartan"/>
                <a:sym typeface="Spartan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Spartan"/>
              <a:buChar char="■"/>
              <a:defRPr>
                <a:solidFill>
                  <a:schemeClr val="lt1"/>
                </a:solidFill>
                <a:latin typeface="Spartan"/>
                <a:ea typeface="Spartan"/>
                <a:cs typeface="Spartan"/>
                <a:sym typeface="Spartan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Spartan"/>
              <a:buChar char="●"/>
              <a:defRPr>
                <a:solidFill>
                  <a:schemeClr val="lt1"/>
                </a:solidFill>
                <a:latin typeface="Spartan"/>
                <a:ea typeface="Spartan"/>
                <a:cs typeface="Spartan"/>
                <a:sym typeface="Spartan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Spartan"/>
              <a:buChar char="○"/>
              <a:defRPr>
                <a:solidFill>
                  <a:schemeClr val="lt1"/>
                </a:solidFill>
                <a:latin typeface="Spartan"/>
                <a:ea typeface="Spartan"/>
                <a:cs typeface="Spartan"/>
                <a:sym typeface="Spartan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Spartan"/>
              <a:buChar char="■"/>
              <a:defRPr>
                <a:solidFill>
                  <a:schemeClr val="lt1"/>
                </a:solidFill>
                <a:latin typeface="Spartan"/>
                <a:ea typeface="Spartan"/>
                <a:cs typeface="Spartan"/>
                <a:sym typeface="Spartan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3" r:id="rId14"/>
    <p:sldLayoutId id="2147483664" r:id="rId15"/>
    <p:sldLayoutId id="2147483665" r:id="rId16"/>
    <p:sldLayoutId id="2147483666" r:id="rId17"/>
    <p:sldLayoutId id="2147483667" r:id="rId18"/>
    <p:sldLayoutId id="2147483668" r:id="rId19"/>
    <p:sldLayoutId id="2147483669" r:id="rId20"/>
    <p:sldLayoutId id="2147483670" r:id="rId21"/>
    <p:sldLayoutId id="2147483671" r:id="rId22"/>
    <p:sldLayoutId id="2147483672" r:id="rId23"/>
    <p:sldLayoutId id="2147483673" r:id="rId24"/>
    <p:sldLayoutId id="2147483674" r:id="rId25"/>
    <p:sldLayoutId id="2147483675" r:id="rId26"/>
    <p:sldLayoutId id="2147483676" r:id="rId27"/>
    <p:sldLayoutId id="2147483677" r:id="rId28"/>
    <p:sldLayoutId id="2147483678" r:id="rId2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spreadsheets/d/1IoFpcLDlz2aHWs1f4h57Ald_cwVbAEdqM-YFsHZwpvA/copy#gid=0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0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36"/>
          <p:cNvSpPr txBox="1">
            <a:spLocks noGrp="1"/>
          </p:cNvSpPr>
          <p:nvPr>
            <p:ph type="ctrTitle"/>
          </p:nvPr>
        </p:nvSpPr>
        <p:spPr>
          <a:xfrm>
            <a:off x="713100" y="1880975"/>
            <a:ext cx="4165500" cy="1469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Human Experience.</a:t>
            </a:r>
            <a:endParaRPr/>
          </a:p>
        </p:txBody>
      </p:sp>
      <p:sp>
        <p:nvSpPr>
          <p:cNvPr id="234" name="Google Shape;234;p36"/>
          <p:cNvSpPr txBox="1">
            <a:spLocks noGrp="1"/>
          </p:cNvSpPr>
          <p:nvPr>
            <p:ph type="subTitle" idx="1"/>
          </p:nvPr>
        </p:nvSpPr>
        <p:spPr>
          <a:xfrm>
            <a:off x="713050" y="3961075"/>
            <a:ext cx="4165500" cy="4026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Here is where your presentation begins</a:t>
            </a:r>
            <a:endParaRPr/>
          </a:p>
        </p:txBody>
      </p:sp>
      <p:sp>
        <p:nvSpPr>
          <p:cNvPr id="235" name="Google Shape;235;p36"/>
          <p:cNvSpPr txBox="1">
            <a:spLocks noGrp="1"/>
          </p:cNvSpPr>
          <p:nvPr>
            <p:ph type="subTitle" idx="2"/>
          </p:nvPr>
        </p:nvSpPr>
        <p:spPr>
          <a:xfrm>
            <a:off x="718150" y="279499"/>
            <a:ext cx="2435700" cy="170400"/>
          </a:xfrm>
          <a:prstGeom prst="rect">
            <a:avLst/>
          </a:prstGeom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human experience</a:t>
            </a:r>
            <a:endParaRPr/>
          </a:p>
        </p:txBody>
      </p:sp>
      <p:sp>
        <p:nvSpPr>
          <p:cNvPr id="236" name="Google Shape;236;p36"/>
          <p:cNvSpPr txBox="1">
            <a:spLocks noGrp="1"/>
          </p:cNvSpPr>
          <p:nvPr>
            <p:ph type="subTitle" idx="3"/>
          </p:nvPr>
        </p:nvSpPr>
        <p:spPr>
          <a:xfrm>
            <a:off x="7081200" y="279499"/>
            <a:ext cx="1350000" cy="170400"/>
          </a:xfrm>
          <a:prstGeom prst="rect">
            <a:avLst/>
          </a:prstGeom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10th grade</a:t>
            </a:r>
            <a:endParaRPr/>
          </a:p>
        </p:txBody>
      </p:sp>
      <p:sp>
        <p:nvSpPr>
          <p:cNvPr id="237" name="Google Shape;237;p36"/>
          <p:cNvSpPr txBox="1">
            <a:spLocks noGrp="1"/>
          </p:cNvSpPr>
          <p:nvPr>
            <p:ph type="subTitle" idx="4"/>
          </p:nvPr>
        </p:nvSpPr>
        <p:spPr>
          <a:xfrm>
            <a:off x="713100" y="1086600"/>
            <a:ext cx="3476400" cy="794400"/>
          </a:xfrm>
          <a:prstGeom prst="rect">
            <a:avLst/>
          </a:prstGeom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Language Arts Subject for High School:</a:t>
            </a:r>
            <a:endParaRPr/>
          </a:p>
        </p:txBody>
      </p:sp>
      <p:cxnSp>
        <p:nvCxnSpPr>
          <p:cNvPr id="238" name="Google Shape;238;p36"/>
          <p:cNvCxnSpPr/>
          <p:nvPr/>
        </p:nvCxnSpPr>
        <p:spPr>
          <a:xfrm>
            <a:off x="713100" y="3694608"/>
            <a:ext cx="2586600" cy="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239" name="Google Shape;239;p36"/>
          <p:cNvGrpSpPr/>
          <p:nvPr/>
        </p:nvGrpSpPr>
        <p:grpSpPr>
          <a:xfrm>
            <a:off x="5690681" y="1479562"/>
            <a:ext cx="2522742" cy="2748434"/>
            <a:chOff x="5690681" y="1479562"/>
            <a:chExt cx="2522742" cy="2748434"/>
          </a:xfrm>
        </p:grpSpPr>
        <p:grpSp>
          <p:nvGrpSpPr>
            <p:cNvPr id="240" name="Google Shape;240;p36"/>
            <p:cNvGrpSpPr/>
            <p:nvPr/>
          </p:nvGrpSpPr>
          <p:grpSpPr>
            <a:xfrm>
              <a:off x="6524461" y="1479562"/>
              <a:ext cx="1688962" cy="2748434"/>
              <a:chOff x="6521662" y="1026818"/>
              <a:chExt cx="1898777" cy="3089864"/>
            </a:xfrm>
          </p:grpSpPr>
          <p:sp>
            <p:nvSpPr>
              <p:cNvPr id="241" name="Google Shape;241;p36"/>
              <p:cNvSpPr/>
              <p:nvPr/>
            </p:nvSpPr>
            <p:spPr>
              <a:xfrm flipH="1">
                <a:off x="6889013" y="2236841"/>
                <a:ext cx="1324502" cy="1535777"/>
              </a:xfrm>
              <a:custGeom>
                <a:avLst/>
                <a:gdLst/>
                <a:ahLst/>
                <a:cxnLst/>
                <a:rect l="l" t="t" r="r" b="b"/>
                <a:pathLst>
                  <a:path w="33784" h="39173" extrusionOk="0">
                    <a:moveTo>
                      <a:pt x="28769" y="1"/>
                    </a:moveTo>
                    <a:lnTo>
                      <a:pt x="11548" y="573"/>
                    </a:lnTo>
                    <a:cubicBezTo>
                      <a:pt x="11526" y="573"/>
                      <a:pt x="11504" y="573"/>
                      <a:pt x="11460" y="595"/>
                    </a:cubicBezTo>
                    <a:cubicBezTo>
                      <a:pt x="11284" y="639"/>
                      <a:pt x="10756" y="837"/>
                      <a:pt x="10448" y="969"/>
                    </a:cubicBezTo>
                    <a:cubicBezTo>
                      <a:pt x="10316" y="1035"/>
                      <a:pt x="10228" y="1167"/>
                      <a:pt x="10250" y="1321"/>
                    </a:cubicBezTo>
                    <a:cubicBezTo>
                      <a:pt x="10382" y="2926"/>
                      <a:pt x="11240" y="12626"/>
                      <a:pt x="11262" y="16167"/>
                    </a:cubicBezTo>
                    <a:cubicBezTo>
                      <a:pt x="11262" y="16211"/>
                      <a:pt x="45" y="28418"/>
                      <a:pt x="45" y="28418"/>
                    </a:cubicBezTo>
                    <a:cubicBezTo>
                      <a:pt x="1" y="28462"/>
                      <a:pt x="1" y="28527"/>
                      <a:pt x="45" y="28549"/>
                    </a:cubicBezTo>
                    <a:lnTo>
                      <a:pt x="7259" y="35896"/>
                    </a:lnTo>
                    <a:cubicBezTo>
                      <a:pt x="7285" y="35921"/>
                      <a:pt x="7310" y="35932"/>
                      <a:pt x="7336" y="35932"/>
                    </a:cubicBezTo>
                    <a:cubicBezTo>
                      <a:pt x="7354" y="35932"/>
                      <a:pt x="7373" y="35927"/>
                      <a:pt x="7391" y="35918"/>
                    </a:cubicBezTo>
                    <a:cubicBezTo>
                      <a:pt x="8469" y="35016"/>
                      <a:pt x="20455" y="23557"/>
                      <a:pt x="20455" y="23557"/>
                    </a:cubicBezTo>
                    <a:lnTo>
                      <a:pt x="23029" y="38733"/>
                    </a:lnTo>
                    <a:cubicBezTo>
                      <a:pt x="23051" y="38909"/>
                      <a:pt x="23183" y="39041"/>
                      <a:pt x="23359" y="39041"/>
                    </a:cubicBezTo>
                    <a:lnTo>
                      <a:pt x="33674" y="39173"/>
                    </a:lnTo>
                    <a:cubicBezTo>
                      <a:pt x="33740" y="39173"/>
                      <a:pt x="33784" y="39107"/>
                      <a:pt x="33784" y="39041"/>
                    </a:cubicBezTo>
                    <a:cubicBezTo>
                      <a:pt x="33784" y="39041"/>
                      <a:pt x="29605" y="3982"/>
                      <a:pt x="29143" y="309"/>
                    </a:cubicBezTo>
                    <a:cubicBezTo>
                      <a:pt x="29121" y="133"/>
                      <a:pt x="28967" y="1"/>
                      <a:pt x="2876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" name="Google Shape;242;p36"/>
              <p:cNvSpPr/>
              <p:nvPr/>
            </p:nvSpPr>
            <p:spPr>
              <a:xfrm flipH="1">
                <a:off x="6882976" y="2231627"/>
                <a:ext cx="1336577" cy="1546167"/>
              </a:xfrm>
              <a:custGeom>
                <a:avLst/>
                <a:gdLst/>
                <a:ahLst/>
                <a:cxnLst/>
                <a:rect l="l" t="t" r="r" b="b"/>
                <a:pathLst>
                  <a:path w="34092" h="39438" extrusionOk="0">
                    <a:moveTo>
                      <a:pt x="28945" y="266"/>
                    </a:moveTo>
                    <a:cubicBezTo>
                      <a:pt x="29055" y="266"/>
                      <a:pt x="29143" y="354"/>
                      <a:pt x="29143" y="464"/>
                    </a:cubicBezTo>
                    <a:cubicBezTo>
                      <a:pt x="29627" y="4049"/>
                      <a:pt x="33652" y="37876"/>
                      <a:pt x="33784" y="39152"/>
                    </a:cubicBezTo>
                    <a:lnTo>
                      <a:pt x="23513" y="39020"/>
                    </a:lnTo>
                    <a:cubicBezTo>
                      <a:pt x="23425" y="39020"/>
                      <a:pt x="23337" y="38954"/>
                      <a:pt x="23315" y="38844"/>
                    </a:cubicBezTo>
                    <a:lnTo>
                      <a:pt x="20741" y="23668"/>
                    </a:lnTo>
                    <a:cubicBezTo>
                      <a:pt x="20719" y="23624"/>
                      <a:pt x="20697" y="23580"/>
                      <a:pt x="20653" y="23558"/>
                    </a:cubicBezTo>
                    <a:lnTo>
                      <a:pt x="20609" y="23558"/>
                    </a:lnTo>
                    <a:cubicBezTo>
                      <a:pt x="20565" y="23558"/>
                      <a:pt x="20521" y="23580"/>
                      <a:pt x="20499" y="23602"/>
                    </a:cubicBezTo>
                    <a:cubicBezTo>
                      <a:pt x="20390" y="23712"/>
                      <a:pt x="8711" y="34885"/>
                      <a:pt x="7479" y="35919"/>
                    </a:cubicBezTo>
                    <a:lnTo>
                      <a:pt x="309" y="28617"/>
                    </a:lnTo>
                    <a:cubicBezTo>
                      <a:pt x="11548" y="16388"/>
                      <a:pt x="11548" y="16388"/>
                      <a:pt x="11548" y="16300"/>
                    </a:cubicBezTo>
                    <a:cubicBezTo>
                      <a:pt x="11526" y="12781"/>
                      <a:pt x="10712" y="3301"/>
                      <a:pt x="10536" y="1432"/>
                    </a:cubicBezTo>
                    <a:cubicBezTo>
                      <a:pt x="10536" y="1344"/>
                      <a:pt x="10580" y="1278"/>
                      <a:pt x="10668" y="1234"/>
                    </a:cubicBezTo>
                    <a:cubicBezTo>
                      <a:pt x="10954" y="1102"/>
                      <a:pt x="11482" y="904"/>
                      <a:pt x="11658" y="860"/>
                    </a:cubicBezTo>
                    <a:cubicBezTo>
                      <a:pt x="11680" y="838"/>
                      <a:pt x="11702" y="838"/>
                      <a:pt x="11724" y="838"/>
                    </a:cubicBezTo>
                    <a:lnTo>
                      <a:pt x="28945" y="266"/>
                    </a:lnTo>
                    <a:close/>
                    <a:moveTo>
                      <a:pt x="28963" y="0"/>
                    </a:moveTo>
                    <a:cubicBezTo>
                      <a:pt x="28950" y="0"/>
                      <a:pt x="28937" y="1"/>
                      <a:pt x="28923" y="2"/>
                    </a:cubicBezTo>
                    <a:lnTo>
                      <a:pt x="11702" y="574"/>
                    </a:lnTo>
                    <a:cubicBezTo>
                      <a:pt x="11658" y="574"/>
                      <a:pt x="11614" y="574"/>
                      <a:pt x="11592" y="596"/>
                    </a:cubicBezTo>
                    <a:cubicBezTo>
                      <a:pt x="11394" y="640"/>
                      <a:pt x="10866" y="838"/>
                      <a:pt x="10558" y="970"/>
                    </a:cubicBezTo>
                    <a:cubicBezTo>
                      <a:pt x="10360" y="1058"/>
                      <a:pt x="10250" y="1256"/>
                      <a:pt x="10250" y="1476"/>
                    </a:cubicBezTo>
                    <a:cubicBezTo>
                      <a:pt x="10426" y="3323"/>
                      <a:pt x="11262" y="12715"/>
                      <a:pt x="11284" y="16256"/>
                    </a:cubicBezTo>
                    <a:cubicBezTo>
                      <a:pt x="10756" y="16850"/>
                      <a:pt x="3806" y="24416"/>
                      <a:pt x="111" y="28441"/>
                    </a:cubicBezTo>
                    <a:cubicBezTo>
                      <a:pt x="1" y="28551"/>
                      <a:pt x="1" y="28682"/>
                      <a:pt x="111" y="28792"/>
                    </a:cubicBezTo>
                    <a:lnTo>
                      <a:pt x="7303" y="36139"/>
                    </a:lnTo>
                    <a:cubicBezTo>
                      <a:pt x="7350" y="36186"/>
                      <a:pt x="7416" y="36208"/>
                      <a:pt x="7481" y="36208"/>
                    </a:cubicBezTo>
                    <a:cubicBezTo>
                      <a:pt x="7537" y="36208"/>
                      <a:pt x="7592" y="36191"/>
                      <a:pt x="7633" y="36161"/>
                    </a:cubicBezTo>
                    <a:cubicBezTo>
                      <a:pt x="8623" y="35347"/>
                      <a:pt x="18982" y="25449"/>
                      <a:pt x="20499" y="23976"/>
                    </a:cubicBezTo>
                    <a:lnTo>
                      <a:pt x="23051" y="38910"/>
                    </a:lnTo>
                    <a:cubicBezTo>
                      <a:pt x="23073" y="39130"/>
                      <a:pt x="23271" y="39306"/>
                      <a:pt x="23513" y="39306"/>
                    </a:cubicBezTo>
                    <a:lnTo>
                      <a:pt x="33828" y="39438"/>
                    </a:lnTo>
                    <a:cubicBezTo>
                      <a:pt x="33894" y="39438"/>
                      <a:pt x="33960" y="39394"/>
                      <a:pt x="34026" y="39350"/>
                    </a:cubicBezTo>
                    <a:cubicBezTo>
                      <a:pt x="34070" y="39306"/>
                      <a:pt x="34092" y="39218"/>
                      <a:pt x="34070" y="39152"/>
                    </a:cubicBezTo>
                    <a:cubicBezTo>
                      <a:pt x="34026" y="38690"/>
                      <a:pt x="29891" y="4049"/>
                      <a:pt x="29429" y="420"/>
                    </a:cubicBezTo>
                    <a:cubicBezTo>
                      <a:pt x="29387" y="190"/>
                      <a:pt x="29207" y="0"/>
                      <a:pt x="2896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" name="Google Shape;243;p36"/>
              <p:cNvSpPr/>
              <p:nvPr/>
            </p:nvSpPr>
            <p:spPr>
              <a:xfrm flipH="1">
                <a:off x="7299390" y="2717141"/>
                <a:ext cx="184577" cy="511390"/>
              </a:xfrm>
              <a:custGeom>
                <a:avLst/>
                <a:gdLst/>
                <a:ahLst/>
                <a:cxnLst/>
                <a:rect l="l" t="t" r="r" b="b"/>
                <a:pathLst>
                  <a:path w="4708" h="13044" extrusionOk="0">
                    <a:moveTo>
                      <a:pt x="4466" y="1"/>
                    </a:moveTo>
                    <a:cubicBezTo>
                      <a:pt x="4422" y="1"/>
                      <a:pt x="4378" y="45"/>
                      <a:pt x="4378" y="111"/>
                    </a:cubicBezTo>
                    <a:lnTo>
                      <a:pt x="4444" y="5037"/>
                    </a:lnTo>
                    <a:cubicBezTo>
                      <a:pt x="4488" y="7303"/>
                      <a:pt x="3564" y="9502"/>
                      <a:pt x="1936" y="11064"/>
                    </a:cubicBezTo>
                    <a:lnTo>
                      <a:pt x="45" y="12867"/>
                    </a:lnTo>
                    <a:cubicBezTo>
                      <a:pt x="1" y="12911"/>
                      <a:pt x="1" y="12977"/>
                      <a:pt x="23" y="13021"/>
                    </a:cubicBezTo>
                    <a:cubicBezTo>
                      <a:pt x="45" y="13043"/>
                      <a:pt x="89" y="13043"/>
                      <a:pt x="111" y="13043"/>
                    </a:cubicBezTo>
                    <a:cubicBezTo>
                      <a:pt x="133" y="13043"/>
                      <a:pt x="155" y="13043"/>
                      <a:pt x="177" y="13021"/>
                    </a:cubicBezTo>
                    <a:lnTo>
                      <a:pt x="2068" y="11218"/>
                    </a:lnTo>
                    <a:cubicBezTo>
                      <a:pt x="3762" y="9612"/>
                      <a:pt x="4708" y="7369"/>
                      <a:pt x="4664" y="5037"/>
                    </a:cubicBezTo>
                    <a:lnTo>
                      <a:pt x="4576" y="111"/>
                    </a:lnTo>
                    <a:cubicBezTo>
                      <a:pt x="4576" y="45"/>
                      <a:pt x="4532" y="1"/>
                      <a:pt x="446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" name="Google Shape;244;p36"/>
              <p:cNvSpPr/>
              <p:nvPr/>
            </p:nvSpPr>
            <p:spPr>
              <a:xfrm flipH="1">
                <a:off x="6957975" y="3768267"/>
                <a:ext cx="271651" cy="56102"/>
              </a:xfrm>
              <a:custGeom>
                <a:avLst/>
                <a:gdLst/>
                <a:ahLst/>
                <a:cxnLst/>
                <a:rect l="l" t="t" r="r" b="b"/>
                <a:pathLst>
                  <a:path w="6929" h="1431" extrusionOk="0">
                    <a:moveTo>
                      <a:pt x="0" y="1"/>
                    </a:moveTo>
                    <a:lnTo>
                      <a:pt x="44" y="1364"/>
                    </a:lnTo>
                    <a:lnTo>
                      <a:pt x="6928" y="1430"/>
                    </a:lnTo>
                    <a:lnTo>
                      <a:pt x="6928" y="177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E3A08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" name="Google Shape;245;p36"/>
              <p:cNvSpPr/>
              <p:nvPr/>
            </p:nvSpPr>
            <p:spPr>
              <a:xfrm flipH="1">
                <a:off x="6951937" y="3762229"/>
                <a:ext cx="282864" cy="67315"/>
              </a:xfrm>
              <a:custGeom>
                <a:avLst/>
                <a:gdLst/>
                <a:ahLst/>
                <a:cxnLst/>
                <a:rect l="l" t="t" r="r" b="b"/>
                <a:pathLst>
                  <a:path w="7215" h="1717" extrusionOk="0">
                    <a:moveTo>
                      <a:pt x="264" y="287"/>
                    </a:moveTo>
                    <a:lnTo>
                      <a:pt x="6928" y="463"/>
                    </a:lnTo>
                    <a:lnTo>
                      <a:pt x="6906" y="1452"/>
                    </a:lnTo>
                    <a:lnTo>
                      <a:pt x="308" y="1364"/>
                    </a:lnTo>
                    <a:lnTo>
                      <a:pt x="264" y="287"/>
                    </a:lnTo>
                    <a:close/>
                    <a:moveTo>
                      <a:pt x="132" y="1"/>
                    </a:moveTo>
                    <a:cubicBezTo>
                      <a:pt x="88" y="1"/>
                      <a:pt x="66" y="23"/>
                      <a:pt x="22" y="45"/>
                    </a:cubicBezTo>
                    <a:cubicBezTo>
                      <a:pt x="0" y="67"/>
                      <a:pt x="0" y="111"/>
                      <a:pt x="0" y="155"/>
                    </a:cubicBezTo>
                    <a:lnTo>
                      <a:pt x="44" y="1518"/>
                    </a:lnTo>
                    <a:cubicBezTo>
                      <a:pt x="44" y="1584"/>
                      <a:pt x="110" y="1650"/>
                      <a:pt x="176" y="1650"/>
                    </a:cubicBezTo>
                    <a:lnTo>
                      <a:pt x="7060" y="1716"/>
                    </a:lnTo>
                    <a:cubicBezTo>
                      <a:pt x="7082" y="1716"/>
                      <a:pt x="7126" y="1694"/>
                      <a:pt x="7148" y="1672"/>
                    </a:cubicBezTo>
                    <a:cubicBezTo>
                      <a:pt x="7170" y="1650"/>
                      <a:pt x="7192" y="1628"/>
                      <a:pt x="7192" y="1584"/>
                    </a:cubicBezTo>
                    <a:lnTo>
                      <a:pt x="7192" y="331"/>
                    </a:lnTo>
                    <a:cubicBezTo>
                      <a:pt x="7214" y="243"/>
                      <a:pt x="7148" y="177"/>
                      <a:pt x="7060" y="177"/>
                    </a:cubicBezTo>
                    <a:lnTo>
                      <a:pt x="132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" name="Google Shape;246;p36"/>
              <p:cNvSpPr/>
              <p:nvPr/>
            </p:nvSpPr>
            <p:spPr>
              <a:xfrm flipH="1">
                <a:off x="6609599" y="3815705"/>
                <a:ext cx="640727" cy="250951"/>
              </a:xfrm>
              <a:custGeom>
                <a:avLst/>
                <a:gdLst/>
                <a:ahLst/>
                <a:cxnLst/>
                <a:rect l="l" t="t" r="r" b="b"/>
                <a:pathLst>
                  <a:path w="16343" h="6401" extrusionOk="0">
                    <a:moveTo>
                      <a:pt x="352" y="0"/>
                    </a:moveTo>
                    <a:lnTo>
                      <a:pt x="0" y="6203"/>
                    </a:lnTo>
                    <a:lnTo>
                      <a:pt x="16320" y="6401"/>
                    </a:lnTo>
                    <a:cubicBezTo>
                      <a:pt x="16342" y="5301"/>
                      <a:pt x="15594" y="4289"/>
                      <a:pt x="14385" y="3783"/>
                    </a:cubicBezTo>
                    <a:lnTo>
                      <a:pt x="7896" y="1034"/>
                    </a:lnTo>
                    <a:lnTo>
                      <a:pt x="7896" y="88"/>
                    </a:lnTo>
                    <a:lnTo>
                      <a:pt x="35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" name="Google Shape;247;p36"/>
              <p:cNvSpPr/>
              <p:nvPr/>
            </p:nvSpPr>
            <p:spPr>
              <a:xfrm flipH="1">
                <a:off x="6604424" y="3810530"/>
                <a:ext cx="651077" cy="262164"/>
              </a:xfrm>
              <a:custGeom>
                <a:avLst/>
                <a:gdLst/>
                <a:ahLst/>
                <a:cxnLst/>
                <a:rect l="l" t="t" r="r" b="b"/>
                <a:pathLst>
                  <a:path w="16607" h="6687" extrusionOk="0">
                    <a:moveTo>
                      <a:pt x="616" y="286"/>
                    </a:moveTo>
                    <a:lnTo>
                      <a:pt x="7896" y="352"/>
                    </a:lnTo>
                    <a:lnTo>
                      <a:pt x="7874" y="1166"/>
                    </a:lnTo>
                    <a:cubicBezTo>
                      <a:pt x="7874" y="1232"/>
                      <a:pt x="7918" y="1276"/>
                      <a:pt x="7962" y="1298"/>
                    </a:cubicBezTo>
                    <a:lnTo>
                      <a:pt x="14451" y="4047"/>
                    </a:lnTo>
                    <a:cubicBezTo>
                      <a:pt x="15572" y="4509"/>
                      <a:pt x="16276" y="5411"/>
                      <a:pt x="16320" y="6401"/>
                    </a:cubicBezTo>
                    <a:lnTo>
                      <a:pt x="286" y="6203"/>
                    </a:lnTo>
                    <a:lnTo>
                      <a:pt x="616" y="286"/>
                    </a:lnTo>
                    <a:close/>
                    <a:moveTo>
                      <a:pt x="484" y="0"/>
                    </a:moveTo>
                    <a:cubicBezTo>
                      <a:pt x="418" y="0"/>
                      <a:pt x="352" y="66"/>
                      <a:pt x="352" y="132"/>
                    </a:cubicBezTo>
                    <a:lnTo>
                      <a:pt x="0" y="6313"/>
                    </a:lnTo>
                    <a:cubicBezTo>
                      <a:pt x="0" y="6357"/>
                      <a:pt x="0" y="6401"/>
                      <a:pt x="44" y="6423"/>
                    </a:cubicBezTo>
                    <a:cubicBezTo>
                      <a:pt x="66" y="6445"/>
                      <a:pt x="88" y="6467"/>
                      <a:pt x="132" y="6467"/>
                    </a:cubicBezTo>
                    <a:lnTo>
                      <a:pt x="16452" y="6687"/>
                    </a:lnTo>
                    <a:cubicBezTo>
                      <a:pt x="16496" y="6687"/>
                      <a:pt x="16518" y="6665"/>
                      <a:pt x="16562" y="6643"/>
                    </a:cubicBezTo>
                    <a:cubicBezTo>
                      <a:pt x="16584" y="6621"/>
                      <a:pt x="16584" y="6577"/>
                      <a:pt x="16584" y="6533"/>
                    </a:cubicBezTo>
                    <a:cubicBezTo>
                      <a:pt x="16606" y="5367"/>
                      <a:pt x="15836" y="4311"/>
                      <a:pt x="14561" y="3784"/>
                    </a:cubicBezTo>
                    <a:lnTo>
                      <a:pt x="8160" y="1078"/>
                    </a:lnTo>
                    <a:lnTo>
                      <a:pt x="8160" y="220"/>
                    </a:lnTo>
                    <a:cubicBezTo>
                      <a:pt x="8160" y="176"/>
                      <a:pt x="8160" y="132"/>
                      <a:pt x="8138" y="110"/>
                    </a:cubicBezTo>
                    <a:cubicBezTo>
                      <a:pt x="8116" y="88"/>
                      <a:pt x="8072" y="66"/>
                      <a:pt x="8028" y="66"/>
                    </a:cubicBezTo>
                    <a:lnTo>
                      <a:pt x="484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" name="Google Shape;248;p36"/>
              <p:cNvSpPr/>
              <p:nvPr/>
            </p:nvSpPr>
            <p:spPr>
              <a:xfrm flipH="1">
                <a:off x="6852788" y="3801865"/>
                <a:ext cx="61238" cy="81978"/>
              </a:xfrm>
              <a:custGeom>
                <a:avLst/>
                <a:gdLst/>
                <a:ahLst/>
                <a:cxnLst/>
                <a:rect l="l" t="t" r="r" b="b"/>
                <a:pathLst>
                  <a:path w="1562" h="2091" extrusionOk="0">
                    <a:moveTo>
                      <a:pt x="770" y="265"/>
                    </a:moveTo>
                    <a:cubicBezTo>
                      <a:pt x="1034" y="265"/>
                      <a:pt x="1276" y="441"/>
                      <a:pt x="1276" y="639"/>
                    </a:cubicBezTo>
                    <a:cubicBezTo>
                      <a:pt x="1276" y="837"/>
                      <a:pt x="1144" y="1519"/>
                      <a:pt x="924" y="1761"/>
                    </a:cubicBezTo>
                    <a:cubicBezTo>
                      <a:pt x="880" y="1805"/>
                      <a:pt x="858" y="1805"/>
                      <a:pt x="836" y="1827"/>
                    </a:cubicBezTo>
                    <a:cubicBezTo>
                      <a:pt x="638" y="1827"/>
                      <a:pt x="286" y="991"/>
                      <a:pt x="286" y="661"/>
                    </a:cubicBezTo>
                    <a:cubicBezTo>
                      <a:pt x="264" y="551"/>
                      <a:pt x="330" y="485"/>
                      <a:pt x="374" y="419"/>
                    </a:cubicBezTo>
                    <a:cubicBezTo>
                      <a:pt x="462" y="331"/>
                      <a:pt x="594" y="265"/>
                      <a:pt x="748" y="265"/>
                    </a:cubicBezTo>
                    <a:close/>
                    <a:moveTo>
                      <a:pt x="795" y="0"/>
                    </a:moveTo>
                    <a:cubicBezTo>
                      <a:pt x="780" y="0"/>
                      <a:pt x="764" y="1"/>
                      <a:pt x="748" y="2"/>
                    </a:cubicBezTo>
                    <a:cubicBezTo>
                      <a:pt x="528" y="2"/>
                      <a:pt x="308" y="90"/>
                      <a:pt x="176" y="243"/>
                    </a:cubicBezTo>
                    <a:cubicBezTo>
                      <a:pt x="44" y="353"/>
                      <a:pt x="0" y="507"/>
                      <a:pt x="0" y="683"/>
                    </a:cubicBezTo>
                    <a:cubicBezTo>
                      <a:pt x="22" y="903"/>
                      <a:pt x="330" y="2091"/>
                      <a:pt x="836" y="2091"/>
                    </a:cubicBezTo>
                    <a:cubicBezTo>
                      <a:pt x="946" y="2091"/>
                      <a:pt x="1034" y="2047"/>
                      <a:pt x="1122" y="1937"/>
                    </a:cubicBezTo>
                    <a:cubicBezTo>
                      <a:pt x="1408" y="1629"/>
                      <a:pt x="1562" y="859"/>
                      <a:pt x="1562" y="617"/>
                    </a:cubicBezTo>
                    <a:cubicBezTo>
                      <a:pt x="1541" y="278"/>
                      <a:pt x="1213" y="0"/>
                      <a:pt x="79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" name="Google Shape;249;p36"/>
              <p:cNvSpPr/>
              <p:nvPr/>
            </p:nvSpPr>
            <p:spPr>
              <a:xfrm flipH="1">
                <a:off x="6790687" y="3828995"/>
                <a:ext cx="91465" cy="61748"/>
              </a:xfrm>
              <a:custGeom>
                <a:avLst/>
                <a:gdLst/>
                <a:ahLst/>
                <a:cxnLst/>
                <a:rect l="l" t="t" r="r" b="b"/>
                <a:pathLst>
                  <a:path w="2333" h="1575" extrusionOk="0">
                    <a:moveTo>
                      <a:pt x="1532" y="275"/>
                    </a:moveTo>
                    <a:cubicBezTo>
                      <a:pt x="1705" y="275"/>
                      <a:pt x="1873" y="347"/>
                      <a:pt x="1958" y="475"/>
                    </a:cubicBezTo>
                    <a:cubicBezTo>
                      <a:pt x="2024" y="541"/>
                      <a:pt x="2046" y="629"/>
                      <a:pt x="2024" y="717"/>
                    </a:cubicBezTo>
                    <a:cubicBezTo>
                      <a:pt x="2002" y="827"/>
                      <a:pt x="1936" y="915"/>
                      <a:pt x="1826" y="981"/>
                    </a:cubicBezTo>
                    <a:cubicBezTo>
                      <a:pt x="1545" y="1122"/>
                      <a:pt x="813" y="1305"/>
                      <a:pt x="464" y="1305"/>
                    </a:cubicBezTo>
                    <a:cubicBezTo>
                      <a:pt x="377" y="1305"/>
                      <a:pt x="313" y="1293"/>
                      <a:pt x="287" y="1267"/>
                    </a:cubicBezTo>
                    <a:cubicBezTo>
                      <a:pt x="265" y="1113"/>
                      <a:pt x="925" y="519"/>
                      <a:pt x="1255" y="343"/>
                    </a:cubicBezTo>
                    <a:cubicBezTo>
                      <a:pt x="1340" y="297"/>
                      <a:pt x="1437" y="275"/>
                      <a:pt x="1532" y="275"/>
                    </a:cubicBezTo>
                    <a:close/>
                    <a:moveTo>
                      <a:pt x="1536" y="1"/>
                    </a:moveTo>
                    <a:cubicBezTo>
                      <a:pt x="1402" y="1"/>
                      <a:pt x="1267" y="33"/>
                      <a:pt x="1145" y="101"/>
                    </a:cubicBezTo>
                    <a:cubicBezTo>
                      <a:pt x="903" y="211"/>
                      <a:pt x="111" y="805"/>
                      <a:pt x="23" y="1201"/>
                    </a:cubicBezTo>
                    <a:cubicBezTo>
                      <a:pt x="1" y="1311"/>
                      <a:pt x="45" y="1399"/>
                      <a:pt x="67" y="1443"/>
                    </a:cubicBezTo>
                    <a:cubicBezTo>
                      <a:pt x="155" y="1531"/>
                      <a:pt x="309" y="1575"/>
                      <a:pt x="507" y="1575"/>
                    </a:cubicBezTo>
                    <a:cubicBezTo>
                      <a:pt x="1013" y="1575"/>
                      <a:pt x="1804" y="1289"/>
                      <a:pt x="1936" y="1223"/>
                    </a:cubicBezTo>
                    <a:cubicBezTo>
                      <a:pt x="2134" y="1135"/>
                      <a:pt x="2266" y="959"/>
                      <a:pt x="2288" y="783"/>
                    </a:cubicBezTo>
                    <a:cubicBezTo>
                      <a:pt x="2332" y="607"/>
                      <a:pt x="2288" y="453"/>
                      <a:pt x="2178" y="299"/>
                    </a:cubicBezTo>
                    <a:cubicBezTo>
                      <a:pt x="2035" y="113"/>
                      <a:pt x="1788" y="1"/>
                      <a:pt x="15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" name="Google Shape;250;p36"/>
              <p:cNvSpPr/>
              <p:nvPr/>
            </p:nvSpPr>
            <p:spPr>
              <a:xfrm flipH="1">
                <a:off x="6882113" y="3884666"/>
                <a:ext cx="43988" cy="41440"/>
              </a:xfrm>
              <a:custGeom>
                <a:avLst/>
                <a:gdLst/>
                <a:ahLst/>
                <a:cxnLst/>
                <a:rect l="l" t="t" r="r" b="b"/>
                <a:pathLst>
                  <a:path w="1122" h="1057" extrusionOk="0">
                    <a:moveTo>
                      <a:pt x="1122" y="1"/>
                    </a:moveTo>
                    <a:lnTo>
                      <a:pt x="0" y="1057"/>
                    </a:lnTo>
                  </a:path>
                </a:pathLst>
              </a:custGeom>
              <a:solidFill>
                <a:srgbClr val="6B1C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" name="Google Shape;251;p36"/>
              <p:cNvSpPr/>
              <p:nvPr/>
            </p:nvSpPr>
            <p:spPr>
              <a:xfrm flipH="1">
                <a:off x="6876076" y="3879962"/>
                <a:ext cx="56063" cy="51319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309" extrusionOk="0">
                    <a:moveTo>
                      <a:pt x="1279" y="0"/>
                    </a:moveTo>
                    <a:cubicBezTo>
                      <a:pt x="1243" y="0"/>
                      <a:pt x="1210" y="11"/>
                      <a:pt x="1188" y="33"/>
                    </a:cubicBezTo>
                    <a:lnTo>
                      <a:pt x="66" y="1067"/>
                    </a:lnTo>
                    <a:cubicBezTo>
                      <a:pt x="0" y="1111"/>
                      <a:pt x="0" y="1199"/>
                      <a:pt x="66" y="1265"/>
                    </a:cubicBezTo>
                    <a:cubicBezTo>
                      <a:pt x="88" y="1287"/>
                      <a:pt x="110" y="1309"/>
                      <a:pt x="154" y="1309"/>
                    </a:cubicBezTo>
                    <a:cubicBezTo>
                      <a:pt x="198" y="1309"/>
                      <a:pt x="220" y="1287"/>
                      <a:pt x="242" y="1265"/>
                    </a:cubicBezTo>
                    <a:lnTo>
                      <a:pt x="1364" y="231"/>
                    </a:lnTo>
                    <a:cubicBezTo>
                      <a:pt x="1430" y="187"/>
                      <a:pt x="1430" y="99"/>
                      <a:pt x="1386" y="33"/>
                    </a:cubicBezTo>
                    <a:cubicBezTo>
                      <a:pt x="1353" y="11"/>
                      <a:pt x="1314" y="0"/>
                      <a:pt x="127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" name="Google Shape;252;p36"/>
              <p:cNvSpPr/>
              <p:nvPr/>
            </p:nvSpPr>
            <p:spPr>
              <a:xfrm flipH="1">
                <a:off x="6905362" y="3875218"/>
                <a:ext cx="44027" cy="41400"/>
              </a:xfrm>
              <a:custGeom>
                <a:avLst/>
                <a:gdLst/>
                <a:ahLst/>
                <a:cxnLst/>
                <a:rect l="l" t="t" r="r" b="b"/>
                <a:pathLst>
                  <a:path w="1123" h="1056" extrusionOk="0">
                    <a:moveTo>
                      <a:pt x="1122" y="0"/>
                    </a:moveTo>
                    <a:lnTo>
                      <a:pt x="0" y="1056"/>
                    </a:lnTo>
                  </a:path>
                </a:pathLst>
              </a:custGeom>
              <a:solidFill>
                <a:srgbClr val="6B1C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" name="Google Shape;253;p36"/>
              <p:cNvSpPr/>
              <p:nvPr/>
            </p:nvSpPr>
            <p:spPr>
              <a:xfrm flipH="1">
                <a:off x="6899324" y="3870121"/>
                <a:ext cx="56102" cy="51672"/>
              </a:xfrm>
              <a:custGeom>
                <a:avLst/>
                <a:gdLst/>
                <a:ahLst/>
                <a:cxnLst/>
                <a:rect l="l" t="t" r="r" b="b"/>
                <a:pathLst>
                  <a:path w="1431" h="1318" extrusionOk="0">
                    <a:moveTo>
                      <a:pt x="1269" y="0"/>
                    </a:moveTo>
                    <a:cubicBezTo>
                      <a:pt x="1237" y="0"/>
                      <a:pt x="1208" y="12"/>
                      <a:pt x="1188" y="42"/>
                    </a:cubicBezTo>
                    <a:lnTo>
                      <a:pt x="66" y="1076"/>
                    </a:lnTo>
                    <a:cubicBezTo>
                      <a:pt x="0" y="1120"/>
                      <a:pt x="0" y="1208"/>
                      <a:pt x="66" y="1274"/>
                    </a:cubicBezTo>
                    <a:cubicBezTo>
                      <a:pt x="88" y="1296"/>
                      <a:pt x="110" y="1318"/>
                      <a:pt x="154" y="1318"/>
                    </a:cubicBezTo>
                    <a:cubicBezTo>
                      <a:pt x="198" y="1318"/>
                      <a:pt x="220" y="1296"/>
                      <a:pt x="242" y="1274"/>
                    </a:cubicBezTo>
                    <a:lnTo>
                      <a:pt x="1364" y="240"/>
                    </a:lnTo>
                    <a:cubicBezTo>
                      <a:pt x="1430" y="196"/>
                      <a:pt x="1430" y="108"/>
                      <a:pt x="1386" y="42"/>
                    </a:cubicBezTo>
                    <a:cubicBezTo>
                      <a:pt x="1350" y="18"/>
                      <a:pt x="1307" y="0"/>
                      <a:pt x="126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" name="Google Shape;254;p36"/>
              <p:cNvSpPr/>
              <p:nvPr/>
            </p:nvSpPr>
            <p:spPr>
              <a:xfrm flipH="1">
                <a:off x="6858825" y="3896741"/>
                <a:ext cx="43988" cy="40577"/>
              </a:xfrm>
              <a:custGeom>
                <a:avLst/>
                <a:gdLst/>
                <a:ahLst/>
                <a:cxnLst/>
                <a:rect l="l" t="t" r="r" b="b"/>
                <a:pathLst>
                  <a:path w="1122" h="1035" extrusionOk="0">
                    <a:moveTo>
                      <a:pt x="1122" y="1"/>
                    </a:moveTo>
                    <a:lnTo>
                      <a:pt x="0" y="1035"/>
                    </a:lnTo>
                  </a:path>
                </a:pathLst>
              </a:custGeom>
              <a:solidFill>
                <a:srgbClr val="6B1C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" name="Google Shape;255;p36"/>
              <p:cNvSpPr/>
              <p:nvPr/>
            </p:nvSpPr>
            <p:spPr>
              <a:xfrm flipH="1">
                <a:off x="6852788" y="3891370"/>
                <a:ext cx="56063" cy="51986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326" extrusionOk="0">
                    <a:moveTo>
                      <a:pt x="1279" y="0"/>
                    </a:moveTo>
                    <a:cubicBezTo>
                      <a:pt x="1243" y="0"/>
                      <a:pt x="1210" y="17"/>
                      <a:pt x="1188" y="50"/>
                    </a:cubicBezTo>
                    <a:lnTo>
                      <a:pt x="66" y="1084"/>
                    </a:lnTo>
                    <a:cubicBezTo>
                      <a:pt x="0" y="1128"/>
                      <a:pt x="0" y="1216"/>
                      <a:pt x="66" y="1282"/>
                    </a:cubicBezTo>
                    <a:cubicBezTo>
                      <a:pt x="88" y="1304"/>
                      <a:pt x="132" y="1326"/>
                      <a:pt x="154" y="1326"/>
                    </a:cubicBezTo>
                    <a:cubicBezTo>
                      <a:pt x="198" y="1326"/>
                      <a:pt x="220" y="1304"/>
                      <a:pt x="242" y="1282"/>
                    </a:cubicBezTo>
                    <a:lnTo>
                      <a:pt x="1364" y="248"/>
                    </a:lnTo>
                    <a:cubicBezTo>
                      <a:pt x="1430" y="182"/>
                      <a:pt x="1430" y="94"/>
                      <a:pt x="1386" y="50"/>
                    </a:cubicBezTo>
                    <a:cubicBezTo>
                      <a:pt x="1353" y="17"/>
                      <a:pt x="1314" y="0"/>
                      <a:pt x="127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" name="Google Shape;256;p36"/>
              <p:cNvSpPr/>
              <p:nvPr/>
            </p:nvSpPr>
            <p:spPr>
              <a:xfrm flipH="1">
                <a:off x="6609599" y="4058854"/>
                <a:ext cx="640727" cy="52652"/>
              </a:xfrm>
              <a:custGeom>
                <a:avLst/>
                <a:gdLst/>
                <a:ahLst/>
                <a:cxnLst/>
                <a:rect l="l" t="t" r="r" b="b"/>
                <a:pathLst>
                  <a:path w="16343" h="1343" extrusionOk="0">
                    <a:moveTo>
                      <a:pt x="0" y="1"/>
                    </a:moveTo>
                    <a:lnTo>
                      <a:pt x="0" y="1145"/>
                    </a:lnTo>
                    <a:lnTo>
                      <a:pt x="16320" y="1342"/>
                    </a:lnTo>
                    <a:lnTo>
                      <a:pt x="16342" y="199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257;p36"/>
              <p:cNvSpPr/>
              <p:nvPr/>
            </p:nvSpPr>
            <p:spPr>
              <a:xfrm flipH="1">
                <a:off x="6604424" y="4053679"/>
                <a:ext cx="651940" cy="63002"/>
              </a:xfrm>
              <a:custGeom>
                <a:avLst/>
                <a:gdLst/>
                <a:ahLst/>
                <a:cxnLst/>
                <a:rect l="l" t="t" r="r" b="b"/>
                <a:pathLst>
                  <a:path w="16629" h="1607" extrusionOk="0">
                    <a:moveTo>
                      <a:pt x="286" y="287"/>
                    </a:moveTo>
                    <a:lnTo>
                      <a:pt x="16342" y="485"/>
                    </a:lnTo>
                    <a:lnTo>
                      <a:pt x="16342" y="1343"/>
                    </a:lnTo>
                    <a:lnTo>
                      <a:pt x="286" y="1145"/>
                    </a:lnTo>
                    <a:lnTo>
                      <a:pt x="286" y="287"/>
                    </a:lnTo>
                    <a:close/>
                    <a:moveTo>
                      <a:pt x="154" y="1"/>
                    </a:moveTo>
                    <a:cubicBezTo>
                      <a:pt x="88" y="1"/>
                      <a:pt x="22" y="67"/>
                      <a:pt x="22" y="133"/>
                    </a:cubicBezTo>
                    <a:lnTo>
                      <a:pt x="0" y="1277"/>
                    </a:lnTo>
                    <a:cubicBezTo>
                      <a:pt x="0" y="1299"/>
                      <a:pt x="22" y="1343"/>
                      <a:pt x="44" y="1365"/>
                    </a:cubicBezTo>
                    <a:cubicBezTo>
                      <a:pt x="66" y="1387"/>
                      <a:pt x="110" y="1409"/>
                      <a:pt x="132" y="1409"/>
                    </a:cubicBezTo>
                    <a:lnTo>
                      <a:pt x="16474" y="1606"/>
                    </a:lnTo>
                    <a:cubicBezTo>
                      <a:pt x="16518" y="1606"/>
                      <a:pt x="16540" y="1606"/>
                      <a:pt x="16562" y="1584"/>
                    </a:cubicBezTo>
                    <a:cubicBezTo>
                      <a:pt x="16606" y="1540"/>
                      <a:pt x="16606" y="1518"/>
                      <a:pt x="16606" y="1474"/>
                    </a:cubicBezTo>
                    <a:lnTo>
                      <a:pt x="16628" y="331"/>
                    </a:lnTo>
                    <a:cubicBezTo>
                      <a:pt x="16628" y="265"/>
                      <a:pt x="16562" y="199"/>
                      <a:pt x="16496" y="199"/>
                    </a:cubicBezTo>
                    <a:lnTo>
                      <a:pt x="154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258;p36"/>
              <p:cNvSpPr/>
              <p:nvPr/>
            </p:nvSpPr>
            <p:spPr>
              <a:xfrm flipH="1">
                <a:off x="7974600" y="3405268"/>
                <a:ext cx="224253" cy="231976"/>
              </a:xfrm>
              <a:custGeom>
                <a:avLst/>
                <a:gdLst/>
                <a:ahLst/>
                <a:cxnLst/>
                <a:rect l="l" t="t" r="r" b="b"/>
                <a:pathLst>
                  <a:path w="5720" h="5917" extrusionOk="0">
                    <a:moveTo>
                      <a:pt x="792" y="0"/>
                    </a:moveTo>
                    <a:lnTo>
                      <a:pt x="1" y="990"/>
                    </a:lnTo>
                    <a:lnTo>
                      <a:pt x="4817" y="5917"/>
                    </a:lnTo>
                    <a:lnTo>
                      <a:pt x="5719" y="5015"/>
                    </a:lnTo>
                    <a:lnTo>
                      <a:pt x="792" y="0"/>
                    </a:lnTo>
                    <a:close/>
                  </a:path>
                </a:pathLst>
              </a:custGeom>
              <a:solidFill>
                <a:srgbClr val="E3A08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" name="Google Shape;259;p36"/>
              <p:cNvSpPr/>
              <p:nvPr/>
            </p:nvSpPr>
            <p:spPr>
              <a:xfrm flipH="1">
                <a:off x="7969425" y="3400092"/>
                <a:ext cx="235465" cy="242326"/>
              </a:xfrm>
              <a:custGeom>
                <a:avLst/>
                <a:gdLst/>
                <a:ahLst/>
                <a:cxnLst/>
                <a:rect l="l" t="t" r="r" b="b"/>
                <a:pathLst>
                  <a:path w="6006" h="6181" extrusionOk="0">
                    <a:moveTo>
                      <a:pt x="946" y="352"/>
                    </a:moveTo>
                    <a:lnTo>
                      <a:pt x="5675" y="5147"/>
                    </a:lnTo>
                    <a:lnTo>
                      <a:pt x="4971" y="5851"/>
                    </a:lnTo>
                    <a:lnTo>
                      <a:pt x="331" y="1122"/>
                    </a:lnTo>
                    <a:lnTo>
                      <a:pt x="946" y="352"/>
                    </a:lnTo>
                    <a:close/>
                    <a:moveTo>
                      <a:pt x="946" y="0"/>
                    </a:moveTo>
                    <a:cubicBezTo>
                      <a:pt x="902" y="0"/>
                      <a:pt x="858" y="22"/>
                      <a:pt x="836" y="44"/>
                    </a:cubicBezTo>
                    <a:lnTo>
                      <a:pt x="45" y="1034"/>
                    </a:lnTo>
                    <a:cubicBezTo>
                      <a:pt x="1" y="1100"/>
                      <a:pt x="1" y="1166"/>
                      <a:pt x="67" y="1232"/>
                    </a:cubicBezTo>
                    <a:lnTo>
                      <a:pt x="4861" y="6137"/>
                    </a:lnTo>
                    <a:cubicBezTo>
                      <a:pt x="4883" y="6159"/>
                      <a:pt x="4927" y="6181"/>
                      <a:pt x="4971" y="6181"/>
                    </a:cubicBezTo>
                    <a:cubicBezTo>
                      <a:pt x="4993" y="6181"/>
                      <a:pt x="5037" y="6159"/>
                      <a:pt x="5059" y="6137"/>
                    </a:cubicBezTo>
                    <a:lnTo>
                      <a:pt x="5961" y="5257"/>
                    </a:lnTo>
                    <a:cubicBezTo>
                      <a:pt x="6005" y="5191"/>
                      <a:pt x="6005" y="5125"/>
                      <a:pt x="5961" y="5059"/>
                    </a:cubicBezTo>
                    <a:lnTo>
                      <a:pt x="1034" y="44"/>
                    </a:lnTo>
                    <a:cubicBezTo>
                      <a:pt x="1012" y="22"/>
                      <a:pt x="990" y="0"/>
                      <a:pt x="94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" name="Google Shape;260;p36"/>
              <p:cNvSpPr/>
              <p:nvPr/>
            </p:nvSpPr>
            <p:spPr>
              <a:xfrm flipH="1">
                <a:off x="7897875" y="3434554"/>
                <a:ext cx="484652" cy="620027"/>
              </a:xfrm>
              <a:custGeom>
                <a:avLst/>
                <a:gdLst/>
                <a:ahLst/>
                <a:cxnLst/>
                <a:rect l="l" t="t" r="r" b="b"/>
                <a:pathLst>
                  <a:path w="12362" h="15815" extrusionOk="0">
                    <a:moveTo>
                      <a:pt x="4620" y="1"/>
                    </a:moveTo>
                    <a:lnTo>
                      <a:pt x="1" y="4114"/>
                    </a:lnTo>
                    <a:lnTo>
                      <a:pt x="11394" y="15815"/>
                    </a:lnTo>
                    <a:cubicBezTo>
                      <a:pt x="12186" y="15045"/>
                      <a:pt x="12362" y="13791"/>
                      <a:pt x="11878" y="12582"/>
                    </a:cubicBezTo>
                    <a:lnTo>
                      <a:pt x="9216" y="6049"/>
                    </a:lnTo>
                    <a:lnTo>
                      <a:pt x="9920" y="5390"/>
                    </a:lnTo>
                    <a:lnTo>
                      <a:pt x="4620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" name="Google Shape;261;p36"/>
              <p:cNvSpPr/>
              <p:nvPr/>
            </p:nvSpPr>
            <p:spPr>
              <a:xfrm flipH="1">
                <a:off x="7891838" y="3428987"/>
                <a:ext cx="495865" cy="630769"/>
              </a:xfrm>
              <a:custGeom>
                <a:avLst/>
                <a:gdLst/>
                <a:ahLst/>
                <a:cxnLst/>
                <a:rect l="l" t="t" r="r" b="b"/>
                <a:pathLst>
                  <a:path w="12648" h="16089" extrusionOk="0">
                    <a:moveTo>
                      <a:pt x="4752" y="319"/>
                    </a:moveTo>
                    <a:lnTo>
                      <a:pt x="9854" y="5510"/>
                    </a:lnTo>
                    <a:lnTo>
                      <a:pt x="9261" y="6103"/>
                    </a:lnTo>
                    <a:cubicBezTo>
                      <a:pt x="9217" y="6147"/>
                      <a:pt x="9195" y="6191"/>
                      <a:pt x="9217" y="6257"/>
                    </a:cubicBezTo>
                    <a:lnTo>
                      <a:pt x="11878" y="12768"/>
                    </a:lnTo>
                    <a:cubicBezTo>
                      <a:pt x="12340" y="13889"/>
                      <a:pt x="12186" y="15011"/>
                      <a:pt x="11526" y="15759"/>
                    </a:cubicBezTo>
                    <a:lnTo>
                      <a:pt x="331" y="4278"/>
                    </a:lnTo>
                    <a:lnTo>
                      <a:pt x="4752" y="319"/>
                    </a:lnTo>
                    <a:close/>
                    <a:moveTo>
                      <a:pt x="4771" y="0"/>
                    </a:moveTo>
                    <a:cubicBezTo>
                      <a:pt x="4735" y="0"/>
                      <a:pt x="4697" y="11"/>
                      <a:pt x="4664" y="33"/>
                    </a:cubicBezTo>
                    <a:lnTo>
                      <a:pt x="45" y="4168"/>
                    </a:lnTo>
                    <a:cubicBezTo>
                      <a:pt x="23" y="4190"/>
                      <a:pt x="1" y="4212"/>
                      <a:pt x="1" y="4256"/>
                    </a:cubicBezTo>
                    <a:cubicBezTo>
                      <a:pt x="1" y="4300"/>
                      <a:pt x="1" y="4344"/>
                      <a:pt x="45" y="4366"/>
                    </a:cubicBezTo>
                    <a:lnTo>
                      <a:pt x="11416" y="16045"/>
                    </a:lnTo>
                    <a:cubicBezTo>
                      <a:pt x="11460" y="16067"/>
                      <a:pt x="11482" y="16089"/>
                      <a:pt x="11526" y="16089"/>
                    </a:cubicBezTo>
                    <a:cubicBezTo>
                      <a:pt x="11548" y="16089"/>
                      <a:pt x="11592" y="16089"/>
                      <a:pt x="11614" y="16045"/>
                    </a:cubicBezTo>
                    <a:cubicBezTo>
                      <a:pt x="12450" y="15231"/>
                      <a:pt x="12648" y="13933"/>
                      <a:pt x="12142" y="12680"/>
                    </a:cubicBezTo>
                    <a:lnTo>
                      <a:pt x="9524" y="6235"/>
                    </a:lnTo>
                    <a:lnTo>
                      <a:pt x="10140" y="5620"/>
                    </a:lnTo>
                    <a:cubicBezTo>
                      <a:pt x="10162" y="5598"/>
                      <a:pt x="10184" y="5554"/>
                      <a:pt x="10184" y="5532"/>
                    </a:cubicBezTo>
                    <a:cubicBezTo>
                      <a:pt x="10184" y="5488"/>
                      <a:pt x="10162" y="5444"/>
                      <a:pt x="10140" y="5422"/>
                    </a:cubicBezTo>
                    <a:lnTo>
                      <a:pt x="4862" y="33"/>
                    </a:lnTo>
                    <a:cubicBezTo>
                      <a:pt x="4840" y="11"/>
                      <a:pt x="4807" y="0"/>
                      <a:pt x="477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" name="Google Shape;262;p36"/>
              <p:cNvSpPr/>
              <p:nvPr/>
            </p:nvSpPr>
            <p:spPr>
              <a:xfrm flipH="1">
                <a:off x="7928063" y="3663824"/>
                <a:ext cx="83663" cy="73431"/>
              </a:xfrm>
              <a:custGeom>
                <a:avLst/>
                <a:gdLst/>
                <a:ahLst/>
                <a:cxnLst/>
                <a:rect l="l" t="t" r="r" b="b"/>
                <a:pathLst>
                  <a:path w="2134" h="1873" extrusionOk="0">
                    <a:moveTo>
                      <a:pt x="1188" y="267"/>
                    </a:moveTo>
                    <a:cubicBezTo>
                      <a:pt x="1320" y="267"/>
                      <a:pt x="1474" y="333"/>
                      <a:pt x="1584" y="421"/>
                    </a:cubicBezTo>
                    <a:cubicBezTo>
                      <a:pt x="1782" y="619"/>
                      <a:pt x="1826" y="905"/>
                      <a:pt x="1694" y="1059"/>
                    </a:cubicBezTo>
                    <a:cubicBezTo>
                      <a:pt x="1562" y="1213"/>
                      <a:pt x="968" y="1587"/>
                      <a:pt x="638" y="1609"/>
                    </a:cubicBezTo>
                    <a:cubicBezTo>
                      <a:pt x="594" y="1609"/>
                      <a:pt x="550" y="1587"/>
                      <a:pt x="550" y="1587"/>
                    </a:cubicBezTo>
                    <a:cubicBezTo>
                      <a:pt x="396" y="1433"/>
                      <a:pt x="748" y="619"/>
                      <a:pt x="968" y="377"/>
                    </a:cubicBezTo>
                    <a:cubicBezTo>
                      <a:pt x="1034" y="289"/>
                      <a:pt x="1122" y="267"/>
                      <a:pt x="1188" y="267"/>
                    </a:cubicBezTo>
                    <a:close/>
                    <a:moveTo>
                      <a:pt x="1249" y="0"/>
                    </a:moveTo>
                    <a:cubicBezTo>
                      <a:pt x="1229" y="0"/>
                      <a:pt x="1208" y="1"/>
                      <a:pt x="1188" y="3"/>
                    </a:cubicBezTo>
                    <a:cubicBezTo>
                      <a:pt x="1012" y="3"/>
                      <a:pt x="880" y="69"/>
                      <a:pt x="770" y="179"/>
                    </a:cubicBezTo>
                    <a:cubicBezTo>
                      <a:pt x="616" y="355"/>
                      <a:pt x="0" y="1433"/>
                      <a:pt x="352" y="1785"/>
                    </a:cubicBezTo>
                    <a:cubicBezTo>
                      <a:pt x="418" y="1851"/>
                      <a:pt x="506" y="1873"/>
                      <a:pt x="638" y="1873"/>
                    </a:cubicBezTo>
                    <a:lnTo>
                      <a:pt x="660" y="1873"/>
                    </a:lnTo>
                    <a:cubicBezTo>
                      <a:pt x="1078" y="1851"/>
                      <a:pt x="1738" y="1433"/>
                      <a:pt x="1892" y="1235"/>
                    </a:cubicBezTo>
                    <a:cubicBezTo>
                      <a:pt x="2134" y="971"/>
                      <a:pt x="2090" y="531"/>
                      <a:pt x="1782" y="223"/>
                    </a:cubicBezTo>
                    <a:cubicBezTo>
                      <a:pt x="1624" y="85"/>
                      <a:pt x="1431" y="0"/>
                      <a:pt x="124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" name="Google Shape;263;p36"/>
              <p:cNvSpPr/>
              <p:nvPr/>
            </p:nvSpPr>
            <p:spPr>
              <a:xfrm flipH="1">
                <a:off x="7905638" y="3723691"/>
                <a:ext cx="94014" cy="59278"/>
              </a:xfrm>
              <a:custGeom>
                <a:avLst/>
                <a:gdLst/>
                <a:ahLst/>
                <a:cxnLst/>
                <a:rect l="l" t="t" r="r" b="b"/>
                <a:pathLst>
                  <a:path w="2398" h="1512" extrusionOk="0">
                    <a:moveTo>
                      <a:pt x="792" y="280"/>
                    </a:moveTo>
                    <a:cubicBezTo>
                      <a:pt x="1100" y="280"/>
                      <a:pt x="1474" y="302"/>
                      <a:pt x="1672" y="368"/>
                    </a:cubicBezTo>
                    <a:cubicBezTo>
                      <a:pt x="1914" y="456"/>
                      <a:pt x="2112" y="720"/>
                      <a:pt x="2068" y="962"/>
                    </a:cubicBezTo>
                    <a:cubicBezTo>
                      <a:pt x="2068" y="1072"/>
                      <a:pt x="2024" y="1138"/>
                      <a:pt x="1936" y="1182"/>
                    </a:cubicBezTo>
                    <a:cubicBezTo>
                      <a:pt x="1879" y="1224"/>
                      <a:pt x="1813" y="1249"/>
                      <a:pt x="1738" y="1249"/>
                    </a:cubicBezTo>
                    <a:cubicBezTo>
                      <a:pt x="1697" y="1249"/>
                      <a:pt x="1653" y="1241"/>
                      <a:pt x="1606" y="1226"/>
                    </a:cubicBezTo>
                    <a:cubicBezTo>
                      <a:pt x="1232" y="1094"/>
                      <a:pt x="330" y="522"/>
                      <a:pt x="330" y="346"/>
                    </a:cubicBezTo>
                    <a:cubicBezTo>
                      <a:pt x="374" y="302"/>
                      <a:pt x="572" y="280"/>
                      <a:pt x="792" y="280"/>
                    </a:cubicBezTo>
                    <a:close/>
                    <a:moveTo>
                      <a:pt x="783" y="1"/>
                    </a:moveTo>
                    <a:cubicBezTo>
                      <a:pt x="545" y="1"/>
                      <a:pt x="325" y="28"/>
                      <a:pt x="198" y="104"/>
                    </a:cubicBezTo>
                    <a:cubicBezTo>
                      <a:pt x="88" y="170"/>
                      <a:pt x="66" y="258"/>
                      <a:pt x="44" y="302"/>
                    </a:cubicBezTo>
                    <a:cubicBezTo>
                      <a:pt x="0" y="764"/>
                      <a:pt x="1342" y="1424"/>
                      <a:pt x="1518" y="1490"/>
                    </a:cubicBezTo>
                    <a:cubicBezTo>
                      <a:pt x="1606" y="1512"/>
                      <a:pt x="1672" y="1512"/>
                      <a:pt x="1760" y="1512"/>
                    </a:cubicBezTo>
                    <a:cubicBezTo>
                      <a:pt x="1870" y="1512"/>
                      <a:pt x="1980" y="1490"/>
                      <a:pt x="2090" y="1424"/>
                    </a:cubicBezTo>
                    <a:cubicBezTo>
                      <a:pt x="2222" y="1336"/>
                      <a:pt x="2332" y="1182"/>
                      <a:pt x="2354" y="1006"/>
                    </a:cubicBezTo>
                    <a:cubicBezTo>
                      <a:pt x="2398" y="632"/>
                      <a:pt x="2134" y="236"/>
                      <a:pt x="1760" y="126"/>
                    </a:cubicBezTo>
                    <a:cubicBezTo>
                      <a:pt x="1597" y="72"/>
                      <a:pt x="1167" y="1"/>
                      <a:pt x="78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" name="Google Shape;264;p36"/>
              <p:cNvSpPr/>
              <p:nvPr/>
            </p:nvSpPr>
            <p:spPr>
              <a:xfrm flipH="1">
                <a:off x="7999612" y="3731218"/>
                <a:ext cx="59552" cy="2588"/>
              </a:xfrm>
              <a:custGeom>
                <a:avLst/>
                <a:gdLst/>
                <a:ahLst/>
                <a:cxnLst/>
                <a:rect l="l" t="t" r="r" b="b"/>
                <a:pathLst>
                  <a:path w="1519" h="66" extrusionOk="0">
                    <a:moveTo>
                      <a:pt x="1518" y="66"/>
                    </a:moveTo>
                    <a:lnTo>
                      <a:pt x="1" y="0"/>
                    </a:lnTo>
                  </a:path>
                </a:pathLst>
              </a:custGeom>
              <a:solidFill>
                <a:srgbClr val="6B1C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" name="Google Shape;265;p36"/>
              <p:cNvSpPr/>
              <p:nvPr/>
            </p:nvSpPr>
            <p:spPr>
              <a:xfrm flipH="1">
                <a:off x="7993575" y="3726043"/>
                <a:ext cx="70765" cy="12938"/>
              </a:xfrm>
              <a:custGeom>
                <a:avLst/>
                <a:gdLst/>
                <a:ahLst/>
                <a:cxnLst/>
                <a:rect l="l" t="t" r="r" b="b"/>
                <a:pathLst>
                  <a:path w="1805" h="330" extrusionOk="0">
                    <a:moveTo>
                      <a:pt x="133" y="0"/>
                    </a:moveTo>
                    <a:cubicBezTo>
                      <a:pt x="67" y="0"/>
                      <a:pt x="1" y="66"/>
                      <a:pt x="1" y="132"/>
                    </a:cubicBezTo>
                    <a:cubicBezTo>
                      <a:pt x="1" y="220"/>
                      <a:pt x="45" y="264"/>
                      <a:pt x="133" y="286"/>
                    </a:cubicBezTo>
                    <a:lnTo>
                      <a:pt x="1650" y="330"/>
                    </a:lnTo>
                    <a:cubicBezTo>
                      <a:pt x="1716" y="330"/>
                      <a:pt x="1782" y="264"/>
                      <a:pt x="1782" y="198"/>
                    </a:cubicBezTo>
                    <a:cubicBezTo>
                      <a:pt x="1804" y="132"/>
                      <a:pt x="1738" y="66"/>
                      <a:pt x="1650" y="66"/>
                    </a:cubicBezTo>
                    <a:lnTo>
                      <a:pt x="133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" name="Google Shape;266;p36"/>
              <p:cNvSpPr/>
              <p:nvPr/>
            </p:nvSpPr>
            <p:spPr>
              <a:xfrm flipH="1">
                <a:off x="8009100" y="3707930"/>
                <a:ext cx="59552" cy="2627"/>
              </a:xfrm>
              <a:custGeom>
                <a:avLst/>
                <a:gdLst/>
                <a:ahLst/>
                <a:cxnLst/>
                <a:rect l="l" t="t" r="r" b="b"/>
                <a:pathLst>
                  <a:path w="1519" h="67" extrusionOk="0">
                    <a:moveTo>
                      <a:pt x="1518" y="66"/>
                    </a:moveTo>
                    <a:lnTo>
                      <a:pt x="1" y="0"/>
                    </a:lnTo>
                  </a:path>
                </a:pathLst>
              </a:custGeom>
              <a:solidFill>
                <a:srgbClr val="6B1C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" name="Google Shape;267;p36"/>
              <p:cNvSpPr/>
              <p:nvPr/>
            </p:nvSpPr>
            <p:spPr>
              <a:xfrm flipH="1">
                <a:off x="8003925" y="3702755"/>
                <a:ext cx="70765" cy="12977"/>
              </a:xfrm>
              <a:custGeom>
                <a:avLst/>
                <a:gdLst/>
                <a:ahLst/>
                <a:cxnLst/>
                <a:rect l="l" t="t" r="r" b="b"/>
                <a:pathLst>
                  <a:path w="1805" h="331" extrusionOk="0">
                    <a:moveTo>
                      <a:pt x="155" y="0"/>
                    </a:moveTo>
                    <a:cubicBezTo>
                      <a:pt x="89" y="0"/>
                      <a:pt x="23" y="66"/>
                      <a:pt x="1" y="132"/>
                    </a:cubicBezTo>
                    <a:cubicBezTo>
                      <a:pt x="1" y="220"/>
                      <a:pt x="67" y="264"/>
                      <a:pt x="133" y="286"/>
                    </a:cubicBezTo>
                    <a:lnTo>
                      <a:pt x="1672" y="330"/>
                    </a:lnTo>
                    <a:cubicBezTo>
                      <a:pt x="1738" y="330"/>
                      <a:pt x="1804" y="264"/>
                      <a:pt x="1804" y="198"/>
                    </a:cubicBezTo>
                    <a:cubicBezTo>
                      <a:pt x="1804" y="132"/>
                      <a:pt x="1760" y="66"/>
                      <a:pt x="1672" y="66"/>
                    </a:cubicBezTo>
                    <a:lnTo>
                      <a:pt x="155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" name="Google Shape;268;p36"/>
              <p:cNvSpPr/>
              <p:nvPr/>
            </p:nvSpPr>
            <p:spPr>
              <a:xfrm flipH="1">
                <a:off x="7990987" y="3756191"/>
                <a:ext cx="60415" cy="2627"/>
              </a:xfrm>
              <a:custGeom>
                <a:avLst/>
                <a:gdLst/>
                <a:ahLst/>
                <a:cxnLst/>
                <a:rect l="l" t="t" r="r" b="b"/>
                <a:pathLst>
                  <a:path w="1541" h="67" extrusionOk="0">
                    <a:moveTo>
                      <a:pt x="1540" y="67"/>
                    </a:moveTo>
                    <a:lnTo>
                      <a:pt x="1" y="1"/>
                    </a:lnTo>
                  </a:path>
                </a:pathLst>
              </a:custGeom>
              <a:solidFill>
                <a:srgbClr val="6B1C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" name="Google Shape;269;p36"/>
              <p:cNvSpPr/>
              <p:nvPr/>
            </p:nvSpPr>
            <p:spPr>
              <a:xfrm flipH="1">
                <a:off x="7985812" y="3751016"/>
                <a:ext cx="70765" cy="12977"/>
              </a:xfrm>
              <a:custGeom>
                <a:avLst/>
                <a:gdLst/>
                <a:ahLst/>
                <a:cxnLst/>
                <a:rect l="l" t="t" r="r" b="b"/>
                <a:pathLst>
                  <a:path w="1805" h="331" extrusionOk="0">
                    <a:moveTo>
                      <a:pt x="155" y="1"/>
                    </a:moveTo>
                    <a:cubicBezTo>
                      <a:pt x="67" y="1"/>
                      <a:pt x="1" y="45"/>
                      <a:pt x="1" y="133"/>
                    </a:cubicBezTo>
                    <a:cubicBezTo>
                      <a:pt x="1" y="199"/>
                      <a:pt x="67" y="265"/>
                      <a:pt x="133" y="265"/>
                    </a:cubicBezTo>
                    <a:lnTo>
                      <a:pt x="1650" y="331"/>
                    </a:lnTo>
                    <a:lnTo>
                      <a:pt x="1672" y="331"/>
                    </a:lnTo>
                    <a:cubicBezTo>
                      <a:pt x="1738" y="331"/>
                      <a:pt x="1804" y="265"/>
                      <a:pt x="1804" y="199"/>
                    </a:cubicBezTo>
                    <a:cubicBezTo>
                      <a:pt x="1804" y="111"/>
                      <a:pt x="1738" y="67"/>
                      <a:pt x="1672" y="45"/>
                    </a:cubicBezTo>
                    <a:lnTo>
                      <a:pt x="15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" name="Google Shape;270;p36"/>
              <p:cNvSpPr/>
              <p:nvPr/>
            </p:nvSpPr>
            <p:spPr>
              <a:xfrm flipH="1">
                <a:off x="7934101" y="3596666"/>
                <a:ext cx="480300" cy="491552"/>
              </a:xfrm>
              <a:custGeom>
                <a:avLst/>
                <a:gdLst/>
                <a:ahLst/>
                <a:cxnLst/>
                <a:rect l="l" t="t" r="r" b="b"/>
                <a:pathLst>
                  <a:path w="12251" h="12538" extrusionOk="0">
                    <a:moveTo>
                      <a:pt x="814" y="1"/>
                    </a:moveTo>
                    <a:lnTo>
                      <a:pt x="0" y="793"/>
                    </a:lnTo>
                    <a:lnTo>
                      <a:pt x="11437" y="12538"/>
                    </a:lnTo>
                    <a:lnTo>
                      <a:pt x="12251" y="11724"/>
                    </a:lnTo>
                    <a:lnTo>
                      <a:pt x="814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" name="Google Shape;271;p36"/>
              <p:cNvSpPr/>
              <p:nvPr/>
            </p:nvSpPr>
            <p:spPr>
              <a:xfrm flipH="1">
                <a:off x="7928063" y="3590629"/>
                <a:ext cx="492376" cy="502765"/>
              </a:xfrm>
              <a:custGeom>
                <a:avLst/>
                <a:gdLst/>
                <a:ahLst/>
                <a:cxnLst/>
                <a:rect l="l" t="t" r="r" b="b"/>
                <a:pathLst>
                  <a:path w="12559" h="12824" extrusionOk="0">
                    <a:moveTo>
                      <a:pt x="968" y="353"/>
                    </a:moveTo>
                    <a:lnTo>
                      <a:pt x="12207" y="11878"/>
                    </a:lnTo>
                    <a:lnTo>
                      <a:pt x="11591" y="12494"/>
                    </a:lnTo>
                    <a:lnTo>
                      <a:pt x="352" y="947"/>
                    </a:lnTo>
                    <a:lnTo>
                      <a:pt x="968" y="353"/>
                    </a:lnTo>
                    <a:close/>
                    <a:moveTo>
                      <a:pt x="968" y="1"/>
                    </a:moveTo>
                    <a:cubicBezTo>
                      <a:pt x="924" y="23"/>
                      <a:pt x="902" y="23"/>
                      <a:pt x="858" y="45"/>
                    </a:cubicBezTo>
                    <a:lnTo>
                      <a:pt x="44" y="837"/>
                    </a:lnTo>
                    <a:cubicBezTo>
                      <a:pt x="0" y="903"/>
                      <a:pt x="0" y="991"/>
                      <a:pt x="44" y="1035"/>
                    </a:cubicBezTo>
                    <a:lnTo>
                      <a:pt x="11503" y="12780"/>
                    </a:lnTo>
                    <a:cubicBezTo>
                      <a:pt x="11525" y="12802"/>
                      <a:pt x="11547" y="12824"/>
                      <a:pt x="11591" y="12824"/>
                    </a:cubicBezTo>
                    <a:cubicBezTo>
                      <a:pt x="11635" y="12824"/>
                      <a:pt x="11657" y="12802"/>
                      <a:pt x="11701" y="12780"/>
                    </a:cubicBezTo>
                    <a:lnTo>
                      <a:pt x="12515" y="11988"/>
                    </a:lnTo>
                    <a:cubicBezTo>
                      <a:pt x="12559" y="11922"/>
                      <a:pt x="12559" y="11834"/>
                      <a:pt x="12515" y="11790"/>
                    </a:cubicBezTo>
                    <a:lnTo>
                      <a:pt x="1056" y="45"/>
                    </a:lnTo>
                    <a:cubicBezTo>
                      <a:pt x="1034" y="23"/>
                      <a:pt x="990" y="1"/>
                      <a:pt x="96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" name="Google Shape;272;p36"/>
              <p:cNvSpPr/>
              <p:nvPr/>
            </p:nvSpPr>
            <p:spPr>
              <a:xfrm flipH="1">
                <a:off x="7051087" y="1521781"/>
                <a:ext cx="770888" cy="783277"/>
              </a:xfrm>
              <a:custGeom>
                <a:avLst/>
                <a:gdLst/>
                <a:ahLst/>
                <a:cxnLst/>
                <a:rect l="l" t="t" r="r" b="b"/>
                <a:pathLst>
                  <a:path w="19663" h="19979" extrusionOk="0">
                    <a:moveTo>
                      <a:pt x="11158" y="0"/>
                    </a:moveTo>
                    <a:cubicBezTo>
                      <a:pt x="9869" y="0"/>
                      <a:pt x="8069" y="181"/>
                      <a:pt x="6378" y="381"/>
                    </a:cubicBezTo>
                    <a:cubicBezTo>
                      <a:pt x="3584" y="732"/>
                      <a:pt x="1385" y="2998"/>
                      <a:pt x="1055" y="5857"/>
                    </a:cubicBezTo>
                    <a:lnTo>
                      <a:pt x="21" y="19472"/>
                    </a:lnTo>
                    <a:cubicBezTo>
                      <a:pt x="0" y="19745"/>
                      <a:pt x="201" y="19979"/>
                      <a:pt x="469" y="19979"/>
                    </a:cubicBezTo>
                    <a:cubicBezTo>
                      <a:pt x="481" y="19979"/>
                      <a:pt x="493" y="19978"/>
                      <a:pt x="505" y="19977"/>
                    </a:cubicBezTo>
                    <a:lnTo>
                      <a:pt x="19574" y="19428"/>
                    </a:lnTo>
                    <a:lnTo>
                      <a:pt x="19662" y="19076"/>
                    </a:lnTo>
                    <a:cubicBezTo>
                      <a:pt x="19662" y="19076"/>
                      <a:pt x="19090" y="5307"/>
                      <a:pt x="19068" y="4999"/>
                    </a:cubicBezTo>
                    <a:cubicBezTo>
                      <a:pt x="18980" y="3394"/>
                      <a:pt x="18628" y="1766"/>
                      <a:pt x="17067" y="952"/>
                    </a:cubicBezTo>
                    <a:cubicBezTo>
                      <a:pt x="15417" y="95"/>
                      <a:pt x="13372" y="51"/>
                      <a:pt x="11546" y="7"/>
                    </a:cubicBezTo>
                    <a:cubicBezTo>
                      <a:pt x="11423" y="2"/>
                      <a:pt x="11293" y="0"/>
                      <a:pt x="11158" y="0"/>
                    </a:cubicBezTo>
                    <a:close/>
                  </a:path>
                </a:pathLst>
              </a:custGeom>
              <a:solidFill>
                <a:srgbClr val="6B6BD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" name="Google Shape;273;p36"/>
              <p:cNvSpPr/>
              <p:nvPr/>
            </p:nvSpPr>
            <p:spPr>
              <a:xfrm flipH="1">
                <a:off x="7045049" y="1516527"/>
                <a:ext cx="782140" cy="794529"/>
              </a:xfrm>
              <a:custGeom>
                <a:avLst/>
                <a:gdLst/>
                <a:ahLst/>
                <a:cxnLst/>
                <a:rect l="l" t="t" r="r" b="b"/>
                <a:pathLst>
                  <a:path w="19950" h="20266" extrusionOk="0">
                    <a:moveTo>
                      <a:pt x="11811" y="273"/>
                    </a:moveTo>
                    <a:cubicBezTo>
                      <a:pt x="13571" y="339"/>
                      <a:pt x="15550" y="383"/>
                      <a:pt x="17156" y="1218"/>
                    </a:cubicBezTo>
                    <a:cubicBezTo>
                      <a:pt x="18717" y="2032"/>
                      <a:pt x="19003" y="3748"/>
                      <a:pt x="19069" y="5155"/>
                    </a:cubicBezTo>
                    <a:cubicBezTo>
                      <a:pt x="19091" y="5419"/>
                      <a:pt x="19641" y="18594"/>
                      <a:pt x="19663" y="19210"/>
                    </a:cubicBezTo>
                    <a:lnTo>
                      <a:pt x="19597" y="19430"/>
                    </a:lnTo>
                    <a:lnTo>
                      <a:pt x="638" y="19979"/>
                    </a:lnTo>
                    <a:cubicBezTo>
                      <a:pt x="528" y="19979"/>
                      <a:pt x="440" y="19935"/>
                      <a:pt x="374" y="19869"/>
                    </a:cubicBezTo>
                    <a:cubicBezTo>
                      <a:pt x="308" y="19804"/>
                      <a:pt x="264" y="19716"/>
                      <a:pt x="286" y="19606"/>
                    </a:cubicBezTo>
                    <a:lnTo>
                      <a:pt x="1342" y="6013"/>
                    </a:lnTo>
                    <a:cubicBezTo>
                      <a:pt x="1650" y="3198"/>
                      <a:pt x="3783" y="998"/>
                      <a:pt x="6511" y="646"/>
                    </a:cubicBezTo>
                    <a:cubicBezTo>
                      <a:pt x="8578" y="405"/>
                      <a:pt x="10184" y="273"/>
                      <a:pt x="11305" y="273"/>
                    </a:cubicBezTo>
                    <a:close/>
                    <a:moveTo>
                      <a:pt x="11241" y="0"/>
                    </a:moveTo>
                    <a:cubicBezTo>
                      <a:pt x="10110" y="0"/>
                      <a:pt x="8526" y="133"/>
                      <a:pt x="6489" y="383"/>
                    </a:cubicBezTo>
                    <a:cubicBezTo>
                      <a:pt x="3607" y="734"/>
                      <a:pt x="1386" y="3044"/>
                      <a:pt x="1056" y="5991"/>
                    </a:cubicBezTo>
                    <a:lnTo>
                      <a:pt x="0" y="19584"/>
                    </a:lnTo>
                    <a:cubicBezTo>
                      <a:pt x="0" y="19760"/>
                      <a:pt x="44" y="19935"/>
                      <a:pt x="176" y="20067"/>
                    </a:cubicBezTo>
                    <a:cubicBezTo>
                      <a:pt x="286" y="20177"/>
                      <a:pt x="462" y="20265"/>
                      <a:pt x="616" y="20265"/>
                    </a:cubicBezTo>
                    <a:lnTo>
                      <a:pt x="638" y="20265"/>
                    </a:lnTo>
                    <a:lnTo>
                      <a:pt x="19707" y="19716"/>
                    </a:lnTo>
                    <a:cubicBezTo>
                      <a:pt x="19773" y="19716"/>
                      <a:pt x="19839" y="19672"/>
                      <a:pt x="19839" y="19606"/>
                    </a:cubicBezTo>
                    <a:lnTo>
                      <a:pt x="19927" y="19254"/>
                    </a:lnTo>
                    <a:cubicBezTo>
                      <a:pt x="19949" y="19232"/>
                      <a:pt x="19949" y="19232"/>
                      <a:pt x="19949" y="19210"/>
                    </a:cubicBezTo>
                    <a:cubicBezTo>
                      <a:pt x="19927" y="18638"/>
                      <a:pt x="19355" y="5419"/>
                      <a:pt x="19355" y="5133"/>
                    </a:cubicBezTo>
                    <a:cubicBezTo>
                      <a:pt x="19267" y="3660"/>
                      <a:pt x="18959" y="1856"/>
                      <a:pt x="17266" y="976"/>
                    </a:cubicBezTo>
                    <a:cubicBezTo>
                      <a:pt x="15616" y="119"/>
                      <a:pt x="13593" y="53"/>
                      <a:pt x="11811" y="9"/>
                    </a:cubicBezTo>
                    <a:lnTo>
                      <a:pt x="11701" y="9"/>
                    </a:lnTo>
                    <a:cubicBezTo>
                      <a:pt x="11557" y="3"/>
                      <a:pt x="11404" y="0"/>
                      <a:pt x="1124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" name="Google Shape;274;p36"/>
              <p:cNvSpPr/>
              <p:nvPr/>
            </p:nvSpPr>
            <p:spPr>
              <a:xfrm flipH="1">
                <a:off x="7228764" y="1492377"/>
                <a:ext cx="248364" cy="170228"/>
              </a:xfrm>
              <a:custGeom>
                <a:avLst/>
                <a:gdLst/>
                <a:ahLst/>
                <a:cxnLst/>
                <a:rect l="l" t="t" r="r" b="b"/>
                <a:pathLst>
                  <a:path w="6335" h="4342" extrusionOk="0">
                    <a:moveTo>
                      <a:pt x="2181" y="0"/>
                    </a:moveTo>
                    <a:cubicBezTo>
                      <a:pt x="1781" y="0"/>
                      <a:pt x="1326" y="21"/>
                      <a:pt x="859" y="53"/>
                    </a:cubicBezTo>
                    <a:cubicBezTo>
                      <a:pt x="375" y="75"/>
                      <a:pt x="1" y="449"/>
                      <a:pt x="1" y="867"/>
                    </a:cubicBezTo>
                    <a:lnTo>
                      <a:pt x="23" y="1526"/>
                    </a:lnTo>
                    <a:cubicBezTo>
                      <a:pt x="67" y="3044"/>
                      <a:pt x="1387" y="4298"/>
                      <a:pt x="3080" y="4342"/>
                    </a:cubicBezTo>
                    <a:cubicBezTo>
                      <a:pt x="3095" y="4342"/>
                      <a:pt x="3110" y="4342"/>
                      <a:pt x="3125" y="4342"/>
                    </a:cubicBezTo>
                    <a:cubicBezTo>
                      <a:pt x="4907" y="4342"/>
                      <a:pt x="6335" y="3031"/>
                      <a:pt x="6291" y="1460"/>
                    </a:cubicBezTo>
                    <a:lnTo>
                      <a:pt x="6291" y="933"/>
                    </a:lnTo>
                    <a:cubicBezTo>
                      <a:pt x="6269" y="537"/>
                      <a:pt x="5961" y="207"/>
                      <a:pt x="5521" y="163"/>
                    </a:cubicBezTo>
                    <a:cubicBezTo>
                      <a:pt x="4554" y="53"/>
                      <a:pt x="3542" y="31"/>
                      <a:pt x="2596" y="9"/>
                    </a:cubicBezTo>
                    <a:cubicBezTo>
                      <a:pt x="2467" y="3"/>
                      <a:pt x="2327" y="0"/>
                      <a:pt x="218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" name="Google Shape;275;p36"/>
              <p:cNvSpPr/>
              <p:nvPr/>
            </p:nvSpPr>
            <p:spPr>
              <a:xfrm flipH="1">
                <a:off x="7225274" y="1488378"/>
                <a:ext cx="256165" cy="177677"/>
              </a:xfrm>
              <a:custGeom>
                <a:avLst/>
                <a:gdLst/>
                <a:ahLst/>
                <a:cxnLst/>
                <a:rect l="l" t="t" r="r" b="b"/>
                <a:pathLst>
                  <a:path w="6534" h="4532" extrusionOk="0">
                    <a:moveTo>
                      <a:pt x="2307" y="212"/>
                    </a:moveTo>
                    <a:cubicBezTo>
                      <a:pt x="2449" y="212"/>
                      <a:pt x="2582" y="215"/>
                      <a:pt x="2706" y="221"/>
                    </a:cubicBezTo>
                    <a:lnTo>
                      <a:pt x="2816" y="221"/>
                    </a:lnTo>
                    <a:cubicBezTo>
                      <a:pt x="3740" y="243"/>
                      <a:pt x="4686" y="265"/>
                      <a:pt x="5631" y="375"/>
                    </a:cubicBezTo>
                    <a:cubicBezTo>
                      <a:pt x="6005" y="419"/>
                      <a:pt x="6291" y="683"/>
                      <a:pt x="6291" y="1035"/>
                    </a:cubicBezTo>
                    <a:lnTo>
                      <a:pt x="6313" y="1562"/>
                    </a:lnTo>
                    <a:cubicBezTo>
                      <a:pt x="6313" y="2244"/>
                      <a:pt x="6049" y="2904"/>
                      <a:pt x="5543" y="3410"/>
                    </a:cubicBezTo>
                    <a:cubicBezTo>
                      <a:pt x="4967" y="3986"/>
                      <a:pt x="4163" y="4335"/>
                      <a:pt x="3272" y="4335"/>
                    </a:cubicBezTo>
                    <a:cubicBezTo>
                      <a:pt x="3245" y="4335"/>
                      <a:pt x="3217" y="4334"/>
                      <a:pt x="3190" y="4334"/>
                    </a:cubicBezTo>
                    <a:cubicBezTo>
                      <a:pt x="1606" y="4312"/>
                      <a:pt x="265" y="3102"/>
                      <a:pt x="243" y="1628"/>
                    </a:cubicBezTo>
                    <a:lnTo>
                      <a:pt x="221" y="969"/>
                    </a:lnTo>
                    <a:cubicBezTo>
                      <a:pt x="221" y="595"/>
                      <a:pt x="529" y="287"/>
                      <a:pt x="969" y="265"/>
                    </a:cubicBezTo>
                    <a:cubicBezTo>
                      <a:pt x="1468" y="233"/>
                      <a:pt x="1920" y="212"/>
                      <a:pt x="2307" y="212"/>
                    </a:cubicBezTo>
                    <a:close/>
                    <a:moveTo>
                      <a:pt x="2728" y="1"/>
                    </a:moveTo>
                    <a:cubicBezTo>
                      <a:pt x="2244" y="1"/>
                      <a:pt x="1650" y="1"/>
                      <a:pt x="947" y="45"/>
                    </a:cubicBezTo>
                    <a:cubicBezTo>
                      <a:pt x="419" y="89"/>
                      <a:pt x="1" y="485"/>
                      <a:pt x="23" y="969"/>
                    </a:cubicBezTo>
                    <a:lnTo>
                      <a:pt x="23" y="1628"/>
                    </a:lnTo>
                    <a:cubicBezTo>
                      <a:pt x="67" y="3234"/>
                      <a:pt x="1453" y="4510"/>
                      <a:pt x="3190" y="4532"/>
                    </a:cubicBezTo>
                    <a:lnTo>
                      <a:pt x="3256" y="4532"/>
                    </a:lnTo>
                    <a:cubicBezTo>
                      <a:pt x="4180" y="4532"/>
                      <a:pt x="5060" y="4180"/>
                      <a:pt x="5697" y="3564"/>
                    </a:cubicBezTo>
                    <a:cubicBezTo>
                      <a:pt x="6247" y="3014"/>
                      <a:pt x="6533" y="2288"/>
                      <a:pt x="6511" y="1562"/>
                    </a:cubicBezTo>
                    <a:lnTo>
                      <a:pt x="6489" y="1035"/>
                    </a:lnTo>
                    <a:cubicBezTo>
                      <a:pt x="6489" y="595"/>
                      <a:pt x="6137" y="221"/>
                      <a:pt x="5653" y="155"/>
                    </a:cubicBezTo>
                    <a:cubicBezTo>
                      <a:pt x="4708" y="45"/>
                      <a:pt x="3740" y="23"/>
                      <a:pt x="281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" name="Google Shape;276;p36"/>
              <p:cNvSpPr/>
              <p:nvPr/>
            </p:nvSpPr>
            <p:spPr>
              <a:xfrm flipH="1">
                <a:off x="7261500" y="1328814"/>
                <a:ext cx="181990" cy="293293"/>
              </a:xfrm>
              <a:custGeom>
                <a:avLst/>
                <a:gdLst/>
                <a:ahLst/>
                <a:cxnLst/>
                <a:rect l="l" t="t" r="r" b="b"/>
                <a:pathLst>
                  <a:path w="4642" h="7481" extrusionOk="0">
                    <a:moveTo>
                      <a:pt x="2568" y="0"/>
                    </a:moveTo>
                    <a:cubicBezTo>
                      <a:pt x="1347" y="0"/>
                      <a:pt x="1" y="192"/>
                      <a:pt x="1" y="530"/>
                    </a:cubicBezTo>
                    <a:lnTo>
                      <a:pt x="111" y="5281"/>
                    </a:lnTo>
                    <a:cubicBezTo>
                      <a:pt x="154" y="6499"/>
                      <a:pt x="1166" y="7480"/>
                      <a:pt x="2380" y="7480"/>
                    </a:cubicBezTo>
                    <a:cubicBezTo>
                      <a:pt x="2393" y="7480"/>
                      <a:pt x="2407" y="7480"/>
                      <a:pt x="2420" y="7480"/>
                    </a:cubicBezTo>
                    <a:cubicBezTo>
                      <a:pt x="3674" y="7436"/>
                      <a:pt x="4641" y="6402"/>
                      <a:pt x="4619" y="5171"/>
                    </a:cubicBezTo>
                    <a:lnTo>
                      <a:pt x="4509" y="420"/>
                    </a:lnTo>
                    <a:cubicBezTo>
                      <a:pt x="4500" y="131"/>
                      <a:pt x="3576" y="0"/>
                      <a:pt x="2568" y="0"/>
                    </a:cubicBezTo>
                    <a:close/>
                  </a:path>
                </a:pathLst>
              </a:custGeom>
              <a:solidFill>
                <a:srgbClr val="E3A08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" name="Google Shape;277;p36"/>
              <p:cNvSpPr/>
              <p:nvPr/>
            </p:nvSpPr>
            <p:spPr>
              <a:xfrm flipH="1">
                <a:off x="7255462" y="1323286"/>
                <a:ext cx="193202" cy="303956"/>
              </a:xfrm>
              <a:custGeom>
                <a:avLst/>
                <a:gdLst/>
                <a:ahLst/>
                <a:cxnLst/>
                <a:rect l="l" t="t" r="r" b="b"/>
                <a:pathLst>
                  <a:path w="4928" h="7753" extrusionOk="0">
                    <a:moveTo>
                      <a:pt x="2684" y="275"/>
                    </a:moveTo>
                    <a:cubicBezTo>
                      <a:pt x="2860" y="275"/>
                      <a:pt x="3036" y="275"/>
                      <a:pt x="3212" y="297"/>
                    </a:cubicBezTo>
                    <a:cubicBezTo>
                      <a:pt x="4224" y="341"/>
                      <a:pt x="4488" y="517"/>
                      <a:pt x="4510" y="561"/>
                    </a:cubicBezTo>
                    <a:lnTo>
                      <a:pt x="4620" y="5312"/>
                    </a:lnTo>
                    <a:cubicBezTo>
                      <a:pt x="4620" y="5883"/>
                      <a:pt x="4422" y="6411"/>
                      <a:pt x="4026" y="6829"/>
                    </a:cubicBezTo>
                    <a:cubicBezTo>
                      <a:pt x="3652" y="7225"/>
                      <a:pt x="3124" y="7467"/>
                      <a:pt x="2552" y="7467"/>
                    </a:cubicBezTo>
                    <a:cubicBezTo>
                      <a:pt x="2524" y="7468"/>
                      <a:pt x="2497" y="7469"/>
                      <a:pt x="2469" y="7469"/>
                    </a:cubicBezTo>
                    <a:cubicBezTo>
                      <a:pt x="1947" y="7469"/>
                      <a:pt x="1431" y="7271"/>
                      <a:pt x="1034" y="6895"/>
                    </a:cubicBezTo>
                    <a:cubicBezTo>
                      <a:pt x="639" y="6499"/>
                      <a:pt x="397" y="5971"/>
                      <a:pt x="397" y="5422"/>
                    </a:cubicBezTo>
                    <a:lnTo>
                      <a:pt x="265" y="671"/>
                    </a:lnTo>
                    <a:cubicBezTo>
                      <a:pt x="331" y="495"/>
                      <a:pt x="1408" y="275"/>
                      <a:pt x="2684" y="275"/>
                    </a:cubicBezTo>
                    <a:close/>
                    <a:moveTo>
                      <a:pt x="2722" y="0"/>
                    </a:moveTo>
                    <a:cubicBezTo>
                      <a:pt x="1704" y="0"/>
                      <a:pt x="596" y="136"/>
                      <a:pt x="199" y="385"/>
                    </a:cubicBezTo>
                    <a:cubicBezTo>
                      <a:pt x="67" y="451"/>
                      <a:pt x="1" y="561"/>
                      <a:pt x="1" y="671"/>
                    </a:cubicBezTo>
                    <a:lnTo>
                      <a:pt x="111" y="5422"/>
                    </a:lnTo>
                    <a:cubicBezTo>
                      <a:pt x="133" y="6059"/>
                      <a:pt x="397" y="6653"/>
                      <a:pt x="858" y="7093"/>
                    </a:cubicBezTo>
                    <a:cubicBezTo>
                      <a:pt x="1298" y="7511"/>
                      <a:pt x="1892" y="7753"/>
                      <a:pt x="2508" y="7753"/>
                    </a:cubicBezTo>
                    <a:lnTo>
                      <a:pt x="2552" y="7753"/>
                    </a:lnTo>
                    <a:cubicBezTo>
                      <a:pt x="3872" y="7709"/>
                      <a:pt x="4927" y="6631"/>
                      <a:pt x="4883" y="5312"/>
                    </a:cubicBezTo>
                    <a:lnTo>
                      <a:pt x="4773" y="561"/>
                    </a:lnTo>
                    <a:cubicBezTo>
                      <a:pt x="4773" y="473"/>
                      <a:pt x="4729" y="363"/>
                      <a:pt x="4554" y="253"/>
                    </a:cubicBezTo>
                    <a:cubicBezTo>
                      <a:pt x="4238" y="81"/>
                      <a:pt x="3506" y="0"/>
                      <a:pt x="272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" name="Google Shape;278;p36"/>
              <p:cNvSpPr/>
              <p:nvPr/>
            </p:nvSpPr>
            <p:spPr>
              <a:xfrm flipH="1">
                <a:off x="7264950" y="1465953"/>
                <a:ext cx="102639" cy="59004"/>
              </a:xfrm>
              <a:custGeom>
                <a:avLst/>
                <a:gdLst/>
                <a:ahLst/>
                <a:cxnLst/>
                <a:rect l="l" t="t" r="r" b="b"/>
                <a:pathLst>
                  <a:path w="2618" h="1505" extrusionOk="0">
                    <a:moveTo>
                      <a:pt x="2573" y="1"/>
                    </a:moveTo>
                    <a:cubicBezTo>
                      <a:pt x="2112" y="221"/>
                      <a:pt x="1606" y="331"/>
                      <a:pt x="1078" y="331"/>
                    </a:cubicBezTo>
                    <a:cubicBezTo>
                      <a:pt x="704" y="331"/>
                      <a:pt x="352" y="265"/>
                      <a:pt x="0" y="155"/>
                    </a:cubicBezTo>
                    <a:lnTo>
                      <a:pt x="0" y="155"/>
                    </a:lnTo>
                    <a:cubicBezTo>
                      <a:pt x="892" y="1380"/>
                      <a:pt x="2021" y="1505"/>
                      <a:pt x="2446" y="1505"/>
                    </a:cubicBezTo>
                    <a:cubicBezTo>
                      <a:pt x="2555" y="1505"/>
                      <a:pt x="2617" y="1497"/>
                      <a:pt x="2617" y="1497"/>
                    </a:cubicBezTo>
                    <a:cubicBezTo>
                      <a:pt x="2573" y="1453"/>
                      <a:pt x="2573" y="617"/>
                      <a:pt x="257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" name="Google Shape;279;p36"/>
              <p:cNvSpPr/>
              <p:nvPr/>
            </p:nvSpPr>
            <p:spPr>
              <a:xfrm flipH="1">
                <a:off x="7136475" y="1032699"/>
                <a:ext cx="405301" cy="365469"/>
              </a:xfrm>
              <a:custGeom>
                <a:avLst/>
                <a:gdLst/>
                <a:ahLst/>
                <a:cxnLst/>
                <a:rect l="l" t="t" r="r" b="b"/>
                <a:pathLst>
                  <a:path w="10338" h="9322" extrusionOk="0">
                    <a:moveTo>
                      <a:pt x="6609" y="0"/>
                    </a:moveTo>
                    <a:cubicBezTo>
                      <a:pt x="6111" y="0"/>
                      <a:pt x="5658" y="230"/>
                      <a:pt x="5345" y="583"/>
                    </a:cubicBezTo>
                    <a:cubicBezTo>
                      <a:pt x="5015" y="407"/>
                      <a:pt x="4641" y="297"/>
                      <a:pt x="4245" y="253"/>
                    </a:cubicBezTo>
                    <a:cubicBezTo>
                      <a:pt x="4150" y="244"/>
                      <a:pt x="4055" y="240"/>
                      <a:pt x="3960" y="240"/>
                    </a:cubicBezTo>
                    <a:cubicBezTo>
                      <a:pt x="2365" y="240"/>
                      <a:pt x="1002" y="1447"/>
                      <a:pt x="836" y="3046"/>
                    </a:cubicBezTo>
                    <a:cubicBezTo>
                      <a:pt x="836" y="3178"/>
                      <a:pt x="836" y="3288"/>
                      <a:pt x="836" y="3398"/>
                    </a:cubicBezTo>
                    <a:cubicBezTo>
                      <a:pt x="418" y="3640"/>
                      <a:pt x="132" y="4058"/>
                      <a:pt x="66" y="4586"/>
                    </a:cubicBezTo>
                    <a:cubicBezTo>
                      <a:pt x="0" y="5223"/>
                      <a:pt x="352" y="5817"/>
                      <a:pt x="902" y="6103"/>
                    </a:cubicBezTo>
                    <a:cubicBezTo>
                      <a:pt x="1232" y="7599"/>
                      <a:pt x="2420" y="8853"/>
                      <a:pt x="4025" y="9204"/>
                    </a:cubicBezTo>
                    <a:lnTo>
                      <a:pt x="4179" y="9226"/>
                    </a:lnTo>
                    <a:cubicBezTo>
                      <a:pt x="4475" y="9291"/>
                      <a:pt x="4769" y="9322"/>
                      <a:pt x="5060" y="9322"/>
                    </a:cubicBezTo>
                    <a:cubicBezTo>
                      <a:pt x="6955" y="9322"/>
                      <a:pt x="8664" y="8007"/>
                      <a:pt x="9084" y="6081"/>
                    </a:cubicBezTo>
                    <a:cubicBezTo>
                      <a:pt x="9128" y="5861"/>
                      <a:pt x="9150" y="5619"/>
                      <a:pt x="9172" y="5399"/>
                    </a:cubicBezTo>
                    <a:cubicBezTo>
                      <a:pt x="9612" y="5333"/>
                      <a:pt x="9964" y="5004"/>
                      <a:pt x="10008" y="4564"/>
                    </a:cubicBezTo>
                    <a:cubicBezTo>
                      <a:pt x="10030" y="4322"/>
                      <a:pt x="9964" y="4080"/>
                      <a:pt x="9810" y="3882"/>
                    </a:cubicBezTo>
                    <a:cubicBezTo>
                      <a:pt x="10074" y="3728"/>
                      <a:pt x="10316" y="3354"/>
                      <a:pt x="10316" y="2958"/>
                    </a:cubicBezTo>
                    <a:cubicBezTo>
                      <a:pt x="10338" y="2408"/>
                      <a:pt x="10162" y="1528"/>
                      <a:pt x="8952" y="1331"/>
                    </a:cubicBezTo>
                    <a:cubicBezTo>
                      <a:pt x="8831" y="1309"/>
                      <a:pt x="8716" y="1298"/>
                      <a:pt x="8603" y="1298"/>
                    </a:cubicBezTo>
                    <a:cubicBezTo>
                      <a:pt x="8490" y="1298"/>
                      <a:pt x="8380" y="1309"/>
                      <a:pt x="8270" y="1331"/>
                    </a:cubicBezTo>
                    <a:cubicBezTo>
                      <a:pt x="8138" y="627"/>
                      <a:pt x="7544" y="77"/>
                      <a:pt x="6797" y="11"/>
                    </a:cubicBezTo>
                    <a:cubicBezTo>
                      <a:pt x="6734" y="4"/>
                      <a:pt x="6671" y="0"/>
                      <a:pt x="660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" name="Google Shape;280;p36"/>
              <p:cNvSpPr/>
              <p:nvPr/>
            </p:nvSpPr>
            <p:spPr>
              <a:xfrm flipH="1">
                <a:off x="7131300" y="1026818"/>
                <a:ext cx="415651" cy="377113"/>
              </a:xfrm>
              <a:custGeom>
                <a:avLst/>
                <a:gdLst/>
                <a:ahLst/>
                <a:cxnLst/>
                <a:rect l="l" t="t" r="r" b="b"/>
                <a:pathLst>
                  <a:path w="10602" h="9619" extrusionOk="0">
                    <a:moveTo>
                      <a:pt x="6767" y="287"/>
                    </a:moveTo>
                    <a:cubicBezTo>
                      <a:pt x="6814" y="287"/>
                      <a:pt x="6860" y="289"/>
                      <a:pt x="6907" y="293"/>
                    </a:cubicBezTo>
                    <a:cubicBezTo>
                      <a:pt x="7588" y="359"/>
                      <a:pt x="8138" y="843"/>
                      <a:pt x="8270" y="1524"/>
                    </a:cubicBezTo>
                    <a:cubicBezTo>
                      <a:pt x="8292" y="1546"/>
                      <a:pt x="8314" y="1590"/>
                      <a:pt x="8336" y="1612"/>
                    </a:cubicBezTo>
                    <a:cubicBezTo>
                      <a:pt x="8358" y="1634"/>
                      <a:pt x="8402" y="1634"/>
                      <a:pt x="8446" y="1634"/>
                    </a:cubicBezTo>
                    <a:cubicBezTo>
                      <a:pt x="8555" y="1598"/>
                      <a:pt x="8664" y="1582"/>
                      <a:pt x="8777" y="1582"/>
                    </a:cubicBezTo>
                    <a:cubicBezTo>
                      <a:pt x="8869" y="1582"/>
                      <a:pt x="8963" y="1593"/>
                      <a:pt x="9062" y="1612"/>
                    </a:cubicBezTo>
                    <a:cubicBezTo>
                      <a:pt x="10206" y="1810"/>
                      <a:pt x="10338" y="2624"/>
                      <a:pt x="10316" y="3108"/>
                    </a:cubicBezTo>
                    <a:cubicBezTo>
                      <a:pt x="10294" y="3460"/>
                      <a:pt x="10074" y="3790"/>
                      <a:pt x="9854" y="3922"/>
                    </a:cubicBezTo>
                    <a:cubicBezTo>
                      <a:pt x="9832" y="3944"/>
                      <a:pt x="9810" y="3988"/>
                      <a:pt x="9810" y="4010"/>
                    </a:cubicBezTo>
                    <a:cubicBezTo>
                      <a:pt x="9788" y="4054"/>
                      <a:pt x="9810" y="4098"/>
                      <a:pt x="9832" y="4142"/>
                    </a:cubicBezTo>
                    <a:cubicBezTo>
                      <a:pt x="9964" y="4296"/>
                      <a:pt x="10030" y="4494"/>
                      <a:pt x="10008" y="4692"/>
                    </a:cubicBezTo>
                    <a:cubicBezTo>
                      <a:pt x="9964" y="5066"/>
                      <a:pt x="9678" y="5351"/>
                      <a:pt x="9282" y="5417"/>
                    </a:cubicBezTo>
                    <a:cubicBezTo>
                      <a:pt x="9216" y="5417"/>
                      <a:pt x="9150" y="5483"/>
                      <a:pt x="9150" y="5549"/>
                    </a:cubicBezTo>
                    <a:cubicBezTo>
                      <a:pt x="9150" y="5791"/>
                      <a:pt x="9128" y="6011"/>
                      <a:pt x="9084" y="6209"/>
                    </a:cubicBezTo>
                    <a:cubicBezTo>
                      <a:pt x="8664" y="8062"/>
                      <a:pt x="7016" y="9334"/>
                      <a:pt x="5192" y="9334"/>
                    </a:cubicBezTo>
                    <a:cubicBezTo>
                      <a:pt x="4916" y="9334"/>
                      <a:pt x="4636" y="9305"/>
                      <a:pt x="4355" y="9244"/>
                    </a:cubicBezTo>
                    <a:lnTo>
                      <a:pt x="4179" y="9222"/>
                    </a:lnTo>
                    <a:cubicBezTo>
                      <a:pt x="2684" y="8893"/>
                      <a:pt x="1496" y="7705"/>
                      <a:pt x="1166" y="6231"/>
                    </a:cubicBezTo>
                    <a:cubicBezTo>
                      <a:pt x="1144" y="6187"/>
                      <a:pt x="1122" y="6143"/>
                      <a:pt x="1078" y="6121"/>
                    </a:cubicBezTo>
                    <a:cubicBezTo>
                      <a:pt x="572" y="5857"/>
                      <a:pt x="286" y="5308"/>
                      <a:pt x="352" y="4736"/>
                    </a:cubicBezTo>
                    <a:cubicBezTo>
                      <a:pt x="396" y="4296"/>
                      <a:pt x="638" y="3900"/>
                      <a:pt x="1034" y="3658"/>
                    </a:cubicBezTo>
                    <a:cubicBezTo>
                      <a:pt x="1078" y="3636"/>
                      <a:pt x="1100" y="3592"/>
                      <a:pt x="1100" y="3548"/>
                    </a:cubicBezTo>
                    <a:cubicBezTo>
                      <a:pt x="1100" y="3438"/>
                      <a:pt x="1100" y="3328"/>
                      <a:pt x="1122" y="3218"/>
                    </a:cubicBezTo>
                    <a:cubicBezTo>
                      <a:pt x="1188" y="2426"/>
                      <a:pt x="1562" y="1722"/>
                      <a:pt x="2178" y="1217"/>
                    </a:cubicBezTo>
                    <a:cubicBezTo>
                      <a:pt x="2728" y="777"/>
                      <a:pt x="3387" y="535"/>
                      <a:pt x="4069" y="535"/>
                    </a:cubicBezTo>
                    <a:cubicBezTo>
                      <a:pt x="4157" y="535"/>
                      <a:pt x="4267" y="535"/>
                      <a:pt x="4355" y="557"/>
                    </a:cubicBezTo>
                    <a:cubicBezTo>
                      <a:pt x="4729" y="579"/>
                      <a:pt x="5081" y="689"/>
                      <a:pt x="5411" y="865"/>
                    </a:cubicBezTo>
                    <a:cubicBezTo>
                      <a:pt x="5423" y="871"/>
                      <a:pt x="5438" y="873"/>
                      <a:pt x="5454" y="873"/>
                    </a:cubicBezTo>
                    <a:cubicBezTo>
                      <a:pt x="5497" y="873"/>
                      <a:pt x="5549" y="853"/>
                      <a:pt x="5565" y="821"/>
                    </a:cubicBezTo>
                    <a:cubicBezTo>
                      <a:pt x="5884" y="481"/>
                      <a:pt x="6313" y="287"/>
                      <a:pt x="6767" y="287"/>
                    </a:cubicBezTo>
                    <a:close/>
                    <a:moveTo>
                      <a:pt x="6777" y="1"/>
                    </a:moveTo>
                    <a:cubicBezTo>
                      <a:pt x="6279" y="1"/>
                      <a:pt x="5793" y="197"/>
                      <a:pt x="5433" y="557"/>
                    </a:cubicBezTo>
                    <a:cubicBezTo>
                      <a:pt x="5103" y="403"/>
                      <a:pt x="4751" y="315"/>
                      <a:pt x="4399" y="271"/>
                    </a:cubicBezTo>
                    <a:cubicBezTo>
                      <a:pt x="4288" y="260"/>
                      <a:pt x="4177" y="254"/>
                      <a:pt x="4068" y="254"/>
                    </a:cubicBezTo>
                    <a:cubicBezTo>
                      <a:pt x="3310" y="254"/>
                      <a:pt x="2597" y="516"/>
                      <a:pt x="2002" y="997"/>
                    </a:cubicBezTo>
                    <a:cubicBezTo>
                      <a:pt x="1342" y="1546"/>
                      <a:pt x="924" y="2338"/>
                      <a:pt x="836" y="3196"/>
                    </a:cubicBezTo>
                    <a:cubicBezTo>
                      <a:pt x="836" y="3284"/>
                      <a:pt x="814" y="3372"/>
                      <a:pt x="814" y="3460"/>
                    </a:cubicBezTo>
                    <a:cubicBezTo>
                      <a:pt x="396" y="3746"/>
                      <a:pt x="110" y="4208"/>
                      <a:pt x="66" y="4714"/>
                    </a:cubicBezTo>
                    <a:cubicBezTo>
                      <a:pt x="0" y="5373"/>
                      <a:pt x="330" y="6011"/>
                      <a:pt x="902" y="6341"/>
                    </a:cubicBezTo>
                    <a:cubicBezTo>
                      <a:pt x="1298" y="7903"/>
                      <a:pt x="2552" y="9135"/>
                      <a:pt x="4113" y="9486"/>
                    </a:cubicBezTo>
                    <a:lnTo>
                      <a:pt x="4289" y="9508"/>
                    </a:lnTo>
                    <a:cubicBezTo>
                      <a:pt x="4597" y="9574"/>
                      <a:pt x="4905" y="9618"/>
                      <a:pt x="5191" y="9618"/>
                    </a:cubicBezTo>
                    <a:cubicBezTo>
                      <a:pt x="7148" y="9618"/>
                      <a:pt x="8908" y="8255"/>
                      <a:pt x="9348" y="6275"/>
                    </a:cubicBezTo>
                    <a:cubicBezTo>
                      <a:pt x="9392" y="6077"/>
                      <a:pt x="9414" y="5879"/>
                      <a:pt x="9436" y="5659"/>
                    </a:cubicBezTo>
                    <a:cubicBezTo>
                      <a:pt x="9898" y="5549"/>
                      <a:pt x="10228" y="5176"/>
                      <a:pt x="10272" y="4736"/>
                    </a:cubicBezTo>
                    <a:cubicBezTo>
                      <a:pt x="10294" y="4494"/>
                      <a:pt x="10250" y="4274"/>
                      <a:pt x="10118" y="4076"/>
                    </a:cubicBezTo>
                    <a:cubicBezTo>
                      <a:pt x="10360" y="3878"/>
                      <a:pt x="10580" y="3504"/>
                      <a:pt x="10602" y="3108"/>
                    </a:cubicBezTo>
                    <a:cubicBezTo>
                      <a:pt x="10602" y="2646"/>
                      <a:pt x="10514" y="1568"/>
                      <a:pt x="9106" y="1327"/>
                    </a:cubicBezTo>
                    <a:cubicBezTo>
                      <a:pt x="9007" y="1316"/>
                      <a:pt x="8908" y="1310"/>
                      <a:pt x="8809" y="1310"/>
                    </a:cubicBezTo>
                    <a:cubicBezTo>
                      <a:pt x="8710" y="1310"/>
                      <a:pt x="8611" y="1316"/>
                      <a:pt x="8512" y="1327"/>
                    </a:cubicBezTo>
                    <a:cubicBezTo>
                      <a:pt x="8314" y="601"/>
                      <a:pt x="7676" y="95"/>
                      <a:pt x="6929" y="7"/>
                    </a:cubicBezTo>
                    <a:cubicBezTo>
                      <a:pt x="6878" y="3"/>
                      <a:pt x="6828" y="1"/>
                      <a:pt x="677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" name="Google Shape;281;p36"/>
              <p:cNvSpPr/>
              <p:nvPr/>
            </p:nvSpPr>
            <p:spPr>
              <a:xfrm flipH="1">
                <a:off x="7177876" y="1145217"/>
                <a:ext cx="350101" cy="334575"/>
              </a:xfrm>
              <a:custGeom>
                <a:avLst/>
                <a:gdLst/>
                <a:ahLst/>
                <a:cxnLst/>
                <a:rect l="l" t="t" r="r" b="b"/>
                <a:pathLst>
                  <a:path w="8930" h="8534" extrusionOk="0">
                    <a:moveTo>
                      <a:pt x="6906" y="0"/>
                    </a:moveTo>
                    <a:cubicBezTo>
                      <a:pt x="6862" y="682"/>
                      <a:pt x="6313" y="880"/>
                      <a:pt x="5719" y="1276"/>
                    </a:cubicBezTo>
                    <a:cubicBezTo>
                      <a:pt x="5213" y="1628"/>
                      <a:pt x="4619" y="1936"/>
                      <a:pt x="3981" y="2046"/>
                    </a:cubicBezTo>
                    <a:lnTo>
                      <a:pt x="3761" y="3431"/>
                    </a:lnTo>
                    <a:cubicBezTo>
                      <a:pt x="3657" y="3870"/>
                      <a:pt x="3354" y="4071"/>
                      <a:pt x="3003" y="4071"/>
                    </a:cubicBezTo>
                    <a:cubicBezTo>
                      <a:pt x="2985" y="4071"/>
                      <a:pt x="2966" y="4070"/>
                      <a:pt x="2947" y="4069"/>
                    </a:cubicBezTo>
                    <a:lnTo>
                      <a:pt x="2816" y="3040"/>
                    </a:lnTo>
                    <a:lnTo>
                      <a:pt x="2816" y="3040"/>
                    </a:lnTo>
                    <a:cubicBezTo>
                      <a:pt x="2859" y="3054"/>
                      <a:pt x="2903" y="3067"/>
                      <a:pt x="2947" y="3079"/>
                    </a:cubicBezTo>
                    <a:lnTo>
                      <a:pt x="2815" y="3035"/>
                    </a:lnTo>
                    <a:lnTo>
                      <a:pt x="2816" y="3040"/>
                    </a:lnTo>
                    <a:lnTo>
                      <a:pt x="2816" y="3040"/>
                    </a:lnTo>
                    <a:cubicBezTo>
                      <a:pt x="2391" y="2898"/>
                      <a:pt x="2039" y="2651"/>
                      <a:pt x="1760" y="2331"/>
                    </a:cubicBezTo>
                    <a:cubicBezTo>
                      <a:pt x="1733" y="2330"/>
                      <a:pt x="1707" y="2330"/>
                      <a:pt x="1680" y="2330"/>
                    </a:cubicBezTo>
                    <a:cubicBezTo>
                      <a:pt x="792" y="2330"/>
                      <a:pt x="66" y="3040"/>
                      <a:pt x="44" y="3937"/>
                    </a:cubicBezTo>
                    <a:cubicBezTo>
                      <a:pt x="0" y="4839"/>
                      <a:pt x="726" y="5631"/>
                      <a:pt x="1628" y="5653"/>
                    </a:cubicBezTo>
                    <a:cubicBezTo>
                      <a:pt x="1738" y="5653"/>
                      <a:pt x="1848" y="5653"/>
                      <a:pt x="1958" y="5631"/>
                    </a:cubicBezTo>
                    <a:cubicBezTo>
                      <a:pt x="2024" y="5895"/>
                      <a:pt x="2134" y="6137"/>
                      <a:pt x="2288" y="6378"/>
                    </a:cubicBezTo>
                    <a:cubicBezTo>
                      <a:pt x="2640" y="7346"/>
                      <a:pt x="3453" y="8116"/>
                      <a:pt x="4465" y="8402"/>
                    </a:cubicBezTo>
                    <a:cubicBezTo>
                      <a:pt x="4773" y="8490"/>
                      <a:pt x="5059" y="8534"/>
                      <a:pt x="5389" y="8534"/>
                    </a:cubicBezTo>
                    <a:cubicBezTo>
                      <a:pt x="5829" y="8534"/>
                      <a:pt x="6269" y="8446"/>
                      <a:pt x="6664" y="8292"/>
                    </a:cubicBezTo>
                    <a:cubicBezTo>
                      <a:pt x="7764" y="7852"/>
                      <a:pt x="8578" y="6818"/>
                      <a:pt x="8732" y="5587"/>
                    </a:cubicBezTo>
                    <a:cubicBezTo>
                      <a:pt x="8732" y="5521"/>
                      <a:pt x="8930" y="2925"/>
                      <a:pt x="8930" y="2925"/>
                    </a:cubicBezTo>
                    <a:cubicBezTo>
                      <a:pt x="8930" y="2441"/>
                      <a:pt x="8864" y="1980"/>
                      <a:pt x="8688" y="1562"/>
                    </a:cubicBezTo>
                    <a:cubicBezTo>
                      <a:pt x="8688" y="1542"/>
                      <a:pt x="8601" y="1470"/>
                      <a:pt x="8597" y="1470"/>
                    </a:cubicBezTo>
                    <a:lnTo>
                      <a:pt x="8597" y="1470"/>
                    </a:lnTo>
                    <a:cubicBezTo>
                      <a:pt x="8597" y="1470"/>
                      <a:pt x="8598" y="1471"/>
                      <a:pt x="8600" y="1474"/>
                    </a:cubicBezTo>
                    <a:cubicBezTo>
                      <a:pt x="7720" y="1232"/>
                      <a:pt x="7016" y="836"/>
                      <a:pt x="6906" y="0"/>
                    </a:cubicBezTo>
                    <a:close/>
                  </a:path>
                </a:pathLst>
              </a:custGeom>
              <a:solidFill>
                <a:srgbClr val="E3A08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" name="Google Shape;282;p36"/>
              <p:cNvSpPr/>
              <p:nvPr/>
            </p:nvSpPr>
            <p:spPr>
              <a:xfrm flipH="1">
                <a:off x="7171838" y="1140042"/>
                <a:ext cx="361313" cy="345788"/>
              </a:xfrm>
              <a:custGeom>
                <a:avLst/>
                <a:gdLst/>
                <a:ahLst/>
                <a:cxnLst/>
                <a:rect l="l" t="t" r="r" b="b"/>
                <a:pathLst>
                  <a:path w="9216" h="8820" extrusionOk="0">
                    <a:moveTo>
                      <a:pt x="7038" y="638"/>
                    </a:moveTo>
                    <a:cubicBezTo>
                      <a:pt x="7368" y="1298"/>
                      <a:pt x="8094" y="1584"/>
                      <a:pt x="8688" y="1738"/>
                    </a:cubicBezTo>
                    <a:cubicBezTo>
                      <a:pt x="8688" y="1738"/>
                      <a:pt x="8710" y="1760"/>
                      <a:pt x="8710" y="1760"/>
                    </a:cubicBezTo>
                    <a:cubicBezTo>
                      <a:pt x="8864" y="2178"/>
                      <a:pt x="8930" y="2617"/>
                      <a:pt x="8908" y="3057"/>
                    </a:cubicBezTo>
                    <a:cubicBezTo>
                      <a:pt x="8864" y="3761"/>
                      <a:pt x="8732" y="5631"/>
                      <a:pt x="8732" y="5697"/>
                    </a:cubicBezTo>
                    <a:cubicBezTo>
                      <a:pt x="8600" y="6862"/>
                      <a:pt x="7830" y="7852"/>
                      <a:pt x="6753" y="8292"/>
                    </a:cubicBezTo>
                    <a:cubicBezTo>
                      <a:pt x="6397" y="8450"/>
                      <a:pt x="6023" y="8537"/>
                      <a:pt x="5647" y="8537"/>
                    </a:cubicBezTo>
                    <a:cubicBezTo>
                      <a:pt x="5605" y="8537"/>
                      <a:pt x="5563" y="8536"/>
                      <a:pt x="5521" y="8534"/>
                    </a:cubicBezTo>
                    <a:cubicBezTo>
                      <a:pt x="5235" y="8534"/>
                      <a:pt x="4927" y="8490"/>
                      <a:pt x="4641" y="8402"/>
                    </a:cubicBezTo>
                    <a:cubicBezTo>
                      <a:pt x="3673" y="8116"/>
                      <a:pt x="2904" y="7390"/>
                      <a:pt x="2530" y="6422"/>
                    </a:cubicBezTo>
                    <a:cubicBezTo>
                      <a:pt x="2398" y="6203"/>
                      <a:pt x="2288" y="5983"/>
                      <a:pt x="2222" y="5741"/>
                    </a:cubicBezTo>
                    <a:cubicBezTo>
                      <a:pt x="2200" y="5675"/>
                      <a:pt x="2134" y="5631"/>
                      <a:pt x="2090" y="5631"/>
                    </a:cubicBezTo>
                    <a:lnTo>
                      <a:pt x="2068" y="5631"/>
                    </a:lnTo>
                    <a:cubicBezTo>
                      <a:pt x="1958" y="5653"/>
                      <a:pt x="1870" y="5653"/>
                      <a:pt x="1782" y="5653"/>
                    </a:cubicBezTo>
                    <a:cubicBezTo>
                      <a:pt x="924" y="5631"/>
                      <a:pt x="264" y="4905"/>
                      <a:pt x="308" y="4069"/>
                    </a:cubicBezTo>
                    <a:cubicBezTo>
                      <a:pt x="330" y="3233"/>
                      <a:pt x="1012" y="2595"/>
                      <a:pt x="1826" y="2595"/>
                    </a:cubicBezTo>
                    <a:cubicBezTo>
                      <a:pt x="2112" y="2903"/>
                      <a:pt x="2442" y="3145"/>
                      <a:pt x="2838" y="3277"/>
                    </a:cubicBezTo>
                    <a:lnTo>
                      <a:pt x="2947" y="4223"/>
                    </a:lnTo>
                    <a:cubicBezTo>
                      <a:pt x="2947" y="4289"/>
                      <a:pt x="2991" y="4333"/>
                      <a:pt x="3057" y="4333"/>
                    </a:cubicBezTo>
                    <a:cubicBezTo>
                      <a:pt x="3090" y="4336"/>
                      <a:pt x="3121" y="4337"/>
                      <a:pt x="3152" y="4337"/>
                    </a:cubicBezTo>
                    <a:cubicBezTo>
                      <a:pt x="3607" y="4337"/>
                      <a:pt x="3922" y="4038"/>
                      <a:pt x="4025" y="3585"/>
                    </a:cubicBezTo>
                    <a:lnTo>
                      <a:pt x="4223" y="2288"/>
                    </a:lnTo>
                    <a:cubicBezTo>
                      <a:pt x="4773" y="2178"/>
                      <a:pt x="5345" y="1936"/>
                      <a:pt x="5939" y="1518"/>
                    </a:cubicBezTo>
                    <a:cubicBezTo>
                      <a:pt x="6049" y="1452"/>
                      <a:pt x="6159" y="1386"/>
                      <a:pt x="6247" y="1320"/>
                    </a:cubicBezTo>
                    <a:cubicBezTo>
                      <a:pt x="6577" y="1122"/>
                      <a:pt x="6884" y="946"/>
                      <a:pt x="7038" y="638"/>
                    </a:cubicBezTo>
                    <a:close/>
                    <a:moveTo>
                      <a:pt x="7038" y="0"/>
                    </a:moveTo>
                    <a:cubicBezTo>
                      <a:pt x="6972" y="0"/>
                      <a:pt x="6906" y="66"/>
                      <a:pt x="6906" y="132"/>
                    </a:cubicBezTo>
                    <a:cubicBezTo>
                      <a:pt x="6884" y="616"/>
                      <a:pt x="6555" y="814"/>
                      <a:pt x="6093" y="1100"/>
                    </a:cubicBezTo>
                    <a:cubicBezTo>
                      <a:pt x="6005" y="1166"/>
                      <a:pt x="5895" y="1232"/>
                      <a:pt x="5785" y="1298"/>
                    </a:cubicBezTo>
                    <a:cubicBezTo>
                      <a:pt x="5191" y="1716"/>
                      <a:pt x="4619" y="1936"/>
                      <a:pt x="4091" y="2024"/>
                    </a:cubicBezTo>
                    <a:cubicBezTo>
                      <a:pt x="4025" y="2046"/>
                      <a:pt x="3981" y="2090"/>
                      <a:pt x="3959" y="2156"/>
                    </a:cubicBezTo>
                    <a:lnTo>
                      <a:pt x="3739" y="3541"/>
                    </a:lnTo>
                    <a:cubicBezTo>
                      <a:pt x="3673" y="3959"/>
                      <a:pt x="3387" y="4047"/>
                      <a:pt x="3189" y="4069"/>
                    </a:cubicBezTo>
                    <a:lnTo>
                      <a:pt x="3123" y="3343"/>
                    </a:lnTo>
                    <a:cubicBezTo>
                      <a:pt x="3145" y="3321"/>
                      <a:pt x="3189" y="3277"/>
                      <a:pt x="3211" y="3233"/>
                    </a:cubicBezTo>
                    <a:cubicBezTo>
                      <a:pt x="3211" y="3167"/>
                      <a:pt x="3189" y="3101"/>
                      <a:pt x="3101" y="3079"/>
                    </a:cubicBezTo>
                    <a:lnTo>
                      <a:pt x="2991" y="3035"/>
                    </a:lnTo>
                    <a:cubicBezTo>
                      <a:pt x="2596" y="2925"/>
                      <a:pt x="2266" y="2683"/>
                      <a:pt x="2002" y="2376"/>
                    </a:cubicBezTo>
                    <a:cubicBezTo>
                      <a:pt x="1980" y="2332"/>
                      <a:pt x="1936" y="2332"/>
                      <a:pt x="1892" y="2332"/>
                    </a:cubicBezTo>
                    <a:cubicBezTo>
                      <a:pt x="1865" y="2330"/>
                      <a:pt x="1838" y="2330"/>
                      <a:pt x="1811" y="2330"/>
                    </a:cubicBezTo>
                    <a:cubicBezTo>
                      <a:pt x="857" y="2330"/>
                      <a:pt x="65" y="3084"/>
                      <a:pt x="22" y="4047"/>
                    </a:cubicBezTo>
                    <a:cubicBezTo>
                      <a:pt x="0" y="5059"/>
                      <a:pt x="770" y="5895"/>
                      <a:pt x="1760" y="5939"/>
                    </a:cubicBezTo>
                    <a:cubicBezTo>
                      <a:pt x="1826" y="5939"/>
                      <a:pt x="1914" y="5939"/>
                      <a:pt x="1980" y="5917"/>
                    </a:cubicBezTo>
                    <a:cubicBezTo>
                      <a:pt x="2068" y="6137"/>
                      <a:pt x="2178" y="6356"/>
                      <a:pt x="2288" y="6554"/>
                    </a:cubicBezTo>
                    <a:cubicBezTo>
                      <a:pt x="2662" y="7566"/>
                      <a:pt x="3519" y="8358"/>
                      <a:pt x="4575" y="8666"/>
                    </a:cubicBezTo>
                    <a:cubicBezTo>
                      <a:pt x="4883" y="8754"/>
                      <a:pt x="5191" y="8798"/>
                      <a:pt x="5521" y="8820"/>
                    </a:cubicBezTo>
                    <a:lnTo>
                      <a:pt x="5543" y="8820"/>
                    </a:lnTo>
                    <a:cubicBezTo>
                      <a:pt x="5983" y="8820"/>
                      <a:pt x="6423" y="8732"/>
                      <a:pt x="6862" y="8556"/>
                    </a:cubicBezTo>
                    <a:cubicBezTo>
                      <a:pt x="8028" y="8072"/>
                      <a:pt x="8842" y="6994"/>
                      <a:pt x="8996" y="5741"/>
                    </a:cubicBezTo>
                    <a:cubicBezTo>
                      <a:pt x="9018" y="5675"/>
                      <a:pt x="9150" y="3497"/>
                      <a:pt x="9194" y="3057"/>
                    </a:cubicBezTo>
                    <a:cubicBezTo>
                      <a:pt x="9216" y="2573"/>
                      <a:pt x="9128" y="2090"/>
                      <a:pt x="8952" y="1628"/>
                    </a:cubicBezTo>
                    <a:cubicBezTo>
                      <a:pt x="8952" y="1606"/>
                      <a:pt x="8842" y="1496"/>
                      <a:pt x="8754" y="1474"/>
                    </a:cubicBezTo>
                    <a:cubicBezTo>
                      <a:pt x="7742" y="1188"/>
                      <a:pt x="7258" y="770"/>
                      <a:pt x="7192" y="132"/>
                    </a:cubicBezTo>
                    <a:cubicBezTo>
                      <a:pt x="7170" y="44"/>
                      <a:pt x="7104" y="0"/>
                      <a:pt x="70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" name="Google Shape;283;p36"/>
              <p:cNvSpPr/>
              <p:nvPr/>
            </p:nvSpPr>
            <p:spPr>
              <a:xfrm flipH="1">
                <a:off x="7270987" y="1279180"/>
                <a:ext cx="21602" cy="20073"/>
              </a:xfrm>
              <a:custGeom>
                <a:avLst/>
                <a:gdLst/>
                <a:ahLst/>
                <a:cxnLst/>
                <a:rect l="l" t="t" r="r" b="b"/>
                <a:pathLst>
                  <a:path w="551" h="512" extrusionOk="0">
                    <a:moveTo>
                      <a:pt x="271" y="1"/>
                    </a:moveTo>
                    <a:cubicBezTo>
                      <a:pt x="169" y="1"/>
                      <a:pt x="79" y="64"/>
                      <a:pt x="45" y="168"/>
                    </a:cubicBezTo>
                    <a:cubicBezTo>
                      <a:pt x="1" y="300"/>
                      <a:pt x="67" y="454"/>
                      <a:pt x="199" y="498"/>
                    </a:cubicBezTo>
                    <a:cubicBezTo>
                      <a:pt x="226" y="507"/>
                      <a:pt x="254" y="512"/>
                      <a:pt x="280" y="512"/>
                    </a:cubicBezTo>
                    <a:cubicBezTo>
                      <a:pt x="382" y="512"/>
                      <a:pt x="472" y="449"/>
                      <a:pt x="507" y="344"/>
                    </a:cubicBezTo>
                    <a:cubicBezTo>
                      <a:pt x="551" y="212"/>
                      <a:pt x="485" y="58"/>
                      <a:pt x="353" y="14"/>
                    </a:cubicBezTo>
                    <a:cubicBezTo>
                      <a:pt x="325" y="5"/>
                      <a:pt x="297" y="1"/>
                      <a:pt x="27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" name="Google Shape;284;p36"/>
              <p:cNvSpPr/>
              <p:nvPr/>
            </p:nvSpPr>
            <p:spPr>
              <a:xfrm flipH="1">
                <a:off x="7188226" y="1299018"/>
                <a:ext cx="18975" cy="17485"/>
              </a:xfrm>
              <a:custGeom>
                <a:avLst/>
                <a:gdLst/>
                <a:ahLst/>
                <a:cxnLst/>
                <a:rect l="l" t="t" r="r" b="b"/>
                <a:pathLst>
                  <a:path w="484" h="446" extrusionOk="0">
                    <a:moveTo>
                      <a:pt x="236" y="0"/>
                    </a:moveTo>
                    <a:cubicBezTo>
                      <a:pt x="146" y="0"/>
                      <a:pt x="57" y="60"/>
                      <a:pt x="22" y="146"/>
                    </a:cubicBezTo>
                    <a:cubicBezTo>
                      <a:pt x="0" y="256"/>
                      <a:pt x="44" y="388"/>
                      <a:pt x="176" y="432"/>
                    </a:cubicBezTo>
                    <a:cubicBezTo>
                      <a:pt x="200" y="441"/>
                      <a:pt x="224" y="446"/>
                      <a:pt x="248" y="446"/>
                    </a:cubicBezTo>
                    <a:cubicBezTo>
                      <a:pt x="337" y="446"/>
                      <a:pt x="423" y="386"/>
                      <a:pt x="440" y="300"/>
                    </a:cubicBezTo>
                    <a:cubicBezTo>
                      <a:pt x="484" y="190"/>
                      <a:pt x="440" y="58"/>
                      <a:pt x="308" y="14"/>
                    </a:cubicBezTo>
                    <a:cubicBezTo>
                      <a:pt x="285" y="5"/>
                      <a:pt x="260" y="0"/>
                      <a:pt x="23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" name="Google Shape;285;p36"/>
              <p:cNvSpPr/>
              <p:nvPr/>
            </p:nvSpPr>
            <p:spPr>
              <a:xfrm flipH="1">
                <a:off x="7256325" y="1220216"/>
                <a:ext cx="64727" cy="29600"/>
              </a:xfrm>
              <a:custGeom>
                <a:avLst/>
                <a:gdLst/>
                <a:ahLst/>
                <a:cxnLst/>
                <a:rect l="l" t="t" r="r" b="b"/>
                <a:pathLst>
                  <a:path w="1651" h="755" extrusionOk="0">
                    <a:moveTo>
                      <a:pt x="984" y="0"/>
                    </a:moveTo>
                    <a:cubicBezTo>
                      <a:pt x="910" y="0"/>
                      <a:pt x="831" y="7"/>
                      <a:pt x="749" y="23"/>
                    </a:cubicBezTo>
                    <a:cubicBezTo>
                      <a:pt x="397" y="111"/>
                      <a:pt x="155" y="309"/>
                      <a:pt x="67" y="462"/>
                    </a:cubicBezTo>
                    <a:cubicBezTo>
                      <a:pt x="1" y="616"/>
                      <a:pt x="45" y="726"/>
                      <a:pt x="155" y="748"/>
                    </a:cubicBezTo>
                    <a:cubicBezTo>
                      <a:pt x="176" y="753"/>
                      <a:pt x="197" y="754"/>
                      <a:pt x="218" y="754"/>
                    </a:cubicBezTo>
                    <a:cubicBezTo>
                      <a:pt x="308" y="754"/>
                      <a:pt x="400" y="722"/>
                      <a:pt x="507" y="704"/>
                    </a:cubicBezTo>
                    <a:cubicBezTo>
                      <a:pt x="617" y="660"/>
                      <a:pt x="749" y="638"/>
                      <a:pt x="859" y="616"/>
                    </a:cubicBezTo>
                    <a:cubicBezTo>
                      <a:pt x="947" y="594"/>
                      <a:pt x="1079" y="572"/>
                      <a:pt x="1211" y="550"/>
                    </a:cubicBezTo>
                    <a:cubicBezTo>
                      <a:pt x="1321" y="528"/>
                      <a:pt x="1452" y="528"/>
                      <a:pt x="1540" y="462"/>
                    </a:cubicBezTo>
                    <a:cubicBezTo>
                      <a:pt x="1628" y="397"/>
                      <a:pt x="1650" y="287"/>
                      <a:pt x="1518" y="177"/>
                    </a:cubicBezTo>
                    <a:cubicBezTo>
                      <a:pt x="1417" y="75"/>
                      <a:pt x="1226" y="0"/>
                      <a:pt x="98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" name="Google Shape;286;p36"/>
              <p:cNvSpPr/>
              <p:nvPr/>
            </p:nvSpPr>
            <p:spPr>
              <a:xfrm flipH="1">
                <a:off x="7166663" y="1228175"/>
                <a:ext cx="53476" cy="32619"/>
              </a:xfrm>
              <a:custGeom>
                <a:avLst/>
                <a:gdLst/>
                <a:ahLst/>
                <a:cxnLst/>
                <a:rect l="l" t="t" r="r" b="b"/>
                <a:pathLst>
                  <a:path w="1364" h="832" extrusionOk="0">
                    <a:moveTo>
                      <a:pt x="389" y="0"/>
                    </a:moveTo>
                    <a:cubicBezTo>
                      <a:pt x="282" y="0"/>
                      <a:pt x="191" y="22"/>
                      <a:pt x="132" y="62"/>
                    </a:cubicBezTo>
                    <a:cubicBezTo>
                      <a:pt x="0" y="128"/>
                      <a:pt x="0" y="237"/>
                      <a:pt x="66" y="303"/>
                    </a:cubicBezTo>
                    <a:cubicBezTo>
                      <a:pt x="132" y="369"/>
                      <a:pt x="220" y="413"/>
                      <a:pt x="330" y="457"/>
                    </a:cubicBezTo>
                    <a:cubicBezTo>
                      <a:pt x="440" y="501"/>
                      <a:pt x="528" y="545"/>
                      <a:pt x="616" y="567"/>
                    </a:cubicBezTo>
                    <a:cubicBezTo>
                      <a:pt x="704" y="611"/>
                      <a:pt x="814" y="655"/>
                      <a:pt x="902" y="721"/>
                    </a:cubicBezTo>
                    <a:cubicBezTo>
                      <a:pt x="1012" y="765"/>
                      <a:pt x="1100" y="831"/>
                      <a:pt x="1210" y="831"/>
                    </a:cubicBezTo>
                    <a:cubicBezTo>
                      <a:pt x="1298" y="831"/>
                      <a:pt x="1364" y="743"/>
                      <a:pt x="1320" y="589"/>
                    </a:cubicBezTo>
                    <a:cubicBezTo>
                      <a:pt x="1298" y="457"/>
                      <a:pt x="1122" y="237"/>
                      <a:pt x="836" y="106"/>
                    </a:cubicBezTo>
                    <a:cubicBezTo>
                      <a:pt x="679" y="33"/>
                      <a:pt x="521" y="0"/>
                      <a:pt x="38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287;p36"/>
              <p:cNvSpPr/>
              <p:nvPr/>
            </p:nvSpPr>
            <p:spPr>
              <a:xfrm flipH="1">
                <a:off x="7270125" y="1333009"/>
                <a:ext cx="40577" cy="36421"/>
              </a:xfrm>
              <a:custGeom>
                <a:avLst/>
                <a:gdLst/>
                <a:ahLst/>
                <a:cxnLst/>
                <a:rect l="l" t="t" r="r" b="b"/>
                <a:pathLst>
                  <a:path w="1035" h="929" extrusionOk="0">
                    <a:moveTo>
                      <a:pt x="238" y="1"/>
                    </a:moveTo>
                    <a:cubicBezTo>
                      <a:pt x="182" y="1"/>
                      <a:pt x="130" y="58"/>
                      <a:pt x="111" y="115"/>
                    </a:cubicBezTo>
                    <a:cubicBezTo>
                      <a:pt x="111" y="115"/>
                      <a:pt x="1" y="709"/>
                      <a:pt x="837" y="929"/>
                    </a:cubicBezTo>
                    <a:lnTo>
                      <a:pt x="881" y="929"/>
                    </a:lnTo>
                    <a:cubicBezTo>
                      <a:pt x="947" y="929"/>
                      <a:pt x="991" y="885"/>
                      <a:pt x="1013" y="819"/>
                    </a:cubicBezTo>
                    <a:cubicBezTo>
                      <a:pt x="1035" y="753"/>
                      <a:pt x="991" y="687"/>
                      <a:pt x="925" y="665"/>
                    </a:cubicBezTo>
                    <a:cubicBezTo>
                      <a:pt x="353" y="511"/>
                      <a:pt x="375" y="203"/>
                      <a:pt x="375" y="159"/>
                    </a:cubicBezTo>
                    <a:cubicBezTo>
                      <a:pt x="397" y="93"/>
                      <a:pt x="353" y="27"/>
                      <a:pt x="265" y="5"/>
                    </a:cubicBezTo>
                    <a:cubicBezTo>
                      <a:pt x="256" y="2"/>
                      <a:pt x="247" y="1"/>
                      <a:pt x="23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288;p36"/>
              <p:cNvSpPr/>
              <p:nvPr/>
            </p:nvSpPr>
            <p:spPr>
              <a:xfrm flipH="1">
                <a:off x="7141650" y="1259029"/>
                <a:ext cx="84526" cy="84526"/>
              </a:xfrm>
              <a:custGeom>
                <a:avLst/>
                <a:gdLst/>
                <a:ahLst/>
                <a:cxnLst/>
                <a:rect l="l" t="t" r="r" b="b"/>
                <a:pathLst>
                  <a:path w="2156" h="2156" extrusionOk="0">
                    <a:moveTo>
                      <a:pt x="1078" y="286"/>
                    </a:moveTo>
                    <a:cubicBezTo>
                      <a:pt x="1298" y="286"/>
                      <a:pt x="1496" y="352"/>
                      <a:pt x="1650" y="506"/>
                    </a:cubicBezTo>
                    <a:cubicBezTo>
                      <a:pt x="1804" y="660"/>
                      <a:pt x="1892" y="858"/>
                      <a:pt x="1892" y="1078"/>
                    </a:cubicBezTo>
                    <a:cubicBezTo>
                      <a:pt x="1892" y="1518"/>
                      <a:pt x="1518" y="1892"/>
                      <a:pt x="1078" y="1892"/>
                    </a:cubicBezTo>
                    <a:cubicBezTo>
                      <a:pt x="638" y="1892"/>
                      <a:pt x="264" y="1540"/>
                      <a:pt x="264" y="1078"/>
                    </a:cubicBezTo>
                    <a:cubicBezTo>
                      <a:pt x="264" y="880"/>
                      <a:pt x="352" y="660"/>
                      <a:pt x="506" y="506"/>
                    </a:cubicBezTo>
                    <a:cubicBezTo>
                      <a:pt x="660" y="374"/>
                      <a:pt x="858" y="286"/>
                      <a:pt x="1078" y="286"/>
                    </a:cubicBezTo>
                    <a:close/>
                    <a:moveTo>
                      <a:pt x="1078" y="0"/>
                    </a:moveTo>
                    <a:cubicBezTo>
                      <a:pt x="792" y="0"/>
                      <a:pt x="506" y="110"/>
                      <a:pt x="308" y="330"/>
                    </a:cubicBezTo>
                    <a:cubicBezTo>
                      <a:pt x="110" y="528"/>
                      <a:pt x="0" y="792"/>
                      <a:pt x="0" y="1078"/>
                    </a:cubicBezTo>
                    <a:cubicBezTo>
                      <a:pt x="0" y="1386"/>
                      <a:pt x="110" y="1650"/>
                      <a:pt x="308" y="1848"/>
                    </a:cubicBezTo>
                    <a:cubicBezTo>
                      <a:pt x="528" y="2046"/>
                      <a:pt x="792" y="2156"/>
                      <a:pt x="1078" y="2156"/>
                    </a:cubicBezTo>
                    <a:cubicBezTo>
                      <a:pt x="1672" y="2156"/>
                      <a:pt x="2156" y="1672"/>
                      <a:pt x="2156" y="1078"/>
                    </a:cubicBezTo>
                    <a:cubicBezTo>
                      <a:pt x="2156" y="792"/>
                      <a:pt x="2046" y="528"/>
                      <a:pt x="1848" y="308"/>
                    </a:cubicBezTo>
                    <a:cubicBezTo>
                      <a:pt x="1628" y="110"/>
                      <a:pt x="1364" y="0"/>
                      <a:pt x="107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289;p36"/>
              <p:cNvSpPr/>
              <p:nvPr/>
            </p:nvSpPr>
            <p:spPr>
              <a:xfrm flipH="1">
                <a:off x="7217512" y="1267419"/>
                <a:ext cx="40577" cy="74411"/>
              </a:xfrm>
              <a:custGeom>
                <a:avLst/>
                <a:gdLst/>
                <a:ahLst/>
                <a:cxnLst/>
                <a:rect l="l" t="t" r="r" b="b"/>
                <a:pathLst>
                  <a:path w="1035" h="1898" extrusionOk="0">
                    <a:moveTo>
                      <a:pt x="565" y="1"/>
                    </a:moveTo>
                    <a:cubicBezTo>
                      <a:pt x="552" y="1"/>
                      <a:pt x="540" y="2"/>
                      <a:pt x="528" y="6"/>
                    </a:cubicBezTo>
                    <a:cubicBezTo>
                      <a:pt x="462" y="6"/>
                      <a:pt x="418" y="94"/>
                      <a:pt x="418" y="160"/>
                    </a:cubicBezTo>
                    <a:lnTo>
                      <a:pt x="748" y="1524"/>
                    </a:lnTo>
                    <a:cubicBezTo>
                      <a:pt x="748" y="1568"/>
                      <a:pt x="748" y="1568"/>
                      <a:pt x="726" y="1590"/>
                    </a:cubicBezTo>
                    <a:cubicBezTo>
                      <a:pt x="726" y="1590"/>
                      <a:pt x="704" y="1612"/>
                      <a:pt x="682" y="1612"/>
                    </a:cubicBezTo>
                    <a:lnTo>
                      <a:pt x="132" y="1590"/>
                    </a:lnTo>
                    <a:cubicBezTo>
                      <a:pt x="66" y="1590"/>
                      <a:pt x="0" y="1656"/>
                      <a:pt x="0" y="1722"/>
                    </a:cubicBezTo>
                    <a:cubicBezTo>
                      <a:pt x="0" y="1810"/>
                      <a:pt x="44" y="1876"/>
                      <a:pt x="132" y="1876"/>
                    </a:cubicBezTo>
                    <a:lnTo>
                      <a:pt x="682" y="1898"/>
                    </a:lnTo>
                    <a:cubicBezTo>
                      <a:pt x="792" y="1898"/>
                      <a:pt x="880" y="1832"/>
                      <a:pt x="946" y="1766"/>
                    </a:cubicBezTo>
                    <a:cubicBezTo>
                      <a:pt x="1012" y="1678"/>
                      <a:pt x="1034" y="1568"/>
                      <a:pt x="1012" y="1458"/>
                    </a:cubicBezTo>
                    <a:lnTo>
                      <a:pt x="704" y="94"/>
                    </a:lnTo>
                    <a:cubicBezTo>
                      <a:pt x="686" y="40"/>
                      <a:pt x="623" y="1"/>
                      <a:pt x="56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290;p36"/>
              <p:cNvSpPr/>
              <p:nvPr/>
            </p:nvSpPr>
            <p:spPr>
              <a:xfrm flipH="1">
                <a:off x="7249425" y="1230566"/>
                <a:ext cx="95739" cy="95739"/>
              </a:xfrm>
              <a:custGeom>
                <a:avLst/>
                <a:gdLst/>
                <a:ahLst/>
                <a:cxnLst/>
                <a:rect l="l" t="t" r="r" b="b"/>
                <a:pathLst>
                  <a:path w="2442" h="2442" extrusionOk="0">
                    <a:moveTo>
                      <a:pt x="1210" y="286"/>
                    </a:moveTo>
                    <a:cubicBezTo>
                      <a:pt x="1738" y="286"/>
                      <a:pt x="2155" y="704"/>
                      <a:pt x="2155" y="1232"/>
                    </a:cubicBezTo>
                    <a:cubicBezTo>
                      <a:pt x="2177" y="1738"/>
                      <a:pt x="1738" y="2178"/>
                      <a:pt x="1210" y="2178"/>
                    </a:cubicBezTo>
                    <a:cubicBezTo>
                      <a:pt x="968" y="2178"/>
                      <a:pt x="726" y="2068"/>
                      <a:pt x="550" y="1892"/>
                    </a:cubicBezTo>
                    <a:cubicBezTo>
                      <a:pt x="374" y="1716"/>
                      <a:pt x="264" y="1474"/>
                      <a:pt x="264" y="1232"/>
                    </a:cubicBezTo>
                    <a:cubicBezTo>
                      <a:pt x="264" y="968"/>
                      <a:pt x="374" y="726"/>
                      <a:pt x="550" y="550"/>
                    </a:cubicBezTo>
                    <a:cubicBezTo>
                      <a:pt x="726" y="374"/>
                      <a:pt x="968" y="286"/>
                      <a:pt x="1210" y="286"/>
                    </a:cubicBezTo>
                    <a:close/>
                    <a:moveTo>
                      <a:pt x="1210" y="1"/>
                    </a:moveTo>
                    <a:cubicBezTo>
                      <a:pt x="880" y="1"/>
                      <a:pt x="572" y="133"/>
                      <a:pt x="352" y="352"/>
                    </a:cubicBezTo>
                    <a:cubicBezTo>
                      <a:pt x="110" y="594"/>
                      <a:pt x="0" y="902"/>
                      <a:pt x="0" y="1232"/>
                    </a:cubicBezTo>
                    <a:cubicBezTo>
                      <a:pt x="0" y="1892"/>
                      <a:pt x="550" y="2442"/>
                      <a:pt x="1210" y="2442"/>
                    </a:cubicBezTo>
                    <a:cubicBezTo>
                      <a:pt x="1892" y="2442"/>
                      <a:pt x="2441" y="1892"/>
                      <a:pt x="2441" y="1232"/>
                    </a:cubicBezTo>
                    <a:cubicBezTo>
                      <a:pt x="2441" y="550"/>
                      <a:pt x="1892" y="1"/>
                      <a:pt x="121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291;p36"/>
              <p:cNvSpPr/>
              <p:nvPr/>
            </p:nvSpPr>
            <p:spPr>
              <a:xfrm flipH="1">
                <a:off x="7214062" y="1280827"/>
                <a:ext cx="44890" cy="17917"/>
              </a:xfrm>
              <a:custGeom>
                <a:avLst/>
                <a:gdLst/>
                <a:ahLst/>
                <a:cxnLst/>
                <a:rect l="l" t="t" r="r" b="b"/>
                <a:pathLst>
                  <a:path w="1145" h="457" extrusionOk="0">
                    <a:moveTo>
                      <a:pt x="533" y="1"/>
                    </a:moveTo>
                    <a:cubicBezTo>
                      <a:pt x="408" y="1"/>
                      <a:pt x="266" y="30"/>
                      <a:pt x="110" y="104"/>
                    </a:cubicBezTo>
                    <a:cubicBezTo>
                      <a:pt x="44" y="148"/>
                      <a:pt x="0" y="236"/>
                      <a:pt x="44" y="302"/>
                    </a:cubicBezTo>
                    <a:cubicBezTo>
                      <a:pt x="61" y="352"/>
                      <a:pt x="115" y="376"/>
                      <a:pt x="168" y="376"/>
                    </a:cubicBezTo>
                    <a:cubicBezTo>
                      <a:pt x="186" y="376"/>
                      <a:pt x="204" y="374"/>
                      <a:pt x="220" y="368"/>
                    </a:cubicBezTo>
                    <a:cubicBezTo>
                      <a:pt x="355" y="308"/>
                      <a:pt x="467" y="286"/>
                      <a:pt x="558" y="286"/>
                    </a:cubicBezTo>
                    <a:cubicBezTo>
                      <a:pt x="765" y="286"/>
                      <a:pt x="865" y="397"/>
                      <a:pt x="880" y="412"/>
                    </a:cubicBezTo>
                    <a:cubicBezTo>
                      <a:pt x="902" y="456"/>
                      <a:pt x="946" y="456"/>
                      <a:pt x="990" y="456"/>
                    </a:cubicBezTo>
                    <a:cubicBezTo>
                      <a:pt x="1012" y="456"/>
                      <a:pt x="1056" y="456"/>
                      <a:pt x="1078" y="434"/>
                    </a:cubicBezTo>
                    <a:cubicBezTo>
                      <a:pt x="1122" y="390"/>
                      <a:pt x="1144" y="302"/>
                      <a:pt x="1100" y="236"/>
                    </a:cubicBezTo>
                    <a:cubicBezTo>
                      <a:pt x="1009" y="145"/>
                      <a:pt x="812" y="1"/>
                      <a:pt x="53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" name="Google Shape;292;p36"/>
              <p:cNvSpPr/>
              <p:nvPr/>
            </p:nvSpPr>
            <p:spPr>
              <a:xfrm flipH="1">
                <a:off x="7452075" y="1278435"/>
                <a:ext cx="31090" cy="43557"/>
              </a:xfrm>
              <a:custGeom>
                <a:avLst/>
                <a:gdLst/>
                <a:ahLst/>
                <a:cxnLst/>
                <a:rect l="l" t="t" r="r" b="b"/>
                <a:pathLst>
                  <a:path w="793" h="1111" extrusionOk="0">
                    <a:moveTo>
                      <a:pt x="155" y="0"/>
                    </a:moveTo>
                    <a:cubicBezTo>
                      <a:pt x="122" y="0"/>
                      <a:pt x="89" y="11"/>
                      <a:pt x="67" y="33"/>
                    </a:cubicBezTo>
                    <a:cubicBezTo>
                      <a:pt x="1" y="99"/>
                      <a:pt x="1" y="187"/>
                      <a:pt x="45" y="231"/>
                    </a:cubicBezTo>
                    <a:lnTo>
                      <a:pt x="441" y="627"/>
                    </a:lnTo>
                    <a:lnTo>
                      <a:pt x="133" y="847"/>
                    </a:lnTo>
                    <a:cubicBezTo>
                      <a:pt x="67" y="891"/>
                      <a:pt x="67" y="979"/>
                      <a:pt x="89" y="1045"/>
                    </a:cubicBezTo>
                    <a:cubicBezTo>
                      <a:pt x="133" y="1089"/>
                      <a:pt x="177" y="1111"/>
                      <a:pt x="221" y="1111"/>
                    </a:cubicBezTo>
                    <a:cubicBezTo>
                      <a:pt x="243" y="1111"/>
                      <a:pt x="265" y="1089"/>
                      <a:pt x="287" y="1067"/>
                    </a:cubicBezTo>
                    <a:lnTo>
                      <a:pt x="727" y="759"/>
                    </a:lnTo>
                    <a:cubicBezTo>
                      <a:pt x="771" y="737"/>
                      <a:pt x="793" y="715"/>
                      <a:pt x="793" y="671"/>
                    </a:cubicBezTo>
                    <a:cubicBezTo>
                      <a:pt x="793" y="627"/>
                      <a:pt x="771" y="583"/>
                      <a:pt x="749" y="561"/>
                    </a:cubicBezTo>
                    <a:lnTo>
                      <a:pt x="243" y="33"/>
                    </a:lnTo>
                    <a:cubicBezTo>
                      <a:pt x="221" y="11"/>
                      <a:pt x="188" y="0"/>
                      <a:pt x="15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" name="Google Shape;293;p36"/>
              <p:cNvSpPr/>
              <p:nvPr/>
            </p:nvSpPr>
            <p:spPr>
              <a:xfrm flipH="1">
                <a:off x="6852788" y="1495278"/>
                <a:ext cx="278552" cy="87153"/>
              </a:xfrm>
              <a:custGeom>
                <a:avLst/>
                <a:gdLst/>
                <a:ahLst/>
                <a:cxnLst/>
                <a:rect l="l" t="t" r="r" b="b"/>
                <a:pathLst>
                  <a:path w="7105" h="2223" extrusionOk="0">
                    <a:moveTo>
                      <a:pt x="309" y="1"/>
                    </a:moveTo>
                    <a:lnTo>
                      <a:pt x="1" y="1144"/>
                    </a:lnTo>
                    <a:cubicBezTo>
                      <a:pt x="1" y="1166"/>
                      <a:pt x="23" y="1188"/>
                      <a:pt x="23" y="1188"/>
                    </a:cubicBezTo>
                    <a:cubicBezTo>
                      <a:pt x="1716" y="1386"/>
                      <a:pt x="5719" y="1892"/>
                      <a:pt x="7017" y="2222"/>
                    </a:cubicBezTo>
                    <a:lnTo>
                      <a:pt x="7105" y="2222"/>
                    </a:lnTo>
                    <a:cubicBezTo>
                      <a:pt x="6401" y="89"/>
                      <a:pt x="309" y="1"/>
                      <a:pt x="30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" name="Google Shape;294;p36"/>
              <p:cNvSpPr/>
              <p:nvPr/>
            </p:nvSpPr>
            <p:spPr>
              <a:xfrm flipH="1">
                <a:off x="6845888" y="1490103"/>
                <a:ext cx="291489" cy="98365"/>
              </a:xfrm>
              <a:custGeom>
                <a:avLst/>
                <a:gdLst/>
                <a:ahLst/>
                <a:cxnLst/>
                <a:rect l="l" t="t" r="r" b="b"/>
                <a:pathLst>
                  <a:path w="7435" h="2509" extrusionOk="0">
                    <a:moveTo>
                      <a:pt x="572" y="265"/>
                    </a:moveTo>
                    <a:cubicBezTo>
                      <a:pt x="1342" y="309"/>
                      <a:pt x="6093" y="507"/>
                      <a:pt x="7017" y="2178"/>
                    </a:cubicBezTo>
                    <a:cubicBezTo>
                      <a:pt x="5609" y="1848"/>
                      <a:pt x="1980" y="1408"/>
                      <a:pt x="309" y="1211"/>
                    </a:cubicBezTo>
                    <a:lnTo>
                      <a:pt x="572" y="265"/>
                    </a:lnTo>
                    <a:close/>
                    <a:moveTo>
                      <a:pt x="353" y="1"/>
                    </a:moveTo>
                    <a:lnTo>
                      <a:pt x="1" y="1298"/>
                    </a:lnTo>
                    <a:lnTo>
                      <a:pt x="89" y="1452"/>
                    </a:lnTo>
                    <a:lnTo>
                      <a:pt x="155" y="1452"/>
                    </a:lnTo>
                    <a:cubicBezTo>
                      <a:pt x="1826" y="1672"/>
                      <a:pt x="5851" y="2156"/>
                      <a:pt x="7149" y="2486"/>
                    </a:cubicBezTo>
                    <a:cubicBezTo>
                      <a:pt x="7171" y="2486"/>
                      <a:pt x="7193" y="2508"/>
                      <a:pt x="7215" y="2508"/>
                    </a:cubicBezTo>
                    <a:cubicBezTo>
                      <a:pt x="7237" y="2508"/>
                      <a:pt x="7259" y="2486"/>
                      <a:pt x="7281" y="2486"/>
                    </a:cubicBezTo>
                    <a:lnTo>
                      <a:pt x="7435" y="2464"/>
                    </a:lnTo>
                    <a:lnTo>
                      <a:pt x="7391" y="2310"/>
                    </a:lnTo>
                    <a:cubicBezTo>
                      <a:pt x="6665" y="111"/>
                      <a:pt x="726" y="1"/>
                      <a:pt x="46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" name="Google Shape;295;p36"/>
              <p:cNvSpPr/>
              <p:nvPr/>
            </p:nvSpPr>
            <p:spPr>
              <a:xfrm flipH="1">
                <a:off x="6607874" y="1436667"/>
                <a:ext cx="244953" cy="145764"/>
              </a:xfrm>
              <a:custGeom>
                <a:avLst/>
                <a:gdLst/>
                <a:ahLst/>
                <a:cxnLst/>
                <a:rect l="l" t="t" r="r" b="b"/>
                <a:pathLst>
                  <a:path w="6248" h="3718" extrusionOk="0">
                    <a:moveTo>
                      <a:pt x="4949" y="0"/>
                    </a:moveTo>
                    <a:cubicBezTo>
                      <a:pt x="4949" y="0"/>
                      <a:pt x="1" y="924"/>
                      <a:pt x="1" y="3717"/>
                    </a:cubicBezTo>
                    <a:cubicBezTo>
                      <a:pt x="23" y="3717"/>
                      <a:pt x="45" y="3695"/>
                      <a:pt x="89" y="3673"/>
                    </a:cubicBezTo>
                    <a:cubicBezTo>
                      <a:pt x="485" y="3321"/>
                      <a:pt x="2332" y="1892"/>
                      <a:pt x="6225" y="858"/>
                    </a:cubicBezTo>
                    <a:lnTo>
                      <a:pt x="6247" y="726"/>
                    </a:lnTo>
                    <a:lnTo>
                      <a:pt x="4949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" name="Google Shape;296;p36"/>
              <p:cNvSpPr/>
              <p:nvPr/>
            </p:nvSpPr>
            <p:spPr>
              <a:xfrm flipH="1">
                <a:off x="6602699" y="1430629"/>
                <a:ext cx="255303" cy="158702"/>
              </a:xfrm>
              <a:custGeom>
                <a:avLst/>
                <a:gdLst/>
                <a:ahLst/>
                <a:cxnLst/>
                <a:rect l="l" t="t" r="r" b="b"/>
                <a:pathLst>
                  <a:path w="6512" h="4048" extrusionOk="0">
                    <a:moveTo>
                      <a:pt x="5059" y="286"/>
                    </a:moveTo>
                    <a:lnTo>
                      <a:pt x="6181" y="924"/>
                    </a:lnTo>
                    <a:cubicBezTo>
                      <a:pt x="2750" y="1848"/>
                      <a:pt x="947" y="3079"/>
                      <a:pt x="287" y="3585"/>
                    </a:cubicBezTo>
                    <a:cubicBezTo>
                      <a:pt x="595" y="1298"/>
                      <a:pt x="4576" y="396"/>
                      <a:pt x="5059" y="286"/>
                    </a:cubicBezTo>
                    <a:close/>
                    <a:moveTo>
                      <a:pt x="5103" y="0"/>
                    </a:moveTo>
                    <a:lnTo>
                      <a:pt x="5059" y="22"/>
                    </a:lnTo>
                    <a:cubicBezTo>
                      <a:pt x="4862" y="44"/>
                      <a:pt x="1" y="990"/>
                      <a:pt x="1" y="3871"/>
                    </a:cubicBezTo>
                    <a:lnTo>
                      <a:pt x="1" y="4047"/>
                    </a:lnTo>
                    <a:lnTo>
                      <a:pt x="177" y="4003"/>
                    </a:lnTo>
                    <a:cubicBezTo>
                      <a:pt x="221" y="4003"/>
                      <a:pt x="243" y="3981"/>
                      <a:pt x="287" y="3959"/>
                    </a:cubicBezTo>
                    <a:lnTo>
                      <a:pt x="331" y="3915"/>
                    </a:lnTo>
                    <a:cubicBezTo>
                      <a:pt x="683" y="3607"/>
                      <a:pt x="2530" y="2178"/>
                      <a:pt x="6401" y="1144"/>
                    </a:cubicBezTo>
                    <a:lnTo>
                      <a:pt x="6489" y="1122"/>
                    </a:lnTo>
                    <a:lnTo>
                      <a:pt x="6511" y="792"/>
                    </a:lnTo>
                    <a:lnTo>
                      <a:pt x="5103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" name="Google Shape;297;p36"/>
              <p:cNvSpPr/>
              <p:nvPr/>
            </p:nvSpPr>
            <p:spPr>
              <a:xfrm flipH="1">
                <a:off x="6856238" y="1540011"/>
                <a:ext cx="335438" cy="420944"/>
              </a:xfrm>
              <a:custGeom>
                <a:avLst/>
                <a:gdLst/>
                <a:ahLst/>
                <a:cxnLst/>
                <a:rect l="l" t="t" r="r" b="b"/>
                <a:pathLst>
                  <a:path w="8556" h="10737" extrusionOk="0">
                    <a:moveTo>
                      <a:pt x="1060" y="1"/>
                    </a:moveTo>
                    <a:cubicBezTo>
                      <a:pt x="920" y="1"/>
                      <a:pt x="792" y="105"/>
                      <a:pt x="792" y="245"/>
                    </a:cubicBezTo>
                    <a:lnTo>
                      <a:pt x="22" y="10429"/>
                    </a:lnTo>
                    <a:cubicBezTo>
                      <a:pt x="0" y="10605"/>
                      <a:pt x="154" y="10737"/>
                      <a:pt x="330" y="10737"/>
                    </a:cubicBezTo>
                    <a:lnTo>
                      <a:pt x="7104" y="10253"/>
                    </a:lnTo>
                    <a:cubicBezTo>
                      <a:pt x="7060" y="10187"/>
                      <a:pt x="7016" y="10121"/>
                      <a:pt x="7016" y="10033"/>
                    </a:cubicBezTo>
                    <a:lnTo>
                      <a:pt x="7698" y="1235"/>
                    </a:lnTo>
                    <a:cubicBezTo>
                      <a:pt x="7718" y="1074"/>
                      <a:pt x="7849" y="968"/>
                      <a:pt x="8006" y="968"/>
                    </a:cubicBezTo>
                    <a:cubicBezTo>
                      <a:pt x="8020" y="968"/>
                      <a:pt x="8035" y="969"/>
                      <a:pt x="8050" y="971"/>
                    </a:cubicBezTo>
                    <a:lnTo>
                      <a:pt x="8512" y="1081"/>
                    </a:lnTo>
                    <a:lnTo>
                      <a:pt x="8556" y="1081"/>
                    </a:lnTo>
                    <a:cubicBezTo>
                      <a:pt x="7258" y="751"/>
                      <a:pt x="3255" y="245"/>
                      <a:pt x="1562" y="47"/>
                    </a:cubicBezTo>
                    <a:cubicBezTo>
                      <a:pt x="1386" y="25"/>
                      <a:pt x="1210" y="3"/>
                      <a:pt x="1100" y="3"/>
                    </a:cubicBezTo>
                    <a:cubicBezTo>
                      <a:pt x="1087" y="2"/>
                      <a:pt x="1073" y="1"/>
                      <a:pt x="106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" name="Google Shape;298;p36"/>
              <p:cNvSpPr/>
              <p:nvPr/>
            </p:nvSpPr>
            <p:spPr>
              <a:xfrm flipH="1">
                <a:off x="6855375" y="1534640"/>
                <a:ext cx="341476" cy="431490"/>
              </a:xfrm>
              <a:custGeom>
                <a:avLst/>
                <a:gdLst/>
                <a:ahLst/>
                <a:cxnLst/>
                <a:rect l="l" t="t" r="r" b="b"/>
                <a:pathLst>
                  <a:path w="8710" h="11006" extrusionOk="0">
                    <a:moveTo>
                      <a:pt x="1232" y="272"/>
                    </a:moveTo>
                    <a:lnTo>
                      <a:pt x="1672" y="316"/>
                    </a:lnTo>
                    <a:cubicBezTo>
                      <a:pt x="3057" y="492"/>
                      <a:pt x="6048" y="866"/>
                      <a:pt x="7764" y="1174"/>
                    </a:cubicBezTo>
                    <a:cubicBezTo>
                      <a:pt x="7720" y="1218"/>
                      <a:pt x="7698" y="1284"/>
                      <a:pt x="7698" y="1350"/>
                    </a:cubicBezTo>
                    <a:lnTo>
                      <a:pt x="7016" y="10148"/>
                    </a:lnTo>
                    <a:cubicBezTo>
                      <a:pt x="7016" y="10192"/>
                      <a:pt x="7016" y="10236"/>
                      <a:pt x="7016" y="10258"/>
                    </a:cubicBezTo>
                    <a:lnTo>
                      <a:pt x="440" y="10742"/>
                    </a:lnTo>
                    <a:cubicBezTo>
                      <a:pt x="396" y="10742"/>
                      <a:pt x="352" y="10720"/>
                      <a:pt x="330" y="10698"/>
                    </a:cubicBezTo>
                    <a:cubicBezTo>
                      <a:pt x="308" y="10654"/>
                      <a:pt x="286" y="10610"/>
                      <a:pt x="286" y="10566"/>
                    </a:cubicBezTo>
                    <a:lnTo>
                      <a:pt x="1056" y="404"/>
                    </a:lnTo>
                    <a:cubicBezTo>
                      <a:pt x="1056" y="360"/>
                      <a:pt x="1078" y="316"/>
                      <a:pt x="1100" y="294"/>
                    </a:cubicBezTo>
                    <a:cubicBezTo>
                      <a:pt x="1122" y="272"/>
                      <a:pt x="1166" y="272"/>
                      <a:pt x="1188" y="272"/>
                    </a:cubicBezTo>
                    <a:close/>
                    <a:moveTo>
                      <a:pt x="1164" y="1"/>
                    </a:moveTo>
                    <a:cubicBezTo>
                      <a:pt x="1071" y="1"/>
                      <a:pt x="991" y="29"/>
                      <a:pt x="924" y="97"/>
                    </a:cubicBezTo>
                    <a:cubicBezTo>
                      <a:pt x="836" y="162"/>
                      <a:pt x="792" y="272"/>
                      <a:pt x="770" y="382"/>
                    </a:cubicBezTo>
                    <a:lnTo>
                      <a:pt x="22" y="10566"/>
                    </a:lnTo>
                    <a:cubicBezTo>
                      <a:pt x="0" y="10676"/>
                      <a:pt x="44" y="10786"/>
                      <a:pt x="132" y="10874"/>
                    </a:cubicBezTo>
                    <a:cubicBezTo>
                      <a:pt x="220" y="10962"/>
                      <a:pt x="330" y="11006"/>
                      <a:pt x="440" y="11006"/>
                    </a:cubicBezTo>
                    <a:lnTo>
                      <a:pt x="462" y="11006"/>
                    </a:lnTo>
                    <a:lnTo>
                      <a:pt x="7544" y="10500"/>
                    </a:lnTo>
                    <a:lnTo>
                      <a:pt x="7346" y="10280"/>
                    </a:lnTo>
                    <a:cubicBezTo>
                      <a:pt x="7324" y="10280"/>
                      <a:pt x="7280" y="10236"/>
                      <a:pt x="7302" y="10170"/>
                    </a:cubicBezTo>
                    <a:lnTo>
                      <a:pt x="7962" y="1372"/>
                    </a:lnTo>
                    <a:cubicBezTo>
                      <a:pt x="7984" y="1328"/>
                      <a:pt x="7984" y="1306"/>
                      <a:pt x="8028" y="1284"/>
                    </a:cubicBezTo>
                    <a:cubicBezTo>
                      <a:pt x="8072" y="1240"/>
                      <a:pt x="8094" y="1240"/>
                      <a:pt x="8138" y="1240"/>
                    </a:cubicBezTo>
                    <a:lnTo>
                      <a:pt x="8622" y="1350"/>
                    </a:lnTo>
                    <a:lnTo>
                      <a:pt x="8666" y="1350"/>
                    </a:lnTo>
                    <a:lnTo>
                      <a:pt x="8710" y="1086"/>
                    </a:lnTo>
                    <a:cubicBezTo>
                      <a:pt x="7412" y="756"/>
                      <a:pt x="3387" y="250"/>
                      <a:pt x="1716" y="53"/>
                    </a:cubicBezTo>
                    <a:lnTo>
                      <a:pt x="1254" y="9"/>
                    </a:lnTo>
                    <a:cubicBezTo>
                      <a:pt x="1223" y="3"/>
                      <a:pt x="1193" y="1"/>
                      <a:pt x="116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" name="Google Shape;299;p36"/>
              <p:cNvSpPr/>
              <p:nvPr/>
            </p:nvSpPr>
            <p:spPr>
              <a:xfrm flipH="1">
                <a:off x="6592584" y="1469991"/>
                <a:ext cx="256793" cy="454739"/>
              </a:xfrm>
              <a:custGeom>
                <a:avLst/>
                <a:gdLst/>
                <a:ahLst/>
                <a:cxnLst/>
                <a:rect l="l" t="t" r="r" b="b"/>
                <a:pathLst>
                  <a:path w="6550" h="11599" extrusionOk="0">
                    <a:moveTo>
                      <a:pt x="6227" y="0"/>
                    </a:moveTo>
                    <a:cubicBezTo>
                      <a:pt x="6205" y="0"/>
                      <a:pt x="6182" y="3"/>
                      <a:pt x="6159" y="8"/>
                    </a:cubicBezTo>
                    <a:lnTo>
                      <a:pt x="6137" y="8"/>
                    </a:lnTo>
                    <a:cubicBezTo>
                      <a:pt x="2244" y="1042"/>
                      <a:pt x="397" y="2471"/>
                      <a:pt x="1" y="2823"/>
                    </a:cubicBezTo>
                    <a:lnTo>
                      <a:pt x="23" y="2823"/>
                    </a:lnTo>
                    <a:lnTo>
                      <a:pt x="375" y="2559"/>
                    </a:lnTo>
                    <a:cubicBezTo>
                      <a:pt x="425" y="2526"/>
                      <a:pt x="480" y="2510"/>
                      <a:pt x="534" y="2510"/>
                    </a:cubicBezTo>
                    <a:cubicBezTo>
                      <a:pt x="689" y="2510"/>
                      <a:pt x="831" y="2638"/>
                      <a:pt x="815" y="2801"/>
                    </a:cubicBezTo>
                    <a:lnTo>
                      <a:pt x="89" y="11577"/>
                    </a:lnTo>
                    <a:cubicBezTo>
                      <a:pt x="89" y="11577"/>
                      <a:pt x="89" y="11577"/>
                      <a:pt x="89" y="11599"/>
                    </a:cubicBezTo>
                    <a:cubicBezTo>
                      <a:pt x="3520" y="10345"/>
                      <a:pt x="4532" y="9839"/>
                      <a:pt x="4817" y="9663"/>
                    </a:cubicBezTo>
                    <a:cubicBezTo>
                      <a:pt x="4905" y="9619"/>
                      <a:pt x="4949" y="9553"/>
                      <a:pt x="4971" y="9466"/>
                    </a:cubicBezTo>
                    <a:lnTo>
                      <a:pt x="6511" y="338"/>
                    </a:lnTo>
                    <a:cubicBezTo>
                      <a:pt x="6550" y="143"/>
                      <a:pt x="6400" y="0"/>
                      <a:pt x="622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" name="Google Shape;300;p36"/>
              <p:cNvSpPr/>
              <p:nvPr/>
            </p:nvSpPr>
            <p:spPr>
              <a:xfrm flipH="1">
                <a:off x="6588036" y="1464424"/>
                <a:ext cx="299291" cy="468068"/>
              </a:xfrm>
              <a:custGeom>
                <a:avLst/>
                <a:gdLst/>
                <a:ahLst/>
                <a:cxnLst/>
                <a:rect l="l" t="t" r="r" b="b"/>
                <a:pathLst>
                  <a:path w="7634" h="11939" extrusionOk="0">
                    <a:moveTo>
                      <a:pt x="7127" y="150"/>
                    </a:moveTo>
                    <a:lnTo>
                      <a:pt x="7171" y="282"/>
                    </a:lnTo>
                    <a:cubicBezTo>
                      <a:pt x="7183" y="276"/>
                      <a:pt x="7195" y="273"/>
                      <a:pt x="7206" y="273"/>
                    </a:cubicBezTo>
                    <a:cubicBezTo>
                      <a:pt x="7239" y="273"/>
                      <a:pt x="7271" y="294"/>
                      <a:pt x="7303" y="326"/>
                    </a:cubicBezTo>
                    <a:cubicBezTo>
                      <a:pt x="7347" y="348"/>
                      <a:pt x="7347" y="392"/>
                      <a:pt x="7347" y="458"/>
                    </a:cubicBezTo>
                    <a:lnTo>
                      <a:pt x="5785" y="9586"/>
                    </a:lnTo>
                    <a:cubicBezTo>
                      <a:pt x="5785" y="9629"/>
                      <a:pt x="5763" y="9673"/>
                      <a:pt x="5720" y="9695"/>
                    </a:cubicBezTo>
                    <a:cubicBezTo>
                      <a:pt x="5478" y="9849"/>
                      <a:pt x="4510" y="10311"/>
                      <a:pt x="1211" y="11521"/>
                    </a:cubicBezTo>
                    <a:lnTo>
                      <a:pt x="1914" y="2965"/>
                    </a:lnTo>
                    <a:cubicBezTo>
                      <a:pt x="1936" y="2811"/>
                      <a:pt x="1849" y="2657"/>
                      <a:pt x="1717" y="2569"/>
                    </a:cubicBezTo>
                    <a:cubicBezTo>
                      <a:pt x="2618" y="1975"/>
                      <a:pt x="4356" y="1030"/>
                      <a:pt x="7149" y="282"/>
                    </a:cubicBezTo>
                    <a:lnTo>
                      <a:pt x="7127" y="150"/>
                    </a:lnTo>
                    <a:close/>
                    <a:moveTo>
                      <a:pt x="7214" y="1"/>
                    </a:moveTo>
                    <a:cubicBezTo>
                      <a:pt x="7177" y="1"/>
                      <a:pt x="7141" y="6"/>
                      <a:pt x="7105" y="18"/>
                    </a:cubicBezTo>
                    <a:lnTo>
                      <a:pt x="7083" y="18"/>
                    </a:lnTo>
                    <a:cubicBezTo>
                      <a:pt x="3212" y="1052"/>
                      <a:pt x="1365" y="2459"/>
                      <a:pt x="859" y="2877"/>
                    </a:cubicBezTo>
                    <a:lnTo>
                      <a:pt x="1" y="3713"/>
                    </a:lnTo>
                    <a:lnTo>
                      <a:pt x="1" y="3713"/>
                    </a:lnTo>
                    <a:lnTo>
                      <a:pt x="1013" y="3097"/>
                    </a:lnTo>
                    <a:lnTo>
                      <a:pt x="1409" y="2811"/>
                    </a:lnTo>
                    <a:cubicBezTo>
                      <a:pt x="1446" y="2793"/>
                      <a:pt x="1479" y="2786"/>
                      <a:pt x="1507" y="2786"/>
                    </a:cubicBezTo>
                    <a:cubicBezTo>
                      <a:pt x="1545" y="2786"/>
                      <a:pt x="1572" y="2799"/>
                      <a:pt x="1585" y="2811"/>
                    </a:cubicBezTo>
                    <a:cubicBezTo>
                      <a:pt x="1585" y="2811"/>
                      <a:pt x="1651" y="2855"/>
                      <a:pt x="1651" y="2943"/>
                    </a:cubicBezTo>
                    <a:lnTo>
                      <a:pt x="925" y="11675"/>
                    </a:lnTo>
                    <a:lnTo>
                      <a:pt x="881" y="11939"/>
                    </a:lnTo>
                    <a:lnTo>
                      <a:pt x="1101" y="11851"/>
                    </a:lnTo>
                    <a:cubicBezTo>
                      <a:pt x="4466" y="10641"/>
                      <a:pt x="5522" y="10113"/>
                      <a:pt x="5873" y="9937"/>
                    </a:cubicBezTo>
                    <a:cubicBezTo>
                      <a:pt x="5983" y="9871"/>
                      <a:pt x="6049" y="9761"/>
                      <a:pt x="6071" y="9629"/>
                    </a:cubicBezTo>
                    <a:lnTo>
                      <a:pt x="7611" y="502"/>
                    </a:lnTo>
                    <a:cubicBezTo>
                      <a:pt x="7633" y="348"/>
                      <a:pt x="7589" y="216"/>
                      <a:pt x="7479" y="106"/>
                    </a:cubicBezTo>
                    <a:cubicBezTo>
                      <a:pt x="7415" y="42"/>
                      <a:pt x="7315" y="1"/>
                      <a:pt x="721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" name="Google Shape;301;p36"/>
              <p:cNvSpPr/>
              <p:nvPr/>
            </p:nvSpPr>
            <p:spPr>
              <a:xfrm flipH="1">
                <a:off x="6816798" y="1568396"/>
                <a:ext cx="99816" cy="376525"/>
              </a:xfrm>
              <a:custGeom>
                <a:avLst/>
                <a:gdLst/>
                <a:ahLst/>
                <a:cxnLst/>
                <a:rect l="l" t="t" r="r" b="b"/>
                <a:pathLst>
                  <a:path w="2546" h="9604" extrusionOk="0">
                    <a:moveTo>
                      <a:pt x="2249" y="0"/>
                    </a:moveTo>
                    <a:cubicBezTo>
                      <a:pt x="2195" y="0"/>
                      <a:pt x="2140" y="16"/>
                      <a:pt x="2090" y="49"/>
                    </a:cubicBezTo>
                    <a:lnTo>
                      <a:pt x="1738" y="313"/>
                    </a:lnTo>
                    <a:lnTo>
                      <a:pt x="1716" y="313"/>
                    </a:lnTo>
                    <a:cubicBezTo>
                      <a:pt x="1672" y="335"/>
                      <a:pt x="1650" y="357"/>
                      <a:pt x="1628" y="357"/>
                    </a:cubicBezTo>
                    <a:lnTo>
                      <a:pt x="1496" y="357"/>
                    </a:lnTo>
                    <a:lnTo>
                      <a:pt x="1034" y="247"/>
                    </a:lnTo>
                    <a:cubicBezTo>
                      <a:pt x="1019" y="245"/>
                      <a:pt x="1004" y="244"/>
                      <a:pt x="990" y="244"/>
                    </a:cubicBezTo>
                    <a:cubicBezTo>
                      <a:pt x="833" y="244"/>
                      <a:pt x="702" y="350"/>
                      <a:pt x="682" y="511"/>
                    </a:cubicBezTo>
                    <a:lnTo>
                      <a:pt x="0" y="9309"/>
                    </a:lnTo>
                    <a:cubicBezTo>
                      <a:pt x="0" y="9397"/>
                      <a:pt x="44" y="9463"/>
                      <a:pt x="88" y="9529"/>
                    </a:cubicBezTo>
                    <a:cubicBezTo>
                      <a:pt x="138" y="9578"/>
                      <a:pt x="200" y="9603"/>
                      <a:pt x="274" y="9603"/>
                    </a:cubicBezTo>
                    <a:cubicBezTo>
                      <a:pt x="298" y="9603"/>
                      <a:pt x="325" y="9600"/>
                      <a:pt x="352" y="9595"/>
                    </a:cubicBezTo>
                    <a:lnTo>
                      <a:pt x="1584" y="9309"/>
                    </a:lnTo>
                    <a:cubicBezTo>
                      <a:pt x="1716" y="9287"/>
                      <a:pt x="1782" y="9199"/>
                      <a:pt x="1804" y="9067"/>
                    </a:cubicBezTo>
                    <a:lnTo>
                      <a:pt x="2530" y="291"/>
                    </a:lnTo>
                    <a:cubicBezTo>
                      <a:pt x="2546" y="128"/>
                      <a:pt x="2404" y="0"/>
                      <a:pt x="224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" name="Google Shape;302;p36"/>
              <p:cNvSpPr/>
              <p:nvPr/>
            </p:nvSpPr>
            <p:spPr>
              <a:xfrm flipH="1">
                <a:off x="6811387" y="1562946"/>
                <a:ext cx="110401" cy="387659"/>
              </a:xfrm>
              <a:custGeom>
                <a:avLst/>
                <a:gdLst/>
                <a:ahLst/>
                <a:cxnLst/>
                <a:rect l="l" t="t" r="r" b="b"/>
                <a:pathLst>
                  <a:path w="2816" h="9888" extrusionOk="0">
                    <a:moveTo>
                      <a:pt x="2384" y="273"/>
                    </a:moveTo>
                    <a:cubicBezTo>
                      <a:pt x="2420" y="273"/>
                      <a:pt x="2442" y="286"/>
                      <a:pt x="2442" y="298"/>
                    </a:cubicBezTo>
                    <a:cubicBezTo>
                      <a:pt x="2464" y="298"/>
                      <a:pt x="2530" y="342"/>
                      <a:pt x="2530" y="430"/>
                    </a:cubicBezTo>
                    <a:lnTo>
                      <a:pt x="1804" y="9162"/>
                    </a:lnTo>
                    <a:lnTo>
                      <a:pt x="1804" y="9206"/>
                    </a:lnTo>
                    <a:cubicBezTo>
                      <a:pt x="1782" y="9250"/>
                      <a:pt x="1760" y="9316"/>
                      <a:pt x="1694" y="9316"/>
                    </a:cubicBezTo>
                    <a:lnTo>
                      <a:pt x="462" y="9602"/>
                    </a:lnTo>
                    <a:cubicBezTo>
                      <a:pt x="445" y="9606"/>
                      <a:pt x="430" y="9608"/>
                      <a:pt x="417" y="9608"/>
                    </a:cubicBezTo>
                    <a:cubicBezTo>
                      <a:pt x="359" y="9608"/>
                      <a:pt x="330" y="9576"/>
                      <a:pt x="330" y="9558"/>
                    </a:cubicBezTo>
                    <a:cubicBezTo>
                      <a:pt x="308" y="9558"/>
                      <a:pt x="264" y="9514"/>
                      <a:pt x="286" y="9448"/>
                    </a:cubicBezTo>
                    <a:lnTo>
                      <a:pt x="946" y="650"/>
                    </a:lnTo>
                    <a:cubicBezTo>
                      <a:pt x="968" y="606"/>
                      <a:pt x="968" y="584"/>
                      <a:pt x="1012" y="562"/>
                    </a:cubicBezTo>
                    <a:cubicBezTo>
                      <a:pt x="1034" y="540"/>
                      <a:pt x="1056" y="518"/>
                      <a:pt x="1100" y="518"/>
                    </a:cubicBezTo>
                    <a:lnTo>
                      <a:pt x="1122" y="518"/>
                    </a:lnTo>
                    <a:lnTo>
                      <a:pt x="1606" y="628"/>
                    </a:lnTo>
                    <a:lnTo>
                      <a:pt x="1650" y="628"/>
                    </a:lnTo>
                    <a:cubicBezTo>
                      <a:pt x="1661" y="639"/>
                      <a:pt x="1677" y="645"/>
                      <a:pt x="1702" y="645"/>
                    </a:cubicBezTo>
                    <a:cubicBezTo>
                      <a:pt x="1727" y="645"/>
                      <a:pt x="1760" y="639"/>
                      <a:pt x="1804" y="628"/>
                    </a:cubicBezTo>
                    <a:cubicBezTo>
                      <a:pt x="1848" y="628"/>
                      <a:pt x="1870" y="606"/>
                      <a:pt x="1892" y="584"/>
                    </a:cubicBezTo>
                    <a:lnTo>
                      <a:pt x="2288" y="298"/>
                    </a:lnTo>
                    <a:cubicBezTo>
                      <a:pt x="2325" y="280"/>
                      <a:pt x="2358" y="273"/>
                      <a:pt x="2384" y="273"/>
                    </a:cubicBezTo>
                    <a:close/>
                    <a:moveTo>
                      <a:pt x="2386" y="0"/>
                    </a:moveTo>
                    <a:cubicBezTo>
                      <a:pt x="2296" y="0"/>
                      <a:pt x="2208" y="29"/>
                      <a:pt x="2134" y="78"/>
                    </a:cubicBezTo>
                    <a:lnTo>
                      <a:pt x="1804" y="320"/>
                    </a:lnTo>
                    <a:lnTo>
                      <a:pt x="1760" y="342"/>
                    </a:lnTo>
                    <a:cubicBezTo>
                      <a:pt x="1760" y="342"/>
                      <a:pt x="1738" y="364"/>
                      <a:pt x="1716" y="364"/>
                    </a:cubicBezTo>
                    <a:lnTo>
                      <a:pt x="1672" y="364"/>
                    </a:lnTo>
                    <a:lnTo>
                      <a:pt x="1188" y="254"/>
                    </a:lnTo>
                    <a:cubicBezTo>
                      <a:pt x="1162" y="249"/>
                      <a:pt x="1135" y="246"/>
                      <a:pt x="1107" y="246"/>
                    </a:cubicBezTo>
                    <a:cubicBezTo>
                      <a:pt x="1017" y="246"/>
                      <a:pt x="920" y="275"/>
                      <a:pt x="836" y="342"/>
                    </a:cubicBezTo>
                    <a:cubicBezTo>
                      <a:pt x="748" y="408"/>
                      <a:pt x="682" y="518"/>
                      <a:pt x="682" y="628"/>
                    </a:cubicBezTo>
                    <a:lnTo>
                      <a:pt x="0" y="9426"/>
                    </a:lnTo>
                    <a:cubicBezTo>
                      <a:pt x="0" y="9558"/>
                      <a:pt x="44" y="9668"/>
                      <a:pt x="132" y="9756"/>
                    </a:cubicBezTo>
                    <a:cubicBezTo>
                      <a:pt x="198" y="9844"/>
                      <a:pt x="308" y="9888"/>
                      <a:pt x="418" y="9888"/>
                    </a:cubicBezTo>
                    <a:cubicBezTo>
                      <a:pt x="462" y="9888"/>
                      <a:pt x="484" y="9888"/>
                      <a:pt x="506" y="9866"/>
                    </a:cubicBezTo>
                    <a:lnTo>
                      <a:pt x="1760" y="9580"/>
                    </a:lnTo>
                    <a:cubicBezTo>
                      <a:pt x="1914" y="9558"/>
                      <a:pt x="2046" y="9404"/>
                      <a:pt x="2068" y="9250"/>
                    </a:cubicBezTo>
                    <a:lnTo>
                      <a:pt x="2793" y="452"/>
                    </a:lnTo>
                    <a:cubicBezTo>
                      <a:pt x="2815" y="276"/>
                      <a:pt x="2728" y="122"/>
                      <a:pt x="2596" y="56"/>
                    </a:cubicBezTo>
                    <a:cubicBezTo>
                      <a:pt x="2528" y="18"/>
                      <a:pt x="2456" y="0"/>
                      <a:pt x="23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" name="Google Shape;303;p36"/>
              <p:cNvSpPr/>
              <p:nvPr/>
            </p:nvSpPr>
            <p:spPr>
              <a:xfrm flipH="1">
                <a:off x="6526837" y="1500022"/>
                <a:ext cx="231113" cy="301212"/>
              </a:xfrm>
              <a:custGeom>
                <a:avLst/>
                <a:gdLst/>
                <a:ahLst/>
                <a:cxnLst/>
                <a:rect l="l" t="t" r="r" b="b"/>
                <a:pathLst>
                  <a:path w="5895" h="7683" extrusionOk="0">
                    <a:moveTo>
                      <a:pt x="4025" y="0"/>
                    </a:moveTo>
                    <a:cubicBezTo>
                      <a:pt x="3922" y="0"/>
                      <a:pt x="3817" y="25"/>
                      <a:pt x="3717" y="78"/>
                    </a:cubicBezTo>
                    <a:cubicBezTo>
                      <a:pt x="3519" y="188"/>
                      <a:pt x="3431" y="386"/>
                      <a:pt x="3453" y="606"/>
                    </a:cubicBezTo>
                    <a:lnTo>
                      <a:pt x="3453" y="1573"/>
                    </a:lnTo>
                    <a:lnTo>
                      <a:pt x="1144" y="1133"/>
                    </a:lnTo>
                    <a:cubicBezTo>
                      <a:pt x="1102" y="1126"/>
                      <a:pt x="1060" y="1122"/>
                      <a:pt x="1018" y="1122"/>
                    </a:cubicBezTo>
                    <a:cubicBezTo>
                      <a:pt x="707" y="1122"/>
                      <a:pt x="410" y="1329"/>
                      <a:pt x="352" y="1639"/>
                    </a:cubicBezTo>
                    <a:cubicBezTo>
                      <a:pt x="264" y="1991"/>
                      <a:pt x="484" y="2321"/>
                      <a:pt x="814" y="2431"/>
                    </a:cubicBezTo>
                    <a:lnTo>
                      <a:pt x="660" y="2409"/>
                    </a:lnTo>
                    <a:cubicBezTo>
                      <a:pt x="632" y="2402"/>
                      <a:pt x="604" y="2399"/>
                      <a:pt x="576" y="2399"/>
                    </a:cubicBezTo>
                    <a:cubicBezTo>
                      <a:pt x="342" y="2399"/>
                      <a:pt x="125" y="2633"/>
                      <a:pt x="66" y="2849"/>
                    </a:cubicBezTo>
                    <a:lnTo>
                      <a:pt x="44" y="2915"/>
                    </a:lnTo>
                    <a:cubicBezTo>
                      <a:pt x="0" y="3135"/>
                      <a:pt x="110" y="3355"/>
                      <a:pt x="330" y="3465"/>
                    </a:cubicBezTo>
                    <a:cubicBezTo>
                      <a:pt x="616" y="3597"/>
                      <a:pt x="1144" y="3817"/>
                      <a:pt x="1936" y="4015"/>
                    </a:cubicBezTo>
                    <a:lnTo>
                      <a:pt x="638" y="3751"/>
                    </a:lnTo>
                    <a:cubicBezTo>
                      <a:pt x="615" y="3747"/>
                      <a:pt x="593" y="3745"/>
                      <a:pt x="570" y="3745"/>
                    </a:cubicBezTo>
                    <a:cubicBezTo>
                      <a:pt x="331" y="3745"/>
                      <a:pt x="112" y="3953"/>
                      <a:pt x="132" y="4235"/>
                    </a:cubicBezTo>
                    <a:cubicBezTo>
                      <a:pt x="154" y="4411"/>
                      <a:pt x="286" y="4543"/>
                      <a:pt x="440" y="4609"/>
                    </a:cubicBezTo>
                    <a:cubicBezTo>
                      <a:pt x="704" y="4719"/>
                      <a:pt x="1078" y="4851"/>
                      <a:pt x="1474" y="5004"/>
                    </a:cubicBezTo>
                    <a:lnTo>
                      <a:pt x="880" y="4851"/>
                    </a:lnTo>
                    <a:cubicBezTo>
                      <a:pt x="845" y="4843"/>
                      <a:pt x="811" y="4839"/>
                      <a:pt x="779" y="4839"/>
                    </a:cubicBezTo>
                    <a:cubicBezTo>
                      <a:pt x="441" y="4839"/>
                      <a:pt x="241" y="5231"/>
                      <a:pt x="462" y="5532"/>
                    </a:cubicBezTo>
                    <a:cubicBezTo>
                      <a:pt x="550" y="5642"/>
                      <a:pt x="682" y="5730"/>
                      <a:pt x="792" y="5796"/>
                    </a:cubicBezTo>
                    <a:cubicBezTo>
                      <a:pt x="1012" y="5928"/>
                      <a:pt x="1254" y="6038"/>
                      <a:pt x="1474" y="6126"/>
                    </a:cubicBezTo>
                    <a:cubicBezTo>
                      <a:pt x="1694" y="6192"/>
                      <a:pt x="1958" y="6324"/>
                      <a:pt x="2178" y="6346"/>
                    </a:cubicBezTo>
                    <a:cubicBezTo>
                      <a:pt x="2420" y="6368"/>
                      <a:pt x="2683" y="6940"/>
                      <a:pt x="2859" y="7358"/>
                    </a:cubicBezTo>
                    <a:cubicBezTo>
                      <a:pt x="2950" y="7558"/>
                      <a:pt x="3146" y="7683"/>
                      <a:pt x="3361" y="7683"/>
                    </a:cubicBezTo>
                    <a:cubicBezTo>
                      <a:pt x="3406" y="7683"/>
                      <a:pt x="3451" y="7677"/>
                      <a:pt x="3497" y="7666"/>
                    </a:cubicBezTo>
                    <a:lnTo>
                      <a:pt x="4729" y="7314"/>
                    </a:lnTo>
                    <a:cubicBezTo>
                      <a:pt x="5895" y="6984"/>
                      <a:pt x="5873" y="5048"/>
                      <a:pt x="5587" y="3971"/>
                    </a:cubicBezTo>
                    <a:lnTo>
                      <a:pt x="4663" y="474"/>
                    </a:lnTo>
                    <a:cubicBezTo>
                      <a:pt x="4566" y="184"/>
                      <a:pt x="4305" y="0"/>
                      <a:pt x="4025" y="0"/>
                    </a:cubicBezTo>
                    <a:close/>
                  </a:path>
                </a:pathLst>
              </a:custGeom>
              <a:solidFill>
                <a:srgbClr val="E3A08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" name="Google Shape;304;p36"/>
              <p:cNvSpPr/>
              <p:nvPr/>
            </p:nvSpPr>
            <p:spPr>
              <a:xfrm flipH="1">
                <a:off x="6521662" y="1494808"/>
                <a:ext cx="242326" cy="311797"/>
              </a:xfrm>
              <a:custGeom>
                <a:avLst/>
                <a:gdLst/>
                <a:ahLst/>
                <a:cxnLst/>
                <a:rect l="l" t="t" r="r" b="b"/>
                <a:pathLst>
                  <a:path w="6181" h="7953" extrusionOk="0">
                    <a:moveTo>
                      <a:pt x="4165" y="274"/>
                    </a:moveTo>
                    <a:cubicBezTo>
                      <a:pt x="4234" y="274"/>
                      <a:pt x="4306" y="290"/>
                      <a:pt x="4377" y="321"/>
                    </a:cubicBezTo>
                    <a:cubicBezTo>
                      <a:pt x="4531" y="387"/>
                      <a:pt x="4641" y="497"/>
                      <a:pt x="4685" y="651"/>
                    </a:cubicBezTo>
                    <a:lnTo>
                      <a:pt x="5609" y="4126"/>
                    </a:lnTo>
                    <a:cubicBezTo>
                      <a:pt x="5895" y="5247"/>
                      <a:pt x="5851" y="7029"/>
                      <a:pt x="4839" y="7315"/>
                    </a:cubicBezTo>
                    <a:lnTo>
                      <a:pt x="3607" y="7667"/>
                    </a:lnTo>
                    <a:cubicBezTo>
                      <a:pt x="3574" y="7674"/>
                      <a:pt x="3540" y="7678"/>
                      <a:pt x="3507" y="7678"/>
                    </a:cubicBezTo>
                    <a:cubicBezTo>
                      <a:pt x="3346" y="7678"/>
                      <a:pt x="3200" y="7589"/>
                      <a:pt x="3145" y="7425"/>
                    </a:cubicBezTo>
                    <a:cubicBezTo>
                      <a:pt x="2749" y="6501"/>
                      <a:pt x="2508" y="6369"/>
                      <a:pt x="2332" y="6347"/>
                    </a:cubicBezTo>
                    <a:cubicBezTo>
                      <a:pt x="2200" y="6325"/>
                      <a:pt x="2024" y="6259"/>
                      <a:pt x="1870" y="6193"/>
                    </a:cubicBezTo>
                    <a:cubicBezTo>
                      <a:pt x="1804" y="6171"/>
                      <a:pt x="1738" y="6149"/>
                      <a:pt x="1694" y="6127"/>
                    </a:cubicBezTo>
                    <a:cubicBezTo>
                      <a:pt x="1430" y="6017"/>
                      <a:pt x="1210" y="5929"/>
                      <a:pt x="1034" y="5819"/>
                    </a:cubicBezTo>
                    <a:cubicBezTo>
                      <a:pt x="902" y="5731"/>
                      <a:pt x="792" y="5665"/>
                      <a:pt x="726" y="5577"/>
                    </a:cubicBezTo>
                    <a:cubicBezTo>
                      <a:pt x="638" y="5445"/>
                      <a:pt x="660" y="5313"/>
                      <a:pt x="726" y="5225"/>
                    </a:cubicBezTo>
                    <a:cubicBezTo>
                      <a:pt x="748" y="5181"/>
                      <a:pt x="814" y="5115"/>
                      <a:pt x="924" y="5115"/>
                    </a:cubicBezTo>
                    <a:lnTo>
                      <a:pt x="1012" y="5115"/>
                    </a:lnTo>
                    <a:lnTo>
                      <a:pt x="1606" y="5269"/>
                    </a:lnTo>
                    <a:cubicBezTo>
                      <a:pt x="1617" y="5273"/>
                      <a:pt x="1628" y="5275"/>
                      <a:pt x="1640" y="5275"/>
                    </a:cubicBezTo>
                    <a:cubicBezTo>
                      <a:pt x="1693" y="5275"/>
                      <a:pt x="1742" y="5232"/>
                      <a:pt x="1760" y="5159"/>
                    </a:cubicBezTo>
                    <a:cubicBezTo>
                      <a:pt x="1782" y="5093"/>
                      <a:pt x="1738" y="5027"/>
                      <a:pt x="1672" y="5005"/>
                    </a:cubicBezTo>
                    <a:cubicBezTo>
                      <a:pt x="1254" y="4852"/>
                      <a:pt x="880" y="4720"/>
                      <a:pt x="638" y="4632"/>
                    </a:cubicBezTo>
                    <a:cubicBezTo>
                      <a:pt x="528" y="4566"/>
                      <a:pt x="440" y="4478"/>
                      <a:pt x="418" y="4346"/>
                    </a:cubicBezTo>
                    <a:cubicBezTo>
                      <a:pt x="418" y="4258"/>
                      <a:pt x="440" y="4148"/>
                      <a:pt x="528" y="4104"/>
                    </a:cubicBezTo>
                    <a:cubicBezTo>
                      <a:pt x="582" y="4049"/>
                      <a:pt x="652" y="4010"/>
                      <a:pt x="723" y="4010"/>
                    </a:cubicBezTo>
                    <a:cubicBezTo>
                      <a:pt x="739" y="4010"/>
                      <a:pt x="754" y="4012"/>
                      <a:pt x="770" y="4016"/>
                    </a:cubicBezTo>
                    <a:lnTo>
                      <a:pt x="2068" y="4280"/>
                    </a:lnTo>
                    <a:cubicBezTo>
                      <a:pt x="2083" y="4284"/>
                      <a:pt x="2098" y="4285"/>
                      <a:pt x="2112" y="4285"/>
                    </a:cubicBezTo>
                    <a:cubicBezTo>
                      <a:pt x="2178" y="4285"/>
                      <a:pt x="2225" y="4246"/>
                      <a:pt x="2244" y="4192"/>
                    </a:cubicBezTo>
                    <a:cubicBezTo>
                      <a:pt x="2244" y="4104"/>
                      <a:pt x="2200" y="4038"/>
                      <a:pt x="2134" y="4016"/>
                    </a:cubicBezTo>
                    <a:cubicBezTo>
                      <a:pt x="1342" y="3818"/>
                      <a:pt x="814" y="3598"/>
                      <a:pt x="528" y="3466"/>
                    </a:cubicBezTo>
                    <a:cubicBezTo>
                      <a:pt x="374" y="3400"/>
                      <a:pt x="308" y="3246"/>
                      <a:pt x="330" y="3070"/>
                    </a:cubicBezTo>
                    <a:lnTo>
                      <a:pt x="352" y="3026"/>
                    </a:lnTo>
                    <a:cubicBezTo>
                      <a:pt x="374" y="2916"/>
                      <a:pt x="440" y="2828"/>
                      <a:pt x="528" y="2740"/>
                    </a:cubicBezTo>
                    <a:cubicBezTo>
                      <a:pt x="566" y="2721"/>
                      <a:pt x="653" y="2670"/>
                      <a:pt x="746" y="2670"/>
                    </a:cubicBezTo>
                    <a:cubicBezTo>
                      <a:pt x="761" y="2670"/>
                      <a:pt x="777" y="2671"/>
                      <a:pt x="792" y="2674"/>
                    </a:cubicBezTo>
                    <a:lnTo>
                      <a:pt x="946" y="2696"/>
                    </a:lnTo>
                    <a:cubicBezTo>
                      <a:pt x="1012" y="2696"/>
                      <a:pt x="1100" y="2652"/>
                      <a:pt x="1100" y="2586"/>
                    </a:cubicBezTo>
                    <a:cubicBezTo>
                      <a:pt x="1122" y="2520"/>
                      <a:pt x="1078" y="2432"/>
                      <a:pt x="1012" y="2432"/>
                    </a:cubicBezTo>
                    <a:cubicBezTo>
                      <a:pt x="726" y="2344"/>
                      <a:pt x="572" y="2080"/>
                      <a:pt x="638" y="1794"/>
                    </a:cubicBezTo>
                    <a:cubicBezTo>
                      <a:pt x="660" y="1662"/>
                      <a:pt x="748" y="1552"/>
                      <a:pt x="858" y="1464"/>
                    </a:cubicBezTo>
                    <a:cubicBezTo>
                      <a:pt x="957" y="1415"/>
                      <a:pt x="1056" y="1390"/>
                      <a:pt x="1155" y="1390"/>
                    </a:cubicBezTo>
                    <a:cubicBezTo>
                      <a:pt x="1188" y="1390"/>
                      <a:pt x="1221" y="1393"/>
                      <a:pt x="1254" y="1398"/>
                    </a:cubicBezTo>
                    <a:lnTo>
                      <a:pt x="1276" y="1398"/>
                    </a:lnTo>
                    <a:lnTo>
                      <a:pt x="3563" y="1860"/>
                    </a:lnTo>
                    <a:cubicBezTo>
                      <a:pt x="3607" y="1860"/>
                      <a:pt x="3651" y="1838"/>
                      <a:pt x="3673" y="1816"/>
                    </a:cubicBezTo>
                    <a:cubicBezTo>
                      <a:pt x="3717" y="1794"/>
                      <a:pt x="3739" y="1750"/>
                      <a:pt x="3739" y="1728"/>
                    </a:cubicBezTo>
                    <a:lnTo>
                      <a:pt x="3739" y="717"/>
                    </a:lnTo>
                    <a:cubicBezTo>
                      <a:pt x="3739" y="541"/>
                      <a:pt x="3783" y="409"/>
                      <a:pt x="3937" y="343"/>
                    </a:cubicBezTo>
                    <a:cubicBezTo>
                      <a:pt x="4008" y="296"/>
                      <a:pt x="4085" y="274"/>
                      <a:pt x="4165" y="274"/>
                    </a:cubicBezTo>
                    <a:close/>
                    <a:moveTo>
                      <a:pt x="4189" y="1"/>
                    </a:moveTo>
                    <a:cubicBezTo>
                      <a:pt x="4059" y="1"/>
                      <a:pt x="3929" y="29"/>
                      <a:pt x="3805" y="79"/>
                    </a:cubicBezTo>
                    <a:cubicBezTo>
                      <a:pt x="3563" y="211"/>
                      <a:pt x="3453" y="453"/>
                      <a:pt x="3475" y="739"/>
                    </a:cubicBezTo>
                    <a:lnTo>
                      <a:pt x="3453" y="1552"/>
                    </a:lnTo>
                    <a:lnTo>
                      <a:pt x="1320" y="1134"/>
                    </a:lnTo>
                    <a:cubicBezTo>
                      <a:pt x="1269" y="1123"/>
                      <a:pt x="1216" y="1118"/>
                      <a:pt x="1163" y="1118"/>
                    </a:cubicBezTo>
                    <a:cubicBezTo>
                      <a:pt x="1011" y="1118"/>
                      <a:pt x="856" y="1163"/>
                      <a:pt x="726" y="1244"/>
                    </a:cubicBezTo>
                    <a:cubicBezTo>
                      <a:pt x="528" y="1354"/>
                      <a:pt x="418" y="1530"/>
                      <a:pt x="352" y="1750"/>
                    </a:cubicBezTo>
                    <a:cubicBezTo>
                      <a:pt x="308" y="1992"/>
                      <a:pt x="374" y="2234"/>
                      <a:pt x="528" y="2432"/>
                    </a:cubicBezTo>
                    <a:cubicBezTo>
                      <a:pt x="462" y="2454"/>
                      <a:pt x="396" y="2498"/>
                      <a:pt x="352" y="2542"/>
                    </a:cubicBezTo>
                    <a:cubicBezTo>
                      <a:pt x="220" y="2652"/>
                      <a:pt x="110" y="2806"/>
                      <a:pt x="88" y="2960"/>
                    </a:cubicBezTo>
                    <a:lnTo>
                      <a:pt x="66" y="3004"/>
                    </a:lnTo>
                    <a:cubicBezTo>
                      <a:pt x="0" y="3290"/>
                      <a:pt x="154" y="3598"/>
                      <a:pt x="418" y="3730"/>
                    </a:cubicBezTo>
                    <a:cubicBezTo>
                      <a:pt x="462" y="3730"/>
                      <a:pt x="484" y="3752"/>
                      <a:pt x="528" y="3774"/>
                    </a:cubicBezTo>
                    <a:cubicBezTo>
                      <a:pt x="462" y="3796"/>
                      <a:pt x="396" y="3840"/>
                      <a:pt x="330" y="3884"/>
                    </a:cubicBezTo>
                    <a:cubicBezTo>
                      <a:pt x="198" y="4016"/>
                      <a:pt x="132" y="4192"/>
                      <a:pt x="154" y="4390"/>
                    </a:cubicBezTo>
                    <a:cubicBezTo>
                      <a:pt x="176" y="4610"/>
                      <a:pt x="330" y="4786"/>
                      <a:pt x="550" y="4874"/>
                    </a:cubicBezTo>
                    <a:cubicBezTo>
                      <a:pt x="572" y="4896"/>
                      <a:pt x="616" y="4896"/>
                      <a:pt x="638" y="4918"/>
                    </a:cubicBezTo>
                    <a:cubicBezTo>
                      <a:pt x="594" y="4962"/>
                      <a:pt x="528" y="5005"/>
                      <a:pt x="484" y="5071"/>
                    </a:cubicBezTo>
                    <a:cubicBezTo>
                      <a:pt x="352" y="5291"/>
                      <a:pt x="352" y="5533"/>
                      <a:pt x="506" y="5731"/>
                    </a:cubicBezTo>
                    <a:cubicBezTo>
                      <a:pt x="616" y="5885"/>
                      <a:pt x="770" y="5973"/>
                      <a:pt x="880" y="6039"/>
                    </a:cubicBezTo>
                    <a:cubicBezTo>
                      <a:pt x="1078" y="6171"/>
                      <a:pt x="1298" y="6281"/>
                      <a:pt x="1584" y="6369"/>
                    </a:cubicBezTo>
                    <a:cubicBezTo>
                      <a:pt x="1650" y="6391"/>
                      <a:pt x="1716" y="6413"/>
                      <a:pt x="1760" y="6457"/>
                    </a:cubicBezTo>
                    <a:cubicBezTo>
                      <a:pt x="1936" y="6523"/>
                      <a:pt x="2134" y="6611"/>
                      <a:pt x="2310" y="6611"/>
                    </a:cubicBezTo>
                    <a:cubicBezTo>
                      <a:pt x="2398" y="6633"/>
                      <a:pt x="2596" y="6831"/>
                      <a:pt x="2881" y="7535"/>
                    </a:cubicBezTo>
                    <a:cubicBezTo>
                      <a:pt x="2991" y="7799"/>
                      <a:pt x="3233" y="7953"/>
                      <a:pt x="3497" y="7953"/>
                    </a:cubicBezTo>
                    <a:cubicBezTo>
                      <a:pt x="3563" y="7953"/>
                      <a:pt x="3629" y="7953"/>
                      <a:pt x="3673" y="7931"/>
                    </a:cubicBezTo>
                    <a:lnTo>
                      <a:pt x="4905" y="7579"/>
                    </a:lnTo>
                    <a:cubicBezTo>
                      <a:pt x="6181" y="7205"/>
                      <a:pt x="6181" y="5225"/>
                      <a:pt x="5873" y="4060"/>
                    </a:cubicBezTo>
                    <a:lnTo>
                      <a:pt x="4949" y="563"/>
                    </a:lnTo>
                    <a:cubicBezTo>
                      <a:pt x="4861" y="343"/>
                      <a:pt x="4707" y="167"/>
                      <a:pt x="4487" y="57"/>
                    </a:cubicBezTo>
                    <a:cubicBezTo>
                      <a:pt x="4391" y="18"/>
                      <a:pt x="4290" y="1"/>
                      <a:pt x="418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" name="Google Shape;305;p36"/>
              <p:cNvSpPr/>
              <p:nvPr/>
            </p:nvSpPr>
            <p:spPr>
              <a:xfrm flipH="1">
                <a:off x="6650137" y="1593604"/>
                <a:ext cx="81115" cy="20700"/>
              </a:xfrm>
              <a:custGeom>
                <a:avLst/>
                <a:gdLst/>
                <a:ahLst/>
                <a:cxnLst/>
                <a:rect l="l" t="t" r="r" b="b"/>
                <a:pathLst>
                  <a:path w="2069" h="528" extrusionOk="0">
                    <a:moveTo>
                      <a:pt x="2068" y="528"/>
                    </a:moveTo>
                    <a:lnTo>
                      <a:pt x="1" y="0"/>
                    </a:lnTo>
                  </a:path>
                </a:pathLst>
              </a:custGeom>
              <a:solidFill>
                <a:srgbClr val="6B1C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" name="Google Shape;306;p36"/>
              <p:cNvSpPr/>
              <p:nvPr/>
            </p:nvSpPr>
            <p:spPr>
              <a:xfrm flipH="1">
                <a:off x="6644100" y="1588194"/>
                <a:ext cx="93151" cy="31286"/>
              </a:xfrm>
              <a:custGeom>
                <a:avLst/>
                <a:gdLst/>
                <a:ahLst/>
                <a:cxnLst/>
                <a:rect l="l" t="t" r="r" b="b"/>
                <a:pathLst>
                  <a:path w="2376" h="798" extrusionOk="0">
                    <a:moveTo>
                      <a:pt x="141" y="0"/>
                    </a:moveTo>
                    <a:cubicBezTo>
                      <a:pt x="88" y="0"/>
                      <a:pt x="40" y="40"/>
                      <a:pt x="22" y="94"/>
                    </a:cubicBezTo>
                    <a:cubicBezTo>
                      <a:pt x="0" y="182"/>
                      <a:pt x="44" y="248"/>
                      <a:pt x="110" y="270"/>
                    </a:cubicBezTo>
                    <a:lnTo>
                      <a:pt x="2177" y="798"/>
                    </a:lnTo>
                    <a:lnTo>
                      <a:pt x="2221" y="798"/>
                    </a:lnTo>
                    <a:cubicBezTo>
                      <a:pt x="2287" y="798"/>
                      <a:pt x="2331" y="754"/>
                      <a:pt x="2353" y="710"/>
                    </a:cubicBezTo>
                    <a:cubicBezTo>
                      <a:pt x="2375" y="622"/>
                      <a:pt x="2331" y="556"/>
                      <a:pt x="2265" y="534"/>
                    </a:cubicBezTo>
                    <a:lnTo>
                      <a:pt x="176" y="6"/>
                    </a:lnTo>
                    <a:cubicBezTo>
                      <a:pt x="164" y="2"/>
                      <a:pt x="153" y="0"/>
                      <a:pt x="14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" name="Google Shape;307;p36"/>
              <p:cNvSpPr/>
              <p:nvPr/>
            </p:nvSpPr>
            <p:spPr>
              <a:xfrm flipH="1">
                <a:off x="6663075" y="1646178"/>
                <a:ext cx="61277" cy="16427"/>
              </a:xfrm>
              <a:custGeom>
                <a:avLst/>
                <a:gdLst/>
                <a:ahLst/>
                <a:cxnLst/>
                <a:rect l="l" t="t" r="r" b="b"/>
                <a:pathLst>
                  <a:path w="1563" h="419" extrusionOk="0">
                    <a:moveTo>
                      <a:pt x="1563" y="419"/>
                    </a:moveTo>
                    <a:lnTo>
                      <a:pt x="1" y="1"/>
                    </a:lnTo>
                  </a:path>
                </a:pathLst>
              </a:custGeom>
              <a:solidFill>
                <a:srgbClr val="6B1C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" name="Google Shape;308;p36"/>
              <p:cNvSpPr/>
              <p:nvPr/>
            </p:nvSpPr>
            <p:spPr>
              <a:xfrm flipH="1">
                <a:off x="6657037" y="1640807"/>
                <a:ext cx="73353" cy="26973"/>
              </a:xfrm>
              <a:custGeom>
                <a:avLst/>
                <a:gdLst/>
                <a:ahLst/>
                <a:cxnLst/>
                <a:rect l="l" t="t" r="r" b="b"/>
                <a:pathLst>
                  <a:path w="1871" h="688" extrusionOk="0">
                    <a:moveTo>
                      <a:pt x="142" y="0"/>
                    </a:moveTo>
                    <a:cubicBezTo>
                      <a:pt x="89" y="0"/>
                      <a:pt x="41" y="40"/>
                      <a:pt x="23" y="94"/>
                    </a:cubicBezTo>
                    <a:cubicBezTo>
                      <a:pt x="1" y="160"/>
                      <a:pt x="45" y="248"/>
                      <a:pt x="111" y="270"/>
                    </a:cubicBezTo>
                    <a:lnTo>
                      <a:pt x="1673" y="688"/>
                    </a:lnTo>
                    <a:lnTo>
                      <a:pt x="1717" y="688"/>
                    </a:lnTo>
                    <a:cubicBezTo>
                      <a:pt x="1782" y="688"/>
                      <a:pt x="1826" y="644"/>
                      <a:pt x="1848" y="578"/>
                    </a:cubicBezTo>
                    <a:cubicBezTo>
                      <a:pt x="1870" y="512"/>
                      <a:pt x="1826" y="446"/>
                      <a:pt x="1760" y="424"/>
                    </a:cubicBezTo>
                    <a:lnTo>
                      <a:pt x="177" y="6"/>
                    </a:lnTo>
                    <a:cubicBezTo>
                      <a:pt x="165" y="2"/>
                      <a:pt x="154" y="0"/>
                      <a:pt x="14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" name="Google Shape;309;p36"/>
              <p:cNvSpPr/>
              <p:nvPr/>
            </p:nvSpPr>
            <p:spPr>
              <a:xfrm flipH="1">
                <a:off x="6676875" y="1688441"/>
                <a:ext cx="47477" cy="14702"/>
              </a:xfrm>
              <a:custGeom>
                <a:avLst/>
                <a:gdLst/>
                <a:ahLst/>
                <a:cxnLst/>
                <a:rect l="l" t="t" r="r" b="b"/>
                <a:pathLst>
                  <a:path w="1211" h="375" extrusionOk="0">
                    <a:moveTo>
                      <a:pt x="1211" y="374"/>
                    </a:moveTo>
                    <a:lnTo>
                      <a:pt x="1" y="1"/>
                    </a:lnTo>
                  </a:path>
                </a:pathLst>
              </a:custGeom>
              <a:solidFill>
                <a:srgbClr val="6B1C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" name="Google Shape;310;p36"/>
              <p:cNvSpPr/>
              <p:nvPr/>
            </p:nvSpPr>
            <p:spPr>
              <a:xfrm flipH="1">
                <a:off x="6670837" y="1683031"/>
                <a:ext cx="59552" cy="25287"/>
              </a:xfrm>
              <a:custGeom>
                <a:avLst/>
                <a:gdLst/>
                <a:ahLst/>
                <a:cxnLst/>
                <a:rect l="l" t="t" r="r" b="b"/>
                <a:pathLst>
                  <a:path w="1519" h="645" extrusionOk="0">
                    <a:moveTo>
                      <a:pt x="162" y="1"/>
                    </a:moveTo>
                    <a:cubicBezTo>
                      <a:pt x="104" y="1"/>
                      <a:pt x="41" y="40"/>
                      <a:pt x="23" y="95"/>
                    </a:cubicBezTo>
                    <a:cubicBezTo>
                      <a:pt x="1" y="183"/>
                      <a:pt x="45" y="248"/>
                      <a:pt x="111" y="270"/>
                    </a:cubicBezTo>
                    <a:lnTo>
                      <a:pt x="1321" y="644"/>
                    </a:lnTo>
                    <a:lnTo>
                      <a:pt x="1365" y="644"/>
                    </a:lnTo>
                    <a:cubicBezTo>
                      <a:pt x="1431" y="644"/>
                      <a:pt x="1475" y="600"/>
                      <a:pt x="1497" y="556"/>
                    </a:cubicBezTo>
                    <a:cubicBezTo>
                      <a:pt x="1519" y="490"/>
                      <a:pt x="1475" y="402"/>
                      <a:pt x="1409" y="380"/>
                    </a:cubicBezTo>
                    <a:lnTo>
                      <a:pt x="199" y="7"/>
                    </a:lnTo>
                    <a:cubicBezTo>
                      <a:pt x="187" y="3"/>
                      <a:pt x="175" y="1"/>
                      <a:pt x="16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" name="Google Shape;311;p36"/>
              <p:cNvSpPr/>
              <p:nvPr/>
            </p:nvSpPr>
            <p:spPr>
              <a:xfrm flipH="1">
                <a:off x="6601837" y="1559104"/>
                <a:ext cx="36265" cy="8664"/>
              </a:xfrm>
              <a:custGeom>
                <a:avLst/>
                <a:gdLst/>
                <a:ahLst/>
                <a:cxnLst/>
                <a:rect l="l" t="t" r="r" b="b"/>
                <a:pathLst>
                  <a:path w="925" h="221" extrusionOk="0">
                    <a:moveTo>
                      <a:pt x="924" y="220"/>
                    </a:moveTo>
                    <a:lnTo>
                      <a:pt x="0" y="0"/>
                    </a:lnTo>
                  </a:path>
                </a:pathLst>
              </a:custGeom>
              <a:solidFill>
                <a:srgbClr val="6B1C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" name="Google Shape;312;p36"/>
              <p:cNvSpPr/>
              <p:nvPr/>
            </p:nvSpPr>
            <p:spPr>
              <a:xfrm flipH="1">
                <a:off x="6595799" y="1553694"/>
                <a:ext cx="48340" cy="19250"/>
              </a:xfrm>
              <a:custGeom>
                <a:avLst/>
                <a:gdLst/>
                <a:ahLst/>
                <a:cxnLst/>
                <a:rect l="l" t="t" r="r" b="b"/>
                <a:pathLst>
                  <a:path w="1233" h="491" extrusionOk="0">
                    <a:moveTo>
                      <a:pt x="163" y="1"/>
                    </a:moveTo>
                    <a:cubicBezTo>
                      <a:pt x="104" y="1"/>
                      <a:pt x="41" y="43"/>
                      <a:pt x="22" y="116"/>
                    </a:cubicBezTo>
                    <a:cubicBezTo>
                      <a:pt x="0" y="182"/>
                      <a:pt x="66" y="248"/>
                      <a:pt x="132" y="270"/>
                    </a:cubicBezTo>
                    <a:lnTo>
                      <a:pt x="1034" y="490"/>
                    </a:lnTo>
                    <a:lnTo>
                      <a:pt x="1078" y="490"/>
                    </a:lnTo>
                    <a:cubicBezTo>
                      <a:pt x="1144" y="490"/>
                      <a:pt x="1188" y="468"/>
                      <a:pt x="1210" y="402"/>
                    </a:cubicBezTo>
                    <a:cubicBezTo>
                      <a:pt x="1232" y="314"/>
                      <a:pt x="1188" y="248"/>
                      <a:pt x="1100" y="226"/>
                    </a:cubicBezTo>
                    <a:lnTo>
                      <a:pt x="198" y="6"/>
                    </a:lnTo>
                    <a:cubicBezTo>
                      <a:pt x="187" y="3"/>
                      <a:pt x="175" y="1"/>
                      <a:pt x="16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" name="Google Shape;313;p36"/>
              <p:cNvSpPr/>
              <p:nvPr/>
            </p:nvSpPr>
            <p:spPr>
              <a:xfrm flipH="1">
                <a:off x="7097662" y="1829305"/>
                <a:ext cx="169052" cy="243463"/>
              </a:xfrm>
              <a:custGeom>
                <a:avLst/>
                <a:gdLst/>
                <a:ahLst/>
                <a:cxnLst/>
                <a:rect l="l" t="t" r="r" b="b"/>
                <a:pathLst>
                  <a:path w="4312" h="6210" extrusionOk="0">
                    <a:moveTo>
                      <a:pt x="915" y="1"/>
                    </a:moveTo>
                    <a:cubicBezTo>
                      <a:pt x="824" y="1"/>
                      <a:pt x="738" y="20"/>
                      <a:pt x="660" y="59"/>
                    </a:cubicBezTo>
                    <a:cubicBezTo>
                      <a:pt x="0" y="388"/>
                      <a:pt x="132" y="2016"/>
                      <a:pt x="968" y="3688"/>
                    </a:cubicBezTo>
                    <a:cubicBezTo>
                      <a:pt x="1685" y="5179"/>
                      <a:pt x="2708" y="6209"/>
                      <a:pt x="3393" y="6209"/>
                    </a:cubicBezTo>
                    <a:cubicBezTo>
                      <a:pt x="3486" y="6209"/>
                      <a:pt x="3573" y="6190"/>
                      <a:pt x="3652" y="6151"/>
                    </a:cubicBezTo>
                    <a:cubicBezTo>
                      <a:pt x="4311" y="5843"/>
                      <a:pt x="4179" y="4215"/>
                      <a:pt x="3344" y="2522"/>
                    </a:cubicBezTo>
                    <a:cubicBezTo>
                      <a:pt x="2626" y="1048"/>
                      <a:pt x="1600" y="1"/>
                      <a:pt x="91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" name="Google Shape;314;p36"/>
              <p:cNvSpPr/>
              <p:nvPr/>
            </p:nvSpPr>
            <p:spPr>
              <a:xfrm flipH="1">
                <a:off x="7092487" y="1823855"/>
                <a:ext cx="179402" cy="254362"/>
              </a:xfrm>
              <a:custGeom>
                <a:avLst/>
                <a:gdLst/>
                <a:ahLst/>
                <a:cxnLst/>
                <a:rect l="l" t="t" r="r" b="b"/>
                <a:pathLst>
                  <a:path w="4576" h="6488" extrusionOk="0">
                    <a:moveTo>
                      <a:pt x="1056" y="286"/>
                    </a:moveTo>
                    <a:cubicBezTo>
                      <a:pt x="1628" y="286"/>
                      <a:pt x="2596" y="1165"/>
                      <a:pt x="3366" y="2727"/>
                    </a:cubicBezTo>
                    <a:cubicBezTo>
                      <a:pt x="4223" y="4486"/>
                      <a:pt x="4245" y="5916"/>
                      <a:pt x="3718" y="6180"/>
                    </a:cubicBezTo>
                    <a:cubicBezTo>
                      <a:pt x="3663" y="6206"/>
                      <a:pt x="3602" y="6219"/>
                      <a:pt x="3534" y="6219"/>
                    </a:cubicBezTo>
                    <a:cubicBezTo>
                      <a:pt x="2970" y="6219"/>
                      <a:pt x="1976" y="5332"/>
                      <a:pt x="1210" y="3761"/>
                    </a:cubicBezTo>
                    <a:cubicBezTo>
                      <a:pt x="374" y="2023"/>
                      <a:pt x="352" y="571"/>
                      <a:pt x="858" y="330"/>
                    </a:cubicBezTo>
                    <a:cubicBezTo>
                      <a:pt x="924" y="286"/>
                      <a:pt x="990" y="286"/>
                      <a:pt x="1056" y="286"/>
                    </a:cubicBezTo>
                    <a:close/>
                    <a:moveTo>
                      <a:pt x="1044" y="0"/>
                    </a:moveTo>
                    <a:cubicBezTo>
                      <a:pt x="939" y="0"/>
                      <a:pt x="839" y="21"/>
                      <a:pt x="748" y="66"/>
                    </a:cubicBezTo>
                    <a:cubicBezTo>
                      <a:pt x="1" y="440"/>
                      <a:pt x="111" y="2111"/>
                      <a:pt x="968" y="3893"/>
                    </a:cubicBezTo>
                    <a:cubicBezTo>
                      <a:pt x="1738" y="5454"/>
                      <a:pt x="2794" y="6488"/>
                      <a:pt x="3542" y="6488"/>
                    </a:cubicBezTo>
                    <a:cubicBezTo>
                      <a:pt x="3652" y="6488"/>
                      <a:pt x="3740" y="6466"/>
                      <a:pt x="3850" y="6422"/>
                    </a:cubicBezTo>
                    <a:cubicBezTo>
                      <a:pt x="4575" y="6070"/>
                      <a:pt x="4465" y="4376"/>
                      <a:pt x="3608" y="2595"/>
                    </a:cubicBezTo>
                    <a:cubicBezTo>
                      <a:pt x="2838" y="1037"/>
                      <a:pt x="1783" y="0"/>
                      <a:pt x="104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" name="Google Shape;315;p36"/>
              <p:cNvSpPr/>
              <p:nvPr/>
            </p:nvSpPr>
            <p:spPr>
              <a:xfrm flipH="1">
                <a:off x="6964012" y="1654411"/>
                <a:ext cx="291489" cy="428981"/>
              </a:xfrm>
              <a:custGeom>
                <a:avLst/>
                <a:gdLst/>
                <a:ahLst/>
                <a:cxnLst/>
                <a:rect l="l" t="t" r="r" b="b"/>
                <a:pathLst>
                  <a:path w="7435" h="10942" extrusionOk="0">
                    <a:moveTo>
                      <a:pt x="2462" y="0"/>
                    </a:moveTo>
                    <a:cubicBezTo>
                      <a:pt x="2112" y="0"/>
                      <a:pt x="1777" y="217"/>
                      <a:pt x="1650" y="583"/>
                    </a:cubicBezTo>
                    <a:lnTo>
                      <a:pt x="396" y="4915"/>
                    </a:lnTo>
                    <a:cubicBezTo>
                      <a:pt x="0" y="6279"/>
                      <a:pt x="0" y="8764"/>
                      <a:pt x="440" y="10040"/>
                    </a:cubicBezTo>
                    <a:lnTo>
                      <a:pt x="2530" y="10942"/>
                    </a:lnTo>
                    <a:cubicBezTo>
                      <a:pt x="2530" y="10942"/>
                      <a:pt x="4091" y="8061"/>
                      <a:pt x="4597" y="8039"/>
                    </a:cubicBezTo>
                    <a:cubicBezTo>
                      <a:pt x="4883" y="8017"/>
                      <a:pt x="5191" y="7841"/>
                      <a:pt x="5455" y="7753"/>
                    </a:cubicBezTo>
                    <a:cubicBezTo>
                      <a:pt x="5785" y="7643"/>
                      <a:pt x="6115" y="7511"/>
                      <a:pt x="6423" y="7313"/>
                    </a:cubicBezTo>
                    <a:cubicBezTo>
                      <a:pt x="6555" y="7247"/>
                      <a:pt x="6687" y="7159"/>
                      <a:pt x="6775" y="7049"/>
                    </a:cubicBezTo>
                    <a:cubicBezTo>
                      <a:pt x="7053" y="6691"/>
                      <a:pt x="6811" y="6172"/>
                      <a:pt x="6388" y="6172"/>
                    </a:cubicBezTo>
                    <a:cubicBezTo>
                      <a:pt x="6343" y="6172"/>
                      <a:pt x="6296" y="6178"/>
                      <a:pt x="6247" y="6191"/>
                    </a:cubicBezTo>
                    <a:lnTo>
                      <a:pt x="5521" y="6345"/>
                    </a:lnTo>
                    <a:cubicBezTo>
                      <a:pt x="6049" y="6191"/>
                      <a:pt x="6533" y="6015"/>
                      <a:pt x="6841" y="5883"/>
                    </a:cubicBezTo>
                    <a:cubicBezTo>
                      <a:pt x="7127" y="5795"/>
                      <a:pt x="7281" y="5509"/>
                      <a:pt x="7215" y="5223"/>
                    </a:cubicBezTo>
                    <a:cubicBezTo>
                      <a:pt x="7155" y="4967"/>
                      <a:pt x="6937" y="4799"/>
                      <a:pt x="6686" y="4799"/>
                    </a:cubicBezTo>
                    <a:cubicBezTo>
                      <a:pt x="6657" y="4799"/>
                      <a:pt x="6628" y="4801"/>
                      <a:pt x="6599" y="4805"/>
                    </a:cubicBezTo>
                    <a:lnTo>
                      <a:pt x="4949" y="5091"/>
                    </a:lnTo>
                    <a:cubicBezTo>
                      <a:pt x="5961" y="4871"/>
                      <a:pt x="6621" y="4630"/>
                      <a:pt x="7017" y="4454"/>
                    </a:cubicBezTo>
                    <a:cubicBezTo>
                      <a:pt x="7281" y="4344"/>
                      <a:pt x="7434" y="4058"/>
                      <a:pt x="7369" y="3772"/>
                    </a:cubicBezTo>
                    <a:lnTo>
                      <a:pt x="7347" y="3706"/>
                    </a:lnTo>
                    <a:cubicBezTo>
                      <a:pt x="7286" y="3405"/>
                      <a:pt x="7006" y="3103"/>
                      <a:pt x="6707" y="3103"/>
                    </a:cubicBezTo>
                    <a:cubicBezTo>
                      <a:pt x="6678" y="3103"/>
                      <a:pt x="6649" y="3106"/>
                      <a:pt x="6621" y="3112"/>
                    </a:cubicBezTo>
                    <a:lnTo>
                      <a:pt x="6423" y="3134"/>
                    </a:lnTo>
                    <a:cubicBezTo>
                      <a:pt x="6863" y="3024"/>
                      <a:pt x="7127" y="2606"/>
                      <a:pt x="7039" y="2166"/>
                    </a:cubicBezTo>
                    <a:cubicBezTo>
                      <a:pt x="6961" y="1760"/>
                      <a:pt x="6612" y="1490"/>
                      <a:pt x="6216" y="1490"/>
                    </a:cubicBezTo>
                    <a:cubicBezTo>
                      <a:pt x="6161" y="1490"/>
                      <a:pt x="6105" y="1496"/>
                      <a:pt x="6049" y="1506"/>
                    </a:cubicBezTo>
                    <a:lnTo>
                      <a:pt x="3146" y="1990"/>
                    </a:lnTo>
                    <a:lnTo>
                      <a:pt x="3146" y="1990"/>
                    </a:lnTo>
                    <a:lnTo>
                      <a:pt x="3168" y="759"/>
                    </a:lnTo>
                    <a:cubicBezTo>
                      <a:pt x="3190" y="473"/>
                      <a:pt x="3102" y="231"/>
                      <a:pt x="2860" y="99"/>
                    </a:cubicBezTo>
                    <a:cubicBezTo>
                      <a:pt x="2732" y="32"/>
                      <a:pt x="2596" y="0"/>
                      <a:pt x="2462" y="0"/>
                    </a:cubicBezTo>
                    <a:close/>
                  </a:path>
                </a:pathLst>
              </a:custGeom>
              <a:solidFill>
                <a:srgbClr val="E3A08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" name="Google Shape;316;p36"/>
              <p:cNvSpPr/>
              <p:nvPr/>
            </p:nvSpPr>
            <p:spPr>
              <a:xfrm flipH="1">
                <a:off x="6958837" y="1648609"/>
                <a:ext cx="302702" cy="439959"/>
              </a:xfrm>
              <a:custGeom>
                <a:avLst/>
                <a:gdLst/>
                <a:ahLst/>
                <a:cxnLst/>
                <a:rect l="l" t="t" r="r" b="b"/>
                <a:pathLst>
                  <a:path w="7721" h="11222" extrusionOk="0">
                    <a:moveTo>
                      <a:pt x="2605" y="279"/>
                    </a:moveTo>
                    <a:cubicBezTo>
                      <a:pt x="2718" y="279"/>
                      <a:pt x="2837" y="307"/>
                      <a:pt x="2948" y="357"/>
                    </a:cubicBezTo>
                    <a:cubicBezTo>
                      <a:pt x="3124" y="467"/>
                      <a:pt x="3212" y="643"/>
                      <a:pt x="3168" y="907"/>
                    </a:cubicBezTo>
                    <a:lnTo>
                      <a:pt x="3168" y="2138"/>
                    </a:lnTo>
                    <a:cubicBezTo>
                      <a:pt x="3168" y="2182"/>
                      <a:pt x="3168" y="2226"/>
                      <a:pt x="3212" y="2248"/>
                    </a:cubicBezTo>
                    <a:cubicBezTo>
                      <a:pt x="3227" y="2264"/>
                      <a:pt x="3254" y="2279"/>
                      <a:pt x="3284" y="2279"/>
                    </a:cubicBezTo>
                    <a:cubicBezTo>
                      <a:pt x="3296" y="2279"/>
                      <a:pt x="3309" y="2277"/>
                      <a:pt x="3322" y="2270"/>
                    </a:cubicBezTo>
                    <a:lnTo>
                      <a:pt x="6225" y="1786"/>
                    </a:lnTo>
                    <a:lnTo>
                      <a:pt x="6247" y="1786"/>
                    </a:lnTo>
                    <a:cubicBezTo>
                      <a:pt x="6286" y="1781"/>
                      <a:pt x="6326" y="1779"/>
                      <a:pt x="6365" y="1779"/>
                    </a:cubicBezTo>
                    <a:cubicBezTo>
                      <a:pt x="6501" y="1779"/>
                      <a:pt x="6633" y="1811"/>
                      <a:pt x="6753" y="1896"/>
                    </a:cubicBezTo>
                    <a:cubicBezTo>
                      <a:pt x="6907" y="1984"/>
                      <a:pt x="7017" y="2160"/>
                      <a:pt x="7061" y="2336"/>
                    </a:cubicBezTo>
                    <a:cubicBezTo>
                      <a:pt x="7127" y="2710"/>
                      <a:pt x="6907" y="3062"/>
                      <a:pt x="6533" y="3150"/>
                    </a:cubicBezTo>
                    <a:cubicBezTo>
                      <a:pt x="6467" y="3172"/>
                      <a:pt x="6423" y="3238"/>
                      <a:pt x="6445" y="3304"/>
                    </a:cubicBezTo>
                    <a:cubicBezTo>
                      <a:pt x="6445" y="3361"/>
                      <a:pt x="6494" y="3418"/>
                      <a:pt x="6565" y="3418"/>
                    </a:cubicBezTo>
                    <a:cubicBezTo>
                      <a:pt x="6576" y="3418"/>
                      <a:pt x="6587" y="3417"/>
                      <a:pt x="6599" y="3414"/>
                    </a:cubicBezTo>
                    <a:lnTo>
                      <a:pt x="6819" y="3392"/>
                    </a:lnTo>
                    <a:cubicBezTo>
                      <a:pt x="6840" y="3385"/>
                      <a:pt x="6861" y="3382"/>
                      <a:pt x="6882" y="3382"/>
                    </a:cubicBezTo>
                    <a:cubicBezTo>
                      <a:pt x="6992" y="3382"/>
                      <a:pt x="7093" y="3465"/>
                      <a:pt x="7149" y="3502"/>
                    </a:cubicBezTo>
                    <a:cubicBezTo>
                      <a:pt x="7259" y="3612"/>
                      <a:pt x="7347" y="3744"/>
                      <a:pt x="7369" y="3876"/>
                    </a:cubicBezTo>
                    <a:lnTo>
                      <a:pt x="7391" y="3942"/>
                    </a:lnTo>
                    <a:cubicBezTo>
                      <a:pt x="7435" y="4162"/>
                      <a:pt x="7325" y="4382"/>
                      <a:pt x="7105" y="4470"/>
                    </a:cubicBezTo>
                    <a:cubicBezTo>
                      <a:pt x="6753" y="4646"/>
                      <a:pt x="6093" y="4888"/>
                      <a:pt x="5081" y="5107"/>
                    </a:cubicBezTo>
                    <a:cubicBezTo>
                      <a:pt x="5015" y="5129"/>
                      <a:pt x="4949" y="5195"/>
                      <a:pt x="4971" y="5283"/>
                    </a:cubicBezTo>
                    <a:cubicBezTo>
                      <a:pt x="4993" y="5349"/>
                      <a:pt x="5059" y="5393"/>
                      <a:pt x="5125" y="5393"/>
                    </a:cubicBezTo>
                    <a:lnTo>
                      <a:pt x="6775" y="5085"/>
                    </a:lnTo>
                    <a:cubicBezTo>
                      <a:pt x="6791" y="5084"/>
                      <a:pt x="6807" y="5083"/>
                      <a:pt x="6822" y="5083"/>
                    </a:cubicBezTo>
                    <a:cubicBezTo>
                      <a:pt x="7023" y="5083"/>
                      <a:pt x="7196" y="5211"/>
                      <a:pt x="7237" y="5415"/>
                    </a:cubicBezTo>
                    <a:cubicBezTo>
                      <a:pt x="7281" y="5613"/>
                      <a:pt x="7171" y="5833"/>
                      <a:pt x="6951" y="5921"/>
                    </a:cubicBezTo>
                    <a:cubicBezTo>
                      <a:pt x="6643" y="6031"/>
                      <a:pt x="6159" y="6185"/>
                      <a:pt x="5631" y="6361"/>
                    </a:cubicBezTo>
                    <a:cubicBezTo>
                      <a:pt x="5565" y="6383"/>
                      <a:pt x="5521" y="6471"/>
                      <a:pt x="5543" y="6537"/>
                    </a:cubicBezTo>
                    <a:cubicBezTo>
                      <a:pt x="5543" y="6591"/>
                      <a:pt x="5603" y="6631"/>
                      <a:pt x="5660" y="6631"/>
                    </a:cubicBezTo>
                    <a:cubicBezTo>
                      <a:pt x="5673" y="6631"/>
                      <a:pt x="5685" y="6629"/>
                      <a:pt x="5697" y="6625"/>
                    </a:cubicBezTo>
                    <a:lnTo>
                      <a:pt x="6445" y="6471"/>
                    </a:lnTo>
                    <a:cubicBezTo>
                      <a:pt x="6477" y="6462"/>
                      <a:pt x="6509" y="6458"/>
                      <a:pt x="6541" y="6458"/>
                    </a:cubicBezTo>
                    <a:cubicBezTo>
                      <a:pt x="6660" y="6458"/>
                      <a:pt x="6771" y="6521"/>
                      <a:pt x="6841" y="6625"/>
                    </a:cubicBezTo>
                    <a:cubicBezTo>
                      <a:pt x="6907" y="6735"/>
                      <a:pt x="6951" y="6933"/>
                      <a:pt x="6819" y="7109"/>
                    </a:cubicBezTo>
                    <a:cubicBezTo>
                      <a:pt x="6731" y="7197"/>
                      <a:pt x="6621" y="7285"/>
                      <a:pt x="6511" y="7351"/>
                    </a:cubicBezTo>
                    <a:cubicBezTo>
                      <a:pt x="6247" y="7505"/>
                      <a:pt x="5961" y="7637"/>
                      <a:pt x="5565" y="7769"/>
                    </a:cubicBezTo>
                    <a:cubicBezTo>
                      <a:pt x="5499" y="7791"/>
                      <a:pt x="5411" y="7835"/>
                      <a:pt x="5345" y="7857"/>
                    </a:cubicBezTo>
                    <a:cubicBezTo>
                      <a:pt x="5147" y="7945"/>
                      <a:pt x="4927" y="8033"/>
                      <a:pt x="4751" y="8033"/>
                    </a:cubicBezTo>
                    <a:cubicBezTo>
                      <a:pt x="4245" y="8077"/>
                      <a:pt x="3058" y="10122"/>
                      <a:pt x="2618" y="10914"/>
                    </a:cubicBezTo>
                    <a:lnTo>
                      <a:pt x="726" y="10100"/>
                    </a:lnTo>
                    <a:cubicBezTo>
                      <a:pt x="308" y="8846"/>
                      <a:pt x="286" y="6449"/>
                      <a:pt x="682" y="5107"/>
                    </a:cubicBezTo>
                    <a:lnTo>
                      <a:pt x="1936" y="775"/>
                    </a:lnTo>
                    <a:cubicBezTo>
                      <a:pt x="2002" y="577"/>
                      <a:pt x="2156" y="401"/>
                      <a:pt x="2354" y="335"/>
                    </a:cubicBezTo>
                    <a:cubicBezTo>
                      <a:pt x="2431" y="296"/>
                      <a:pt x="2517" y="279"/>
                      <a:pt x="2605" y="279"/>
                    </a:cubicBezTo>
                    <a:close/>
                    <a:moveTo>
                      <a:pt x="2604" y="0"/>
                    </a:moveTo>
                    <a:cubicBezTo>
                      <a:pt x="2480" y="0"/>
                      <a:pt x="2358" y="23"/>
                      <a:pt x="2244" y="71"/>
                    </a:cubicBezTo>
                    <a:cubicBezTo>
                      <a:pt x="1980" y="181"/>
                      <a:pt x="1760" y="401"/>
                      <a:pt x="1672" y="687"/>
                    </a:cubicBezTo>
                    <a:lnTo>
                      <a:pt x="418" y="5041"/>
                    </a:lnTo>
                    <a:cubicBezTo>
                      <a:pt x="0" y="6449"/>
                      <a:pt x="22" y="8978"/>
                      <a:pt x="484" y="10254"/>
                    </a:cubicBezTo>
                    <a:cubicBezTo>
                      <a:pt x="484" y="10276"/>
                      <a:pt x="506" y="10320"/>
                      <a:pt x="550" y="10320"/>
                    </a:cubicBezTo>
                    <a:lnTo>
                      <a:pt x="2640" y="11200"/>
                    </a:lnTo>
                    <a:cubicBezTo>
                      <a:pt x="2640" y="11222"/>
                      <a:pt x="2662" y="11222"/>
                      <a:pt x="2684" y="11222"/>
                    </a:cubicBezTo>
                    <a:cubicBezTo>
                      <a:pt x="2728" y="11222"/>
                      <a:pt x="2772" y="11200"/>
                      <a:pt x="2794" y="11156"/>
                    </a:cubicBezTo>
                    <a:cubicBezTo>
                      <a:pt x="3542" y="9792"/>
                      <a:pt x="4509" y="8341"/>
                      <a:pt x="4773" y="8319"/>
                    </a:cubicBezTo>
                    <a:cubicBezTo>
                      <a:pt x="4993" y="8297"/>
                      <a:pt x="5235" y="8209"/>
                      <a:pt x="5433" y="8121"/>
                    </a:cubicBezTo>
                    <a:cubicBezTo>
                      <a:pt x="5521" y="8099"/>
                      <a:pt x="5587" y="8055"/>
                      <a:pt x="5653" y="8033"/>
                    </a:cubicBezTo>
                    <a:cubicBezTo>
                      <a:pt x="6049" y="7901"/>
                      <a:pt x="6379" y="7747"/>
                      <a:pt x="6665" y="7593"/>
                    </a:cubicBezTo>
                    <a:cubicBezTo>
                      <a:pt x="6775" y="7505"/>
                      <a:pt x="6929" y="7417"/>
                      <a:pt x="7039" y="7263"/>
                    </a:cubicBezTo>
                    <a:cubicBezTo>
                      <a:pt x="7215" y="7043"/>
                      <a:pt x="7237" y="6735"/>
                      <a:pt x="7083" y="6471"/>
                    </a:cubicBezTo>
                    <a:cubicBezTo>
                      <a:pt x="7017" y="6383"/>
                      <a:pt x="6929" y="6295"/>
                      <a:pt x="6819" y="6251"/>
                    </a:cubicBezTo>
                    <a:cubicBezTo>
                      <a:pt x="6907" y="6229"/>
                      <a:pt x="6995" y="6185"/>
                      <a:pt x="7061" y="6163"/>
                    </a:cubicBezTo>
                    <a:cubicBezTo>
                      <a:pt x="7391" y="6053"/>
                      <a:pt x="7588" y="5701"/>
                      <a:pt x="7501" y="5349"/>
                    </a:cubicBezTo>
                    <a:cubicBezTo>
                      <a:pt x="7457" y="5085"/>
                      <a:pt x="7237" y="4888"/>
                      <a:pt x="6973" y="4822"/>
                    </a:cubicBezTo>
                    <a:cubicBezTo>
                      <a:pt x="7083" y="4800"/>
                      <a:pt x="7149" y="4756"/>
                      <a:pt x="7215" y="4734"/>
                    </a:cubicBezTo>
                    <a:cubicBezTo>
                      <a:pt x="7545" y="4580"/>
                      <a:pt x="7720" y="4228"/>
                      <a:pt x="7654" y="3876"/>
                    </a:cubicBezTo>
                    <a:lnTo>
                      <a:pt x="7632" y="3810"/>
                    </a:lnTo>
                    <a:cubicBezTo>
                      <a:pt x="7610" y="3634"/>
                      <a:pt x="7479" y="3436"/>
                      <a:pt x="7325" y="3304"/>
                    </a:cubicBezTo>
                    <a:cubicBezTo>
                      <a:pt x="7259" y="3238"/>
                      <a:pt x="7171" y="3172"/>
                      <a:pt x="7083" y="3150"/>
                    </a:cubicBezTo>
                    <a:cubicBezTo>
                      <a:pt x="7303" y="2930"/>
                      <a:pt x="7391" y="2600"/>
                      <a:pt x="7325" y="2270"/>
                    </a:cubicBezTo>
                    <a:cubicBezTo>
                      <a:pt x="7281" y="2028"/>
                      <a:pt x="7127" y="1808"/>
                      <a:pt x="6907" y="1654"/>
                    </a:cubicBezTo>
                    <a:cubicBezTo>
                      <a:pt x="6742" y="1555"/>
                      <a:pt x="6564" y="1506"/>
                      <a:pt x="6375" y="1506"/>
                    </a:cubicBezTo>
                    <a:cubicBezTo>
                      <a:pt x="6311" y="1506"/>
                      <a:pt x="6247" y="1511"/>
                      <a:pt x="6181" y="1522"/>
                    </a:cubicBezTo>
                    <a:lnTo>
                      <a:pt x="3432" y="1984"/>
                    </a:lnTo>
                    <a:lnTo>
                      <a:pt x="3454" y="929"/>
                    </a:lnTo>
                    <a:cubicBezTo>
                      <a:pt x="3498" y="555"/>
                      <a:pt x="3344" y="269"/>
                      <a:pt x="3080" y="115"/>
                    </a:cubicBezTo>
                    <a:cubicBezTo>
                      <a:pt x="2930" y="40"/>
                      <a:pt x="2766" y="0"/>
                      <a:pt x="260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" name="Google Shape;317;p36"/>
              <p:cNvSpPr/>
              <p:nvPr/>
            </p:nvSpPr>
            <p:spPr>
              <a:xfrm flipH="1">
                <a:off x="6996788" y="1775516"/>
                <a:ext cx="102639" cy="23327"/>
              </a:xfrm>
              <a:custGeom>
                <a:avLst/>
                <a:gdLst/>
                <a:ahLst/>
                <a:cxnLst/>
                <a:rect l="l" t="t" r="r" b="b"/>
                <a:pathLst>
                  <a:path w="2618" h="595" extrusionOk="0">
                    <a:moveTo>
                      <a:pt x="0" y="595"/>
                    </a:moveTo>
                    <a:lnTo>
                      <a:pt x="2618" y="1"/>
                    </a:lnTo>
                  </a:path>
                </a:pathLst>
              </a:custGeom>
              <a:solidFill>
                <a:srgbClr val="E3A08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" name="Google Shape;318;p36"/>
              <p:cNvSpPr/>
              <p:nvPr/>
            </p:nvSpPr>
            <p:spPr>
              <a:xfrm flipH="1">
                <a:off x="6990750" y="1770145"/>
                <a:ext cx="114714" cy="34736"/>
              </a:xfrm>
              <a:custGeom>
                <a:avLst/>
                <a:gdLst/>
                <a:ahLst/>
                <a:cxnLst/>
                <a:rect l="l" t="t" r="r" b="b"/>
                <a:pathLst>
                  <a:path w="2926" h="886" extrusionOk="0">
                    <a:moveTo>
                      <a:pt x="2772" y="0"/>
                    </a:moveTo>
                    <a:cubicBezTo>
                      <a:pt x="2758" y="0"/>
                      <a:pt x="2743" y="2"/>
                      <a:pt x="2728" y="6"/>
                    </a:cubicBezTo>
                    <a:lnTo>
                      <a:pt x="110" y="600"/>
                    </a:lnTo>
                    <a:cubicBezTo>
                      <a:pt x="44" y="622"/>
                      <a:pt x="0" y="710"/>
                      <a:pt x="22" y="776"/>
                    </a:cubicBezTo>
                    <a:cubicBezTo>
                      <a:pt x="22" y="842"/>
                      <a:pt x="88" y="886"/>
                      <a:pt x="154" y="886"/>
                    </a:cubicBezTo>
                    <a:lnTo>
                      <a:pt x="176" y="886"/>
                    </a:lnTo>
                    <a:lnTo>
                      <a:pt x="2794" y="270"/>
                    </a:lnTo>
                    <a:cubicBezTo>
                      <a:pt x="2882" y="248"/>
                      <a:pt x="2926" y="182"/>
                      <a:pt x="2904" y="94"/>
                    </a:cubicBezTo>
                    <a:cubicBezTo>
                      <a:pt x="2886" y="40"/>
                      <a:pt x="2838" y="0"/>
                      <a:pt x="277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" name="Google Shape;319;p36"/>
              <p:cNvSpPr/>
              <p:nvPr/>
            </p:nvSpPr>
            <p:spPr>
              <a:xfrm flipH="1">
                <a:off x="7007138" y="1841066"/>
                <a:ext cx="77626" cy="19014"/>
              </a:xfrm>
              <a:custGeom>
                <a:avLst/>
                <a:gdLst/>
                <a:ahLst/>
                <a:cxnLst/>
                <a:rect l="l" t="t" r="r" b="b"/>
                <a:pathLst>
                  <a:path w="1980" h="485" extrusionOk="0">
                    <a:moveTo>
                      <a:pt x="0" y="484"/>
                    </a:moveTo>
                    <a:lnTo>
                      <a:pt x="1980" y="1"/>
                    </a:lnTo>
                  </a:path>
                </a:pathLst>
              </a:custGeom>
              <a:solidFill>
                <a:srgbClr val="E3A08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" name="Google Shape;320;p36"/>
              <p:cNvSpPr/>
              <p:nvPr/>
            </p:nvSpPr>
            <p:spPr>
              <a:xfrm flipH="1">
                <a:off x="7001100" y="1835656"/>
                <a:ext cx="89701" cy="29600"/>
              </a:xfrm>
              <a:custGeom>
                <a:avLst/>
                <a:gdLst/>
                <a:ahLst/>
                <a:cxnLst/>
                <a:rect l="l" t="t" r="r" b="b"/>
                <a:pathLst>
                  <a:path w="2288" h="755" extrusionOk="0">
                    <a:moveTo>
                      <a:pt x="2147" y="1"/>
                    </a:moveTo>
                    <a:cubicBezTo>
                      <a:pt x="2135" y="1"/>
                      <a:pt x="2123" y="3"/>
                      <a:pt x="2112" y="7"/>
                    </a:cubicBezTo>
                    <a:lnTo>
                      <a:pt x="110" y="490"/>
                    </a:lnTo>
                    <a:cubicBezTo>
                      <a:pt x="44" y="512"/>
                      <a:pt x="0" y="578"/>
                      <a:pt x="22" y="644"/>
                    </a:cubicBezTo>
                    <a:cubicBezTo>
                      <a:pt x="44" y="710"/>
                      <a:pt x="88" y="754"/>
                      <a:pt x="154" y="754"/>
                    </a:cubicBezTo>
                    <a:lnTo>
                      <a:pt x="176" y="754"/>
                    </a:lnTo>
                    <a:lnTo>
                      <a:pt x="2178" y="270"/>
                    </a:lnTo>
                    <a:cubicBezTo>
                      <a:pt x="2244" y="248"/>
                      <a:pt x="2288" y="182"/>
                      <a:pt x="2266" y="95"/>
                    </a:cubicBezTo>
                    <a:cubicBezTo>
                      <a:pt x="2248" y="40"/>
                      <a:pt x="2200" y="1"/>
                      <a:pt x="214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" name="Google Shape;321;p36"/>
              <p:cNvSpPr/>
              <p:nvPr/>
            </p:nvSpPr>
            <p:spPr>
              <a:xfrm flipH="1">
                <a:off x="7008863" y="1894542"/>
                <a:ext cx="59513" cy="17289"/>
              </a:xfrm>
              <a:custGeom>
                <a:avLst/>
                <a:gdLst/>
                <a:ahLst/>
                <a:cxnLst/>
                <a:rect l="l" t="t" r="r" b="b"/>
                <a:pathLst>
                  <a:path w="1518" h="441" extrusionOk="0">
                    <a:moveTo>
                      <a:pt x="0" y="440"/>
                    </a:moveTo>
                    <a:lnTo>
                      <a:pt x="1518" y="0"/>
                    </a:lnTo>
                  </a:path>
                </a:pathLst>
              </a:custGeom>
              <a:solidFill>
                <a:srgbClr val="E3A08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" name="Google Shape;322;p36"/>
              <p:cNvSpPr/>
              <p:nvPr/>
            </p:nvSpPr>
            <p:spPr>
              <a:xfrm flipH="1">
                <a:off x="7002825" y="1889132"/>
                <a:ext cx="71588" cy="27836"/>
              </a:xfrm>
              <a:custGeom>
                <a:avLst/>
                <a:gdLst/>
                <a:ahLst/>
                <a:cxnLst/>
                <a:rect l="l" t="t" r="r" b="b"/>
                <a:pathLst>
                  <a:path w="1826" h="710" extrusionOk="0">
                    <a:moveTo>
                      <a:pt x="1671" y="1"/>
                    </a:moveTo>
                    <a:cubicBezTo>
                      <a:pt x="1657" y="1"/>
                      <a:pt x="1643" y="2"/>
                      <a:pt x="1628" y="6"/>
                    </a:cubicBezTo>
                    <a:lnTo>
                      <a:pt x="110" y="446"/>
                    </a:lnTo>
                    <a:cubicBezTo>
                      <a:pt x="44" y="468"/>
                      <a:pt x="0" y="534"/>
                      <a:pt x="22" y="600"/>
                    </a:cubicBezTo>
                    <a:cubicBezTo>
                      <a:pt x="22" y="666"/>
                      <a:pt x="88" y="710"/>
                      <a:pt x="154" y="710"/>
                    </a:cubicBezTo>
                    <a:lnTo>
                      <a:pt x="176" y="710"/>
                    </a:lnTo>
                    <a:lnTo>
                      <a:pt x="1716" y="270"/>
                    </a:lnTo>
                    <a:cubicBezTo>
                      <a:pt x="1782" y="248"/>
                      <a:pt x="1826" y="182"/>
                      <a:pt x="1804" y="116"/>
                    </a:cubicBezTo>
                    <a:cubicBezTo>
                      <a:pt x="1786" y="43"/>
                      <a:pt x="1737" y="1"/>
                      <a:pt x="167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" name="Google Shape;323;p36"/>
              <p:cNvSpPr/>
              <p:nvPr/>
            </p:nvSpPr>
            <p:spPr>
              <a:xfrm flipH="1">
                <a:off x="7113187" y="1728979"/>
                <a:ext cx="45752" cy="10389"/>
              </a:xfrm>
              <a:custGeom>
                <a:avLst/>
                <a:gdLst/>
                <a:ahLst/>
                <a:cxnLst/>
                <a:rect l="l" t="t" r="r" b="b"/>
                <a:pathLst>
                  <a:path w="1167" h="265" extrusionOk="0">
                    <a:moveTo>
                      <a:pt x="1" y="264"/>
                    </a:moveTo>
                    <a:lnTo>
                      <a:pt x="1166" y="0"/>
                    </a:lnTo>
                  </a:path>
                </a:pathLst>
              </a:custGeom>
              <a:solidFill>
                <a:srgbClr val="E3A08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" name="Google Shape;324;p36"/>
              <p:cNvSpPr/>
              <p:nvPr/>
            </p:nvSpPr>
            <p:spPr>
              <a:xfrm flipH="1">
                <a:off x="7107150" y="1723804"/>
                <a:ext cx="56965" cy="20739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529" extrusionOk="0">
                    <a:moveTo>
                      <a:pt x="1254" y="0"/>
                    </a:moveTo>
                    <a:lnTo>
                      <a:pt x="111" y="264"/>
                    </a:lnTo>
                    <a:cubicBezTo>
                      <a:pt x="45" y="286"/>
                      <a:pt x="1" y="352"/>
                      <a:pt x="1" y="418"/>
                    </a:cubicBezTo>
                    <a:cubicBezTo>
                      <a:pt x="23" y="484"/>
                      <a:pt x="89" y="528"/>
                      <a:pt x="133" y="528"/>
                    </a:cubicBezTo>
                    <a:lnTo>
                      <a:pt x="177" y="528"/>
                    </a:lnTo>
                    <a:lnTo>
                      <a:pt x="1320" y="286"/>
                    </a:lnTo>
                    <a:cubicBezTo>
                      <a:pt x="1386" y="264"/>
                      <a:pt x="1452" y="176"/>
                      <a:pt x="1430" y="110"/>
                    </a:cubicBezTo>
                    <a:cubicBezTo>
                      <a:pt x="1408" y="44"/>
                      <a:pt x="1342" y="0"/>
                      <a:pt x="125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" name="Google Shape;325;p36"/>
              <p:cNvSpPr/>
              <p:nvPr/>
            </p:nvSpPr>
            <p:spPr>
              <a:xfrm flipH="1">
                <a:off x="7119225" y="1724667"/>
                <a:ext cx="641590" cy="541460"/>
              </a:xfrm>
              <a:custGeom>
                <a:avLst/>
                <a:gdLst/>
                <a:ahLst/>
                <a:cxnLst/>
                <a:rect l="l" t="t" r="r" b="b"/>
                <a:pathLst>
                  <a:path w="16365" h="13811" extrusionOk="0">
                    <a:moveTo>
                      <a:pt x="5983" y="0"/>
                    </a:moveTo>
                    <a:lnTo>
                      <a:pt x="1" y="8490"/>
                    </a:lnTo>
                    <a:cubicBezTo>
                      <a:pt x="1012" y="10338"/>
                      <a:pt x="2310" y="12339"/>
                      <a:pt x="2926" y="12801"/>
                    </a:cubicBezTo>
                    <a:cubicBezTo>
                      <a:pt x="3821" y="13466"/>
                      <a:pt x="4834" y="13811"/>
                      <a:pt x="5902" y="13811"/>
                    </a:cubicBezTo>
                    <a:cubicBezTo>
                      <a:pt x="6671" y="13811"/>
                      <a:pt x="7469" y="13631"/>
                      <a:pt x="8271" y="13263"/>
                    </a:cubicBezTo>
                    <a:lnTo>
                      <a:pt x="8293" y="13241"/>
                    </a:lnTo>
                    <a:cubicBezTo>
                      <a:pt x="8491" y="13153"/>
                      <a:pt x="8667" y="13065"/>
                      <a:pt x="8842" y="12977"/>
                    </a:cubicBezTo>
                    <a:cubicBezTo>
                      <a:pt x="8842" y="12977"/>
                      <a:pt x="9744" y="12449"/>
                      <a:pt x="10800" y="11833"/>
                    </a:cubicBezTo>
                    <a:lnTo>
                      <a:pt x="14341" y="9876"/>
                    </a:lnTo>
                    <a:cubicBezTo>
                      <a:pt x="14385" y="9854"/>
                      <a:pt x="16365" y="8820"/>
                      <a:pt x="16321" y="8776"/>
                    </a:cubicBezTo>
                    <a:cubicBezTo>
                      <a:pt x="14341" y="7280"/>
                      <a:pt x="13483" y="5235"/>
                      <a:pt x="12977" y="2816"/>
                    </a:cubicBezTo>
                    <a:cubicBezTo>
                      <a:pt x="12977" y="2816"/>
                      <a:pt x="8606" y="4522"/>
                      <a:pt x="5925" y="5574"/>
                    </a:cubicBezTo>
                    <a:lnTo>
                      <a:pt x="5925" y="5574"/>
                    </a:lnTo>
                    <a:cubicBezTo>
                      <a:pt x="6739" y="5253"/>
                      <a:pt x="7679" y="4881"/>
                      <a:pt x="7663" y="4881"/>
                    </a:cubicBezTo>
                    <a:cubicBezTo>
                      <a:pt x="7662" y="4881"/>
                      <a:pt x="7660" y="4881"/>
                      <a:pt x="7655" y="4883"/>
                    </a:cubicBezTo>
                    <a:lnTo>
                      <a:pt x="5983" y="0"/>
                    </a:lnTo>
                    <a:close/>
                  </a:path>
                </a:pathLst>
              </a:custGeom>
              <a:solidFill>
                <a:srgbClr val="6B6BD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" name="Google Shape;326;p36"/>
              <p:cNvSpPr/>
              <p:nvPr/>
            </p:nvSpPr>
            <p:spPr>
              <a:xfrm flipH="1">
                <a:off x="7115775" y="1719178"/>
                <a:ext cx="651077" cy="552202"/>
              </a:xfrm>
              <a:custGeom>
                <a:avLst/>
                <a:gdLst/>
                <a:ahLst/>
                <a:cxnLst/>
                <a:rect l="l" t="t" r="r" b="b"/>
                <a:pathLst>
                  <a:path w="16607" h="14085" extrusionOk="0">
                    <a:moveTo>
                      <a:pt x="6140" y="0"/>
                    </a:moveTo>
                    <a:cubicBezTo>
                      <a:pt x="6124" y="0"/>
                      <a:pt x="6109" y="3"/>
                      <a:pt x="6093" y="8"/>
                    </a:cubicBezTo>
                    <a:cubicBezTo>
                      <a:pt x="6005" y="30"/>
                      <a:pt x="5983" y="96"/>
                      <a:pt x="6005" y="184"/>
                    </a:cubicBezTo>
                    <a:lnTo>
                      <a:pt x="7633" y="4957"/>
                    </a:lnTo>
                    <a:cubicBezTo>
                      <a:pt x="7391" y="5045"/>
                      <a:pt x="6797" y="5265"/>
                      <a:pt x="6247" y="5485"/>
                    </a:cubicBezTo>
                    <a:cubicBezTo>
                      <a:pt x="5851" y="5639"/>
                      <a:pt x="5565" y="5771"/>
                      <a:pt x="5345" y="5859"/>
                    </a:cubicBezTo>
                    <a:cubicBezTo>
                      <a:pt x="5169" y="5925"/>
                      <a:pt x="5016" y="5991"/>
                      <a:pt x="4862" y="6035"/>
                    </a:cubicBezTo>
                    <a:lnTo>
                      <a:pt x="4884" y="6057"/>
                    </a:lnTo>
                    <a:cubicBezTo>
                      <a:pt x="4752" y="6123"/>
                      <a:pt x="4752" y="6167"/>
                      <a:pt x="4774" y="6211"/>
                    </a:cubicBezTo>
                    <a:cubicBezTo>
                      <a:pt x="4810" y="6265"/>
                      <a:pt x="4876" y="6304"/>
                      <a:pt x="4935" y="6304"/>
                    </a:cubicBezTo>
                    <a:cubicBezTo>
                      <a:pt x="4947" y="6304"/>
                      <a:pt x="4960" y="6303"/>
                      <a:pt x="4972" y="6299"/>
                    </a:cubicBezTo>
                    <a:cubicBezTo>
                      <a:pt x="7039" y="5485"/>
                      <a:pt x="12098" y="3505"/>
                      <a:pt x="13021" y="3153"/>
                    </a:cubicBezTo>
                    <a:cubicBezTo>
                      <a:pt x="13593" y="5815"/>
                      <a:pt x="14605" y="7618"/>
                      <a:pt x="16233" y="8916"/>
                    </a:cubicBezTo>
                    <a:cubicBezTo>
                      <a:pt x="15815" y="9158"/>
                      <a:pt x="14539" y="9818"/>
                      <a:pt x="14429" y="9884"/>
                    </a:cubicBezTo>
                    <a:lnTo>
                      <a:pt x="10888" y="11863"/>
                    </a:lnTo>
                    <a:cubicBezTo>
                      <a:pt x="9832" y="12479"/>
                      <a:pt x="8930" y="12985"/>
                      <a:pt x="8930" y="12985"/>
                    </a:cubicBezTo>
                    <a:cubicBezTo>
                      <a:pt x="8777" y="13073"/>
                      <a:pt x="8601" y="13161"/>
                      <a:pt x="8403" y="13249"/>
                    </a:cubicBezTo>
                    <a:cubicBezTo>
                      <a:pt x="8403" y="13249"/>
                      <a:pt x="8403" y="13271"/>
                      <a:pt x="8381" y="13271"/>
                    </a:cubicBezTo>
                    <a:cubicBezTo>
                      <a:pt x="7597" y="13625"/>
                      <a:pt x="6813" y="13802"/>
                      <a:pt x="6053" y="13802"/>
                    </a:cubicBezTo>
                    <a:cubicBezTo>
                      <a:pt x="5021" y="13802"/>
                      <a:pt x="4032" y="13477"/>
                      <a:pt x="3146" y="12831"/>
                    </a:cubicBezTo>
                    <a:cubicBezTo>
                      <a:pt x="2552" y="12391"/>
                      <a:pt x="1254" y="10346"/>
                      <a:pt x="265" y="8564"/>
                    </a:cubicBezTo>
                    <a:cubicBezTo>
                      <a:pt x="251" y="8521"/>
                      <a:pt x="209" y="8497"/>
                      <a:pt x="163" y="8497"/>
                    </a:cubicBezTo>
                    <a:cubicBezTo>
                      <a:pt x="138" y="8497"/>
                      <a:pt x="112" y="8505"/>
                      <a:pt x="89" y="8520"/>
                    </a:cubicBezTo>
                    <a:cubicBezTo>
                      <a:pt x="23" y="8542"/>
                      <a:pt x="1" y="8630"/>
                      <a:pt x="23" y="8696"/>
                    </a:cubicBezTo>
                    <a:cubicBezTo>
                      <a:pt x="991" y="10456"/>
                      <a:pt x="2332" y="12567"/>
                      <a:pt x="2992" y="13051"/>
                    </a:cubicBezTo>
                    <a:cubicBezTo>
                      <a:pt x="3916" y="13733"/>
                      <a:pt x="4972" y="14085"/>
                      <a:pt x="6049" y="14085"/>
                    </a:cubicBezTo>
                    <a:cubicBezTo>
                      <a:pt x="6841" y="14085"/>
                      <a:pt x="7677" y="13887"/>
                      <a:pt x="8491" y="13513"/>
                    </a:cubicBezTo>
                    <a:lnTo>
                      <a:pt x="8513" y="13513"/>
                    </a:lnTo>
                    <a:cubicBezTo>
                      <a:pt x="8733" y="13403"/>
                      <a:pt x="8908" y="13315"/>
                      <a:pt x="9062" y="13227"/>
                    </a:cubicBezTo>
                    <a:cubicBezTo>
                      <a:pt x="9062" y="13227"/>
                      <a:pt x="9062" y="13227"/>
                      <a:pt x="11020" y="12105"/>
                    </a:cubicBezTo>
                    <a:lnTo>
                      <a:pt x="14561" y="10126"/>
                    </a:lnTo>
                    <a:cubicBezTo>
                      <a:pt x="16607" y="9092"/>
                      <a:pt x="16607" y="8982"/>
                      <a:pt x="16607" y="8938"/>
                    </a:cubicBezTo>
                    <a:cubicBezTo>
                      <a:pt x="16607" y="8894"/>
                      <a:pt x="16585" y="8828"/>
                      <a:pt x="16563" y="8806"/>
                    </a:cubicBezTo>
                    <a:cubicBezTo>
                      <a:pt x="14847" y="7508"/>
                      <a:pt x="13835" y="5705"/>
                      <a:pt x="13263" y="2934"/>
                    </a:cubicBezTo>
                    <a:cubicBezTo>
                      <a:pt x="13241" y="2890"/>
                      <a:pt x="13219" y="2868"/>
                      <a:pt x="13197" y="2846"/>
                    </a:cubicBezTo>
                    <a:cubicBezTo>
                      <a:pt x="13153" y="2824"/>
                      <a:pt x="13109" y="2824"/>
                      <a:pt x="13065" y="2824"/>
                    </a:cubicBezTo>
                    <a:cubicBezTo>
                      <a:pt x="13065" y="2824"/>
                      <a:pt x="10360" y="3901"/>
                      <a:pt x="7897" y="4847"/>
                    </a:cubicBezTo>
                    <a:lnTo>
                      <a:pt x="6269" y="96"/>
                    </a:lnTo>
                    <a:cubicBezTo>
                      <a:pt x="6236" y="29"/>
                      <a:pt x="6189" y="0"/>
                      <a:pt x="614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27" name="Google Shape;327;p36"/>
            <p:cNvGrpSpPr/>
            <p:nvPr/>
          </p:nvGrpSpPr>
          <p:grpSpPr>
            <a:xfrm>
              <a:off x="5690681" y="2758215"/>
              <a:ext cx="839901" cy="1469761"/>
              <a:chOff x="5687568" y="2646740"/>
              <a:chExt cx="839901" cy="1469761"/>
            </a:xfrm>
          </p:grpSpPr>
          <p:sp>
            <p:nvSpPr>
              <p:cNvPr id="328" name="Google Shape;328;p36"/>
              <p:cNvSpPr/>
              <p:nvPr/>
            </p:nvSpPr>
            <p:spPr>
              <a:xfrm>
                <a:off x="5863671" y="2653106"/>
                <a:ext cx="661492" cy="879287"/>
              </a:xfrm>
              <a:custGeom>
                <a:avLst/>
                <a:gdLst/>
                <a:ahLst/>
                <a:cxnLst/>
                <a:rect l="l" t="t" r="r" b="b"/>
                <a:pathLst>
                  <a:path w="39903" h="53041" extrusionOk="0">
                    <a:moveTo>
                      <a:pt x="39889" y="0"/>
                    </a:moveTo>
                    <a:cubicBezTo>
                      <a:pt x="39714" y="0"/>
                      <a:pt x="37531" y="3296"/>
                      <a:pt x="34268" y="6435"/>
                    </a:cubicBezTo>
                    <a:cubicBezTo>
                      <a:pt x="30859" y="9888"/>
                      <a:pt x="25998" y="13407"/>
                      <a:pt x="21555" y="16684"/>
                    </a:cubicBezTo>
                    <a:cubicBezTo>
                      <a:pt x="12054" y="23854"/>
                      <a:pt x="1" y="34917"/>
                      <a:pt x="9172" y="52997"/>
                    </a:cubicBezTo>
                    <a:cubicBezTo>
                      <a:pt x="9107" y="52865"/>
                      <a:pt x="12318" y="53041"/>
                      <a:pt x="16783" y="50775"/>
                    </a:cubicBezTo>
                    <a:cubicBezTo>
                      <a:pt x="21115" y="48576"/>
                      <a:pt x="27450" y="43055"/>
                      <a:pt x="32882" y="31816"/>
                    </a:cubicBezTo>
                    <a:cubicBezTo>
                      <a:pt x="32069" y="31112"/>
                      <a:pt x="31211" y="30365"/>
                      <a:pt x="30353" y="29573"/>
                    </a:cubicBezTo>
                    <a:cubicBezTo>
                      <a:pt x="31739" y="29045"/>
                      <a:pt x="33080" y="28363"/>
                      <a:pt x="34356" y="27571"/>
                    </a:cubicBezTo>
                    <a:cubicBezTo>
                      <a:pt x="37589" y="19323"/>
                      <a:pt x="39327" y="13891"/>
                      <a:pt x="39899" y="34"/>
                    </a:cubicBezTo>
                    <a:cubicBezTo>
                      <a:pt x="39902" y="11"/>
                      <a:pt x="39899" y="0"/>
                      <a:pt x="39889" y="0"/>
                    </a:cubicBez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" name="Google Shape;329;p36"/>
              <p:cNvSpPr/>
              <p:nvPr/>
            </p:nvSpPr>
            <p:spPr>
              <a:xfrm>
                <a:off x="5882074" y="2663715"/>
                <a:ext cx="645395" cy="857985"/>
              </a:xfrm>
              <a:custGeom>
                <a:avLst/>
                <a:gdLst/>
                <a:ahLst/>
                <a:cxnLst/>
                <a:rect l="l" t="t" r="r" b="b"/>
                <a:pathLst>
                  <a:path w="38932" h="51756" extrusionOk="0">
                    <a:moveTo>
                      <a:pt x="38918" y="1"/>
                    </a:moveTo>
                    <a:cubicBezTo>
                      <a:pt x="38737" y="1"/>
                      <a:pt x="36616" y="3220"/>
                      <a:pt x="33431" y="6301"/>
                    </a:cubicBezTo>
                    <a:cubicBezTo>
                      <a:pt x="30110" y="9666"/>
                      <a:pt x="25359" y="13097"/>
                      <a:pt x="21026" y="16286"/>
                    </a:cubicBezTo>
                    <a:cubicBezTo>
                      <a:pt x="11767" y="23280"/>
                      <a:pt x="0" y="34079"/>
                      <a:pt x="8951" y="51696"/>
                    </a:cubicBezTo>
                    <a:lnTo>
                      <a:pt x="8951" y="51696"/>
                    </a:lnTo>
                    <a:cubicBezTo>
                      <a:pt x="8906" y="51588"/>
                      <a:pt x="12045" y="51756"/>
                      <a:pt x="16363" y="49541"/>
                    </a:cubicBezTo>
                    <a:cubicBezTo>
                      <a:pt x="20608" y="47408"/>
                      <a:pt x="26789" y="42019"/>
                      <a:pt x="32089" y="31044"/>
                    </a:cubicBezTo>
                    <a:cubicBezTo>
                      <a:pt x="31275" y="30362"/>
                      <a:pt x="30462" y="29637"/>
                      <a:pt x="29626" y="28867"/>
                    </a:cubicBezTo>
                    <a:cubicBezTo>
                      <a:pt x="30946" y="28339"/>
                      <a:pt x="32265" y="27679"/>
                      <a:pt x="33519" y="26887"/>
                    </a:cubicBezTo>
                    <a:cubicBezTo>
                      <a:pt x="36664" y="18859"/>
                      <a:pt x="38358" y="13559"/>
                      <a:pt x="38929" y="32"/>
                    </a:cubicBezTo>
                    <a:cubicBezTo>
                      <a:pt x="38932" y="11"/>
                      <a:pt x="38928" y="1"/>
                      <a:pt x="38918" y="1"/>
                    </a:cubicBezTo>
                    <a:close/>
                    <a:moveTo>
                      <a:pt x="8951" y="51696"/>
                    </a:moveTo>
                    <a:lnTo>
                      <a:pt x="8951" y="51696"/>
                    </a:lnTo>
                    <a:cubicBezTo>
                      <a:pt x="8951" y="51696"/>
                      <a:pt x="8951" y="51697"/>
                      <a:pt x="8951" y="51697"/>
                    </a:cubicBezTo>
                    <a:cubicBezTo>
                      <a:pt x="8951" y="51697"/>
                      <a:pt x="8951" y="51696"/>
                      <a:pt x="8951" y="51696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" name="Google Shape;330;p36"/>
              <p:cNvSpPr/>
              <p:nvPr/>
            </p:nvSpPr>
            <p:spPr>
              <a:xfrm>
                <a:off x="5863671" y="2646740"/>
                <a:ext cx="662520" cy="885653"/>
              </a:xfrm>
              <a:custGeom>
                <a:avLst/>
                <a:gdLst/>
                <a:ahLst/>
                <a:cxnLst/>
                <a:rect l="l" t="t" r="r" b="b"/>
                <a:pathLst>
                  <a:path w="39965" h="53425" fill="none" extrusionOk="0">
                    <a:moveTo>
                      <a:pt x="39899" y="418"/>
                    </a:moveTo>
                    <a:cubicBezTo>
                      <a:pt x="39965" y="1"/>
                      <a:pt x="37721" y="3498"/>
                      <a:pt x="34268" y="6819"/>
                    </a:cubicBezTo>
                    <a:cubicBezTo>
                      <a:pt x="30859" y="10272"/>
                      <a:pt x="25998" y="13791"/>
                      <a:pt x="21555" y="17068"/>
                    </a:cubicBezTo>
                    <a:cubicBezTo>
                      <a:pt x="12054" y="24238"/>
                      <a:pt x="1" y="35301"/>
                      <a:pt x="9172" y="53381"/>
                    </a:cubicBezTo>
                    <a:cubicBezTo>
                      <a:pt x="9107" y="53249"/>
                      <a:pt x="12318" y="53425"/>
                      <a:pt x="16783" y="51159"/>
                    </a:cubicBezTo>
                    <a:cubicBezTo>
                      <a:pt x="21115" y="48960"/>
                      <a:pt x="27450" y="43439"/>
                      <a:pt x="32882" y="32200"/>
                    </a:cubicBezTo>
                    <a:cubicBezTo>
                      <a:pt x="32069" y="31496"/>
                      <a:pt x="31211" y="30749"/>
                      <a:pt x="30353" y="29957"/>
                    </a:cubicBezTo>
                    <a:cubicBezTo>
                      <a:pt x="31739" y="29429"/>
                      <a:pt x="33080" y="28747"/>
                      <a:pt x="34356" y="27955"/>
                    </a:cubicBezTo>
                    <a:cubicBezTo>
                      <a:pt x="37589" y="19707"/>
                      <a:pt x="39327" y="14275"/>
                      <a:pt x="39899" y="418"/>
                    </a:cubicBezTo>
                    <a:close/>
                  </a:path>
                </a:pathLst>
              </a:custGeom>
              <a:noFill/>
              <a:ln w="71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" name="Google Shape;331;p36"/>
              <p:cNvSpPr/>
              <p:nvPr/>
            </p:nvSpPr>
            <p:spPr>
              <a:xfrm>
                <a:off x="6136040" y="3180535"/>
                <a:ext cx="272750" cy="47776"/>
              </a:xfrm>
              <a:custGeom>
                <a:avLst/>
                <a:gdLst/>
                <a:ahLst/>
                <a:cxnLst/>
                <a:rect l="l" t="t" r="r" b="b"/>
                <a:pathLst>
                  <a:path w="16453" h="2882" extrusionOk="0">
                    <a:moveTo>
                      <a:pt x="16452" y="0"/>
                    </a:moveTo>
                    <a:lnTo>
                      <a:pt x="1" y="2881"/>
                    </a:lnTo>
                  </a:path>
                </a:pathLst>
              </a:custGeom>
              <a:solidFill>
                <a:srgbClr val="F9CEA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" name="Google Shape;332;p36"/>
              <p:cNvSpPr/>
              <p:nvPr/>
            </p:nvSpPr>
            <p:spPr>
              <a:xfrm>
                <a:off x="6133487" y="3178248"/>
                <a:ext cx="277855" cy="52617"/>
              </a:xfrm>
              <a:custGeom>
                <a:avLst/>
                <a:gdLst/>
                <a:ahLst/>
                <a:cxnLst/>
                <a:rect l="l" t="t" r="r" b="b"/>
                <a:pathLst>
                  <a:path w="16761" h="3174" extrusionOk="0">
                    <a:moveTo>
                      <a:pt x="16628" y="1"/>
                    </a:moveTo>
                    <a:cubicBezTo>
                      <a:pt x="16614" y="1"/>
                      <a:pt x="16599" y="2"/>
                      <a:pt x="16584" y="6"/>
                    </a:cubicBezTo>
                    <a:lnTo>
                      <a:pt x="133" y="2887"/>
                    </a:lnTo>
                    <a:cubicBezTo>
                      <a:pt x="45" y="2909"/>
                      <a:pt x="1" y="2975"/>
                      <a:pt x="23" y="3063"/>
                    </a:cubicBezTo>
                    <a:cubicBezTo>
                      <a:pt x="23" y="3129"/>
                      <a:pt x="89" y="3173"/>
                      <a:pt x="155" y="3173"/>
                    </a:cubicBezTo>
                    <a:lnTo>
                      <a:pt x="177" y="3173"/>
                    </a:lnTo>
                    <a:lnTo>
                      <a:pt x="16650" y="270"/>
                    </a:lnTo>
                    <a:cubicBezTo>
                      <a:pt x="16716" y="248"/>
                      <a:pt x="16760" y="182"/>
                      <a:pt x="16760" y="116"/>
                    </a:cubicBezTo>
                    <a:cubicBezTo>
                      <a:pt x="16742" y="43"/>
                      <a:pt x="16694" y="1"/>
                      <a:pt x="1662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" name="Google Shape;333;p36"/>
              <p:cNvSpPr/>
              <p:nvPr/>
            </p:nvSpPr>
            <p:spPr>
              <a:xfrm>
                <a:off x="6165216" y="2968691"/>
                <a:ext cx="6217" cy="223166"/>
              </a:xfrm>
              <a:custGeom>
                <a:avLst/>
                <a:gdLst/>
                <a:ahLst/>
                <a:cxnLst/>
                <a:rect l="l" t="t" r="r" b="b"/>
                <a:pathLst>
                  <a:path w="375" h="13462" extrusionOk="0">
                    <a:moveTo>
                      <a:pt x="374" y="1"/>
                    </a:moveTo>
                    <a:lnTo>
                      <a:pt x="0" y="13461"/>
                    </a:lnTo>
                  </a:path>
                </a:pathLst>
              </a:custGeom>
              <a:solidFill>
                <a:srgbClr val="F9CEA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" name="Google Shape;334;p36"/>
              <p:cNvSpPr/>
              <p:nvPr/>
            </p:nvSpPr>
            <p:spPr>
              <a:xfrm>
                <a:off x="6163028" y="2966138"/>
                <a:ext cx="10941" cy="227891"/>
              </a:xfrm>
              <a:custGeom>
                <a:avLst/>
                <a:gdLst/>
                <a:ahLst/>
                <a:cxnLst/>
                <a:rect l="l" t="t" r="r" b="b"/>
                <a:pathLst>
                  <a:path w="660" h="13747" extrusionOk="0">
                    <a:moveTo>
                      <a:pt x="528" y="1"/>
                    </a:moveTo>
                    <a:cubicBezTo>
                      <a:pt x="440" y="1"/>
                      <a:pt x="374" y="67"/>
                      <a:pt x="374" y="133"/>
                    </a:cubicBezTo>
                    <a:lnTo>
                      <a:pt x="0" y="13615"/>
                    </a:lnTo>
                    <a:cubicBezTo>
                      <a:pt x="0" y="13681"/>
                      <a:pt x="44" y="13747"/>
                      <a:pt x="132" y="13747"/>
                    </a:cubicBezTo>
                    <a:cubicBezTo>
                      <a:pt x="198" y="13747"/>
                      <a:pt x="264" y="13681"/>
                      <a:pt x="264" y="13615"/>
                    </a:cubicBezTo>
                    <a:lnTo>
                      <a:pt x="660" y="155"/>
                    </a:lnTo>
                    <a:cubicBezTo>
                      <a:pt x="660" y="67"/>
                      <a:pt x="594" y="1"/>
                      <a:pt x="52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" name="Google Shape;335;p36"/>
              <p:cNvSpPr/>
              <p:nvPr/>
            </p:nvSpPr>
            <p:spPr>
              <a:xfrm>
                <a:off x="6231940" y="2908532"/>
                <a:ext cx="17141" cy="210402"/>
              </a:xfrm>
              <a:custGeom>
                <a:avLst/>
                <a:gdLst/>
                <a:ahLst/>
                <a:cxnLst/>
                <a:rect l="l" t="t" r="r" b="b"/>
                <a:pathLst>
                  <a:path w="1034" h="12692" extrusionOk="0">
                    <a:moveTo>
                      <a:pt x="902" y="0"/>
                    </a:moveTo>
                    <a:cubicBezTo>
                      <a:pt x="814" y="0"/>
                      <a:pt x="748" y="66"/>
                      <a:pt x="748" y="132"/>
                    </a:cubicBezTo>
                    <a:lnTo>
                      <a:pt x="0" y="12537"/>
                    </a:lnTo>
                    <a:cubicBezTo>
                      <a:pt x="0" y="12603"/>
                      <a:pt x="44" y="12669"/>
                      <a:pt x="132" y="12691"/>
                    </a:cubicBezTo>
                    <a:cubicBezTo>
                      <a:pt x="198" y="12691"/>
                      <a:pt x="264" y="12625"/>
                      <a:pt x="264" y="12559"/>
                    </a:cubicBezTo>
                    <a:lnTo>
                      <a:pt x="1034" y="154"/>
                    </a:lnTo>
                    <a:cubicBezTo>
                      <a:pt x="1034" y="66"/>
                      <a:pt x="968" y="0"/>
                      <a:pt x="9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" name="Google Shape;336;p36"/>
              <p:cNvSpPr/>
              <p:nvPr/>
            </p:nvSpPr>
            <p:spPr>
              <a:xfrm>
                <a:off x="6090103" y="3256377"/>
                <a:ext cx="279662" cy="44494"/>
              </a:xfrm>
              <a:custGeom>
                <a:avLst/>
                <a:gdLst/>
                <a:ahLst/>
                <a:cxnLst/>
                <a:rect l="l" t="t" r="r" b="b"/>
                <a:pathLst>
                  <a:path w="16870" h="2684" extrusionOk="0">
                    <a:moveTo>
                      <a:pt x="16694" y="0"/>
                    </a:moveTo>
                    <a:lnTo>
                      <a:pt x="132" y="2397"/>
                    </a:lnTo>
                    <a:cubicBezTo>
                      <a:pt x="44" y="2419"/>
                      <a:pt x="0" y="2485"/>
                      <a:pt x="22" y="2551"/>
                    </a:cubicBezTo>
                    <a:cubicBezTo>
                      <a:pt x="22" y="2617"/>
                      <a:pt x="88" y="2683"/>
                      <a:pt x="154" y="2683"/>
                    </a:cubicBezTo>
                    <a:cubicBezTo>
                      <a:pt x="154" y="2683"/>
                      <a:pt x="154" y="2683"/>
                      <a:pt x="176" y="2661"/>
                    </a:cubicBezTo>
                    <a:lnTo>
                      <a:pt x="16738" y="264"/>
                    </a:lnTo>
                    <a:cubicBezTo>
                      <a:pt x="16804" y="264"/>
                      <a:pt x="16870" y="198"/>
                      <a:pt x="16848" y="110"/>
                    </a:cubicBezTo>
                    <a:cubicBezTo>
                      <a:pt x="16848" y="44"/>
                      <a:pt x="16760" y="0"/>
                      <a:pt x="1669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" name="Google Shape;337;p36"/>
              <p:cNvSpPr/>
              <p:nvPr/>
            </p:nvSpPr>
            <p:spPr>
              <a:xfrm>
                <a:off x="6408773" y="2858948"/>
                <a:ext cx="97724" cy="55435"/>
              </a:xfrm>
              <a:custGeom>
                <a:avLst/>
                <a:gdLst/>
                <a:ahLst/>
                <a:cxnLst/>
                <a:rect l="l" t="t" r="r" b="b"/>
                <a:pathLst>
                  <a:path w="5895" h="3344" extrusionOk="0">
                    <a:moveTo>
                      <a:pt x="5895" y="0"/>
                    </a:moveTo>
                    <a:lnTo>
                      <a:pt x="0" y="3343"/>
                    </a:lnTo>
                  </a:path>
                </a:pathLst>
              </a:custGeom>
              <a:solidFill>
                <a:srgbClr val="F9CEA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" name="Google Shape;338;p36"/>
              <p:cNvSpPr/>
              <p:nvPr/>
            </p:nvSpPr>
            <p:spPr>
              <a:xfrm>
                <a:off x="6406220" y="2856744"/>
                <a:ext cx="103195" cy="59828"/>
              </a:xfrm>
              <a:custGeom>
                <a:avLst/>
                <a:gdLst/>
                <a:ahLst/>
                <a:cxnLst/>
                <a:rect l="l" t="t" r="r" b="b"/>
                <a:pathLst>
                  <a:path w="6225" h="3609" extrusionOk="0">
                    <a:moveTo>
                      <a:pt x="6058" y="0"/>
                    </a:moveTo>
                    <a:cubicBezTo>
                      <a:pt x="6032" y="0"/>
                      <a:pt x="6006" y="8"/>
                      <a:pt x="5983" y="23"/>
                    </a:cubicBezTo>
                    <a:lnTo>
                      <a:pt x="88" y="3344"/>
                    </a:lnTo>
                    <a:cubicBezTo>
                      <a:pt x="22" y="3388"/>
                      <a:pt x="0" y="3476"/>
                      <a:pt x="44" y="3542"/>
                    </a:cubicBezTo>
                    <a:cubicBezTo>
                      <a:pt x="66" y="3586"/>
                      <a:pt x="110" y="3608"/>
                      <a:pt x="154" y="3608"/>
                    </a:cubicBezTo>
                    <a:cubicBezTo>
                      <a:pt x="176" y="3608"/>
                      <a:pt x="198" y="3608"/>
                      <a:pt x="220" y="3586"/>
                    </a:cubicBezTo>
                    <a:lnTo>
                      <a:pt x="6115" y="265"/>
                    </a:lnTo>
                    <a:cubicBezTo>
                      <a:pt x="6181" y="221"/>
                      <a:pt x="6225" y="133"/>
                      <a:pt x="6181" y="67"/>
                    </a:cubicBezTo>
                    <a:cubicBezTo>
                      <a:pt x="6152" y="25"/>
                      <a:pt x="6106" y="0"/>
                      <a:pt x="605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" name="Google Shape;339;p36"/>
              <p:cNvSpPr/>
              <p:nvPr/>
            </p:nvSpPr>
            <p:spPr>
              <a:xfrm>
                <a:off x="5993108" y="2655128"/>
                <a:ext cx="530530" cy="1074587"/>
              </a:xfrm>
              <a:custGeom>
                <a:avLst/>
                <a:gdLst/>
                <a:ahLst/>
                <a:cxnLst/>
                <a:rect l="l" t="t" r="r" b="b"/>
                <a:pathLst>
                  <a:path w="32003" h="64822" extrusionOk="0">
                    <a:moveTo>
                      <a:pt x="31849" y="0"/>
                    </a:moveTo>
                    <a:cubicBezTo>
                      <a:pt x="31761" y="0"/>
                      <a:pt x="31695" y="66"/>
                      <a:pt x="31695" y="132"/>
                    </a:cubicBezTo>
                    <a:cubicBezTo>
                      <a:pt x="31673" y="902"/>
                      <a:pt x="31607" y="1650"/>
                      <a:pt x="31475" y="2398"/>
                    </a:cubicBezTo>
                    <a:cubicBezTo>
                      <a:pt x="31057" y="4641"/>
                      <a:pt x="30133" y="6753"/>
                      <a:pt x="29077" y="8754"/>
                    </a:cubicBezTo>
                    <a:cubicBezTo>
                      <a:pt x="24788" y="16892"/>
                      <a:pt x="18234" y="23424"/>
                      <a:pt x="11878" y="29957"/>
                    </a:cubicBezTo>
                    <a:cubicBezTo>
                      <a:pt x="5148" y="36753"/>
                      <a:pt x="1452" y="45309"/>
                      <a:pt x="397" y="54788"/>
                    </a:cubicBezTo>
                    <a:cubicBezTo>
                      <a:pt x="45" y="57867"/>
                      <a:pt x="1" y="60969"/>
                      <a:pt x="177" y="64048"/>
                    </a:cubicBezTo>
                    <a:cubicBezTo>
                      <a:pt x="198" y="64484"/>
                      <a:pt x="551" y="64821"/>
                      <a:pt x="960" y="64821"/>
                    </a:cubicBezTo>
                    <a:cubicBezTo>
                      <a:pt x="985" y="64821"/>
                      <a:pt x="1010" y="64820"/>
                      <a:pt x="1035" y="64818"/>
                    </a:cubicBezTo>
                    <a:cubicBezTo>
                      <a:pt x="1496" y="64796"/>
                      <a:pt x="1826" y="64400"/>
                      <a:pt x="1782" y="63960"/>
                    </a:cubicBezTo>
                    <a:cubicBezTo>
                      <a:pt x="1562" y="60947"/>
                      <a:pt x="1562" y="57933"/>
                      <a:pt x="1848" y="54920"/>
                    </a:cubicBezTo>
                    <a:cubicBezTo>
                      <a:pt x="2706" y="45683"/>
                      <a:pt x="6137" y="37369"/>
                      <a:pt x="12582" y="30594"/>
                    </a:cubicBezTo>
                    <a:cubicBezTo>
                      <a:pt x="18850" y="23930"/>
                      <a:pt x="25316" y="17222"/>
                      <a:pt x="29473" y="8952"/>
                    </a:cubicBezTo>
                    <a:cubicBezTo>
                      <a:pt x="30859" y="6225"/>
                      <a:pt x="32003" y="3256"/>
                      <a:pt x="31981" y="154"/>
                    </a:cubicBezTo>
                    <a:cubicBezTo>
                      <a:pt x="31981" y="66"/>
                      <a:pt x="31915" y="0"/>
                      <a:pt x="3184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" name="Google Shape;340;p36"/>
              <p:cNvSpPr/>
              <p:nvPr/>
            </p:nvSpPr>
            <p:spPr>
              <a:xfrm>
                <a:off x="5990555" y="2652940"/>
                <a:ext cx="535271" cy="1078897"/>
              </a:xfrm>
              <a:custGeom>
                <a:avLst/>
                <a:gdLst/>
                <a:ahLst/>
                <a:cxnLst/>
                <a:rect l="l" t="t" r="r" b="b"/>
                <a:pathLst>
                  <a:path w="32289" h="65082" extrusionOk="0">
                    <a:moveTo>
                      <a:pt x="32003" y="264"/>
                    </a:moveTo>
                    <a:cubicBezTo>
                      <a:pt x="32003" y="264"/>
                      <a:pt x="32003" y="286"/>
                      <a:pt x="32003" y="286"/>
                    </a:cubicBezTo>
                    <a:cubicBezTo>
                      <a:pt x="32003" y="3695"/>
                      <a:pt x="30573" y="6907"/>
                      <a:pt x="29495" y="9018"/>
                    </a:cubicBezTo>
                    <a:cubicBezTo>
                      <a:pt x="25514" y="16936"/>
                      <a:pt x="19334" y="23512"/>
                      <a:pt x="13373" y="29847"/>
                    </a:cubicBezTo>
                    <a:lnTo>
                      <a:pt x="12626" y="30639"/>
                    </a:lnTo>
                    <a:cubicBezTo>
                      <a:pt x="6379" y="37193"/>
                      <a:pt x="2772" y="45397"/>
                      <a:pt x="1870" y="55052"/>
                    </a:cubicBezTo>
                    <a:cubicBezTo>
                      <a:pt x="1584" y="57911"/>
                      <a:pt x="1562" y="60947"/>
                      <a:pt x="1804" y="64092"/>
                    </a:cubicBezTo>
                    <a:cubicBezTo>
                      <a:pt x="1826" y="64268"/>
                      <a:pt x="1760" y="64444"/>
                      <a:pt x="1650" y="64576"/>
                    </a:cubicBezTo>
                    <a:cubicBezTo>
                      <a:pt x="1518" y="64730"/>
                      <a:pt x="1365" y="64796"/>
                      <a:pt x="1189" y="64818"/>
                    </a:cubicBezTo>
                    <a:cubicBezTo>
                      <a:pt x="1013" y="64818"/>
                      <a:pt x="837" y="64774"/>
                      <a:pt x="683" y="64642"/>
                    </a:cubicBezTo>
                    <a:cubicBezTo>
                      <a:pt x="551" y="64532"/>
                      <a:pt x="463" y="64356"/>
                      <a:pt x="463" y="64180"/>
                    </a:cubicBezTo>
                    <a:cubicBezTo>
                      <a:pt x="287" y="60969"/>
                      <a:pt x="353" y="57845"/>
                      <a:pt x="705" y="54920"/>
                    </a:cubicBezTo>
                    <a:cubicBezTo>
                      <a:pt x="1782" y="45067"/>
                      <a:pt x="5631" y="36753"/>
                      <a:pt x="12120" y="30199"/>
                    </a:cubicBezTo>
                    <a:lnTo>
                      <a:pt x="12956" y="29319"/>
                    </a:lnTo>
                    <a:cubicBezTo>
                      <a:pt x="19004" y="23138"/>
                      <a:pt x="25228" y="16738"/>
                      <a:pt x="29341" y="8952"/>
                    </a:cubicBezTo>
                    <a:cubicBezTo>
                      <a:pt x="30617" y="6555"/>
                      <a:pt x="31387" y="4531"/>
                      <a:pt x="31761" y="2552"/>
                    </a:cubicBezTo>
                    <a:cubicBezTo>
                      <a:pt x="31893" y="1826"/>
                      <a:pt x="31981" y="1078"/>
                      <a:pt x="32003" y="264"/>
                    </a:cubicBezTo>
                    <a:close/>
                    <a:moveTo>
                      <a:pt x="32003" y="0"/>
                    </a:moveTo>
                    <a:cubicBezTo>
                      <a:pt x="31849" y="0"/>
                      <a:pt x="31717" y="110"/>
                      <a:pt x="31717" y="264"/>
                    </a:cubicBezTo>
                    <a:cubicBezTo>
                      <a:pt x="31695" y="1056"/>
                      <a:pt x="31629" y="1804"/>
                      <a:pt x="31497" y="2508"/>
                    </a:cubicBezTo>
                    <a:cubicBezTo>
                      <a:pt x="31123" y="4443"/>
                      <a:pt x="30375" y="6445"/>
                      <a:pt x="29099" y="8820"/>
                    </a:cubicBezTo>
                    <a:cubicBezTo>
                      <a:pt x="25008" y="16584"/>
                      <a:pt x="18784" y="22963"/>
                      <a:pt x="12758" y="29143"/>
                    </a:cubicBezTo>
                    <a:lnTo>
                      <a:pt x="11922" y="30001"/>
                    </a:lnTo>
                    <a:cubicBezTo>
                      <a:pt x="5389" y="36599"/>
                      <a:pt x="1518" y="44979"/>
                      <a:pt x="419" y="54898"/>
                    </a:cubicBezTo>
                    <a:cubicBezTo>
                      <a:pt x="89" y="57823"/>
                      <a:pt x="1" y="60969"/>
                      <a:pt x="199" y="64202"/>
                    </a:cubicBezTo>
                    <a:cubicBezTo>
                      <a:pt x="199" y="64444"/>
                      <a:pt x="309" y="64686"/>
                      <a:pt x="507" y="64862"/>
                    </a:cubicBezTo>
                    <a:cubicBezTo>
                      <a:pt x="683" y="65016"/>
                      <a:pt x="903" y="65082"/>
                      <a:pt x="1123" y="65082"/>
                    </a:cubicBezTo>
                    <a:lnTo>
                      <a:pt x="1211" y="65082"/>
                    </a:lnTo>
                    <a:cubicBezTo>
                      <a:pt x="1453" y="65060"/>
                      <a:pt x="1694" y="64950"/>
                      <a:pt x="1848" y="64752"/>
                    </a:cubicBezTo>
                    <a:cubicBezTo>
                      <a:pt x="2024" y="64576"/>
                      <a:pt x="2090" y="64334"/>
                      <a:pt x="2068" y="64070"/>
                    </a:cubicBezTo>
                    <a:cubicBezTo>
                      <a:pt x="1848" y="60947"/>
                      <a:pt x="1870" y="57911"/>
                      <a:pt x="2134" y="55074"/>
                    </a:cubicBezTo>
                    <a:cubicBezTo>
                      <a:pt x="3036" y="45485"/>
                      <a:pt x="6621" y="37325"/>
                      <a:pt x="12824" y="30836"/>
                    </a:cubicBezTo>
                    <a:lnTo>
                      <a:pt x="13571" y="30045"/>
                    </a:lnTo>
                    <a:cubicBezTo>
                      <a:pt x="19554" y="23688"/>
                      <a:pt x="25734" y="17090"/>
                      <a:pt x="29737" y="9150"/>
                    </a:cubicBezTo>
                    <a:cubicBezTo>
                      <a:pt x="30837" y="6995"/>
                      <a:pt x="32289" y="3761"/>
                      <a:pt x="32267" y="286"/>
                    </a:cubicBezTo>
                    <a:cubicBezTo>
                      <a:pt x="32267" y="132"/>
                      <a:pt x="32157" y="0"/>
                      <a:pt x="3200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" name="Google Shape;341;p36"/>
              <p:cNvSpPr/>
              <p:nvPr/>
            </p:nvSpPr>
            <p:spPr>
              <a:xfrm>
                <a:off x="5687568" y="3693907"/>
                <a:ext cx="647202" cy="421135"/>
              </a:xfrm>
              <a:custGeom>
                <a:avLst/>
                <a:gdLst/>
                <a:ahLst/>
                <a:cxnLst/>
                <a:rect l="l" t="t" r="r" b="b"/>
                <a:pathLst>
                  <a:path w="39041" h="25404" extrusionOk="0">
                    <a:moveTo>
                      <a:pt x="8622" y="0"/>
                    </a:moveTo>
                    <a:cubicBezTo>
                      <a:pt x="7611" y="0"/>
                      <a:pt x="6709" y="682"/>
                      <a:pt x="6423" y="1650"/>
                    </a:cubicBezTo>
                    <a:lnTo>
                      <a:pt x="419" y="22456"/>
                    </a:lnTo>
                    <a:cubicBezTo>
                      <a:pt x="1" y="23930"/>
                      <a:pt x="1100" y="25404"/>
                      <a:pt x="2618" y="25404"/>
                    </a:cubicBezTo>
                    <a:lnTo>
                      <a:pt x="36423" y="25404"/>
                    </a:lnTo>
                    <a:cubicBezTo>
                      <a:pt x="37941" y="25404"/>
                      <a:pt x="39041" y="23930"/>
                      <a:pt x="38623" y="22456"/>
                    </a:cubicBezTo>
                    <a:lnTo>
                      <a:pt x="32618" y="1650"/>
                    </a:lnTo>
                    <a:cubicBezTo>
                      <a:pt x="32332" y="682"/>
                      <a:pt x="31430" y="0"/>
                      <a:pt x="30419" y="0"/>
                    </a:cubicBezTo>
                    <a:lnTo>
                      <a:pt x="20059" y="0"/>
                    </a:lnTo>
                    <a:cubicBezTo>
                      <a:pt x="19861" y="0"/>
                      <a:pt x="19686" y="22"/>
                      <a:pt x="19532" y="66"/>
                    </a:cubicBezTo>
                    <a:cubicBezTo>
                      <a:pt x="19356" y="22"/>
                      <a:pt x="19180" y="0"/>
                      <a:pt x="1900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" name="Google Shape;342;p36"/>
              <p:cNvSpPr/>
              <p:nvPr/>
            </p:nvSpPr>
            <p:spPr>
              <a:xfrm>
                <a:off x="5689392" y="3692084"/>
                <a:ext cx="643555" cy="424417"/>
              </a:xfrm>
              <a:custGeom>
                <a:avLst/>
                <a:gdLst/>
                <a:ahLst/>
                <a:cxnLst/>
                <a:rect l="l" t="t" r="r" b="b"/>
                <a:pathLst>
                  <a:path w="38821" h="25602" extrusionOk="0">
                    <a:moveTo>
                      <a:pt x="30309" y="220"/>
                    </a:moveTo>
                    <a:cubicBezTo>
                      <a:pt x="31276" y="220"/>
                      <a:pt x="32156" y="858"/>
                      <a:pt x="32420" y="1804"/>
                    </a:cubicBezTo>
                    <a:lnTo>
                      <a:pt x="38425" y="22610"/>
                    </a:lnTo>
                    <a:cubicBezTo>
                      <a:pt x="38601" y="23270"/>
                      <a:pt x="38469" y="23974"/>
                      <a:pt x="38051" y="24524"/>
                    </a:cubicBezTo>
                    <a:cubicBezTo>
                      <a:pt x="37633" y="25074"/>
                      <a:pt x="36995" y="25404"/>
                      <a:pt x="36313" y="25404"/>
                    </a:cubicBezTo>
                    <a:lnTo>
                      <a:pt x="2508" y="25404"/>
                    </a:lnTo>
                    <a:cubicBezTo>
                      <a:pt x="1826" y="25404"/>
                      <a:pt x="1188" y="25074"/>
                      <a:pt x="770" y="24524"/>
                    </a:cubicBezTo>
                    <a:cubicBezTo>
                      <a:pt x="352" y="23974"/>
                      <a:pt x="221" y="23270"/>
                      <a:pt x="418" y="22610"/>
                    </a:cubicBezTo>
                    <a:lnTo>
                      <a:pt x="6401" y="1804"/>
                    </a:lnTo>
                    <a:cubicBezTo>
                      <a:pt x="6687" y="858"/>
                      <a:pt x="7545" y="220"/>
                      <a:pt x="8512" y="220"/>
                    </a:cubicBezTo>
                    <a:lnTo>
                      <a:pt x="18894" y="220"/>
                    </a:lnTo>
                    <a:cubicBezTo>
                      <a:pt x="19048" y="220"/>
                      <a:pt x="19224" y="242"/>
                      <a:pt x="19378" y="264"/>
                    </a:cubicBezTo>
                    <a:cubicBezTo>
                      <a:pt x="19389" y="275"/>
                      <a:pt x="19400" y="281"/>
                      <a:pt x="19411" y="281"/>
                    </a:cubicBezTo>
                    <a:cubicBezTo>
                      <a:pt x="19422" y="281"/>
                      <a:pt x="19433" y="275"/>
                      <a:pt x="19444" y="264"/>
                    </a:cubicBezTo>
                    <a:cubicBezTo>
                      <a:pt x="19598" y="242"/>
                      <a:pt x="19773" y="220"/>
                      <a:pt x="19949" y="220"/>
                    </a:cubicBezTo>
                    <a:close/>
                    <a:moveTo>
                      <a:pt x="8512" y="0"/>
                    </a:moveTo>
                    <a:cubicBezTo>
                      <a:pt x="7457" y="0"/>
                      <a:pt x="6511" y="726"/>
                      <a:pt x="6203" y="1738"/>
                    </a:cubicBezTo>
                    <a:lnTo>
                      <a:pt x="221" y="22544"/>
                    </a:lnTo>
                    <a:cubicBezTo>
                      <a:pt x="1" y="23270"/>
                      <a:pt x="133" y="24040"/>
                      <a:pt x="594" y="24656"/>
                    </a:cubicBezTo>
                    <a:cubicBezTo>
                      <a:pt x="1056" y="25272"/>
                      <a:pt x="1760" y="25602"/>
                      <a:pt x="2508" y="25602"/>
                    </a:cubicBezTo>
                    <a:lnTo>
                      <a:pt x="36313" y="25602"/>
                    </a:lnTo>
                    <a:cubicBezTo>
                      <a:pt x="37061" y="25602"/>
                      <a:pt x="37765" y="25250"/>
                      <a:pt x="38227" y="24656"/>
                    </a:cubicBezTo>
                    <a:cubicBezTo>
                      <a:pt x="38689" y="24040"/>
                      <a:pt x="38821" y="23270"/>
                      <a:pt x="38623" y="22544"/>
                    </a:cubicBezTo>
                    <a:lnTo>
                      <a:pt x="32618" y="1738"/>
                    </a:lnTo>
                    <a:cubicBezTo>
                      <a:pt x="32310" y="726"/>
                      <a:pt x="31364" y="0"/>
                      <a:pt x="30309" y="0"/>
                    </a:cubicBezTo>
                    <a:lnTo>
                      <a:pt x="19949" y="0"/>
                    </a:lnTo>
                    <a:cubicBezTo>
                      <a:pt x="19773" y="0"/>
                      <a:pt x="19598" y="22"/>
                      <a:pt x="19422" y="66"/>
                    </a:cubicBezTo>
                    <a:cubicBezTo>
                      <a:pt x="19224" y="22"/>
                      <a:pt x="19048" y="0"/>
                      <a:pt x="1889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" name="Google Shape;343;p36"/>
              <p:cNvSpPr/>
              <p:nvPr/>
            </p:nvSpPr>
            <p:spPr>
              <a:xfrm>
                <a:off x="5688209" y="3692987"/>
                <a:ext cx="222437" cy="420940"/>
              </a:xfrm>
              <a:custGeom>
                <a:avLst/>
                <a:gdLst/>
                <a:ahLst/>
                <a:cxnLst/>
                <a:rect l="l" t="t" r="r" b="b"/>
                <a:pathLst>
                  <a:path w="13418" h="25206" extrusionOk="0">
                    <a:moveTo>
                      <a:pt x="8556" y="0"/>
                    </a:moveTo>
                    <a:cubicBezTo>
                      <a:pt x="7545" y="0"/>
                      <a:pt x="6665" y="682"/>
                      <a:pt x="6379" y="1650"/>
                    </a:cubicBezTo>
                    <a:lnTo>
                      <a:pt x="418" y="22302"/>
                    </a:lnTo>
                    <a:cubicBezTo>
                      <a:pt x="1" y="23754"/>
                      <a:pt x="1100" y="25206"/>
                      <a:pt x="2618" y="25206"/>
                    </a:cubicBezTo>
                    <a:lnTo>
                      <a:pt x="10140" y="25206"/>
                    </a:lnTo>
                    <a:cubicBezTo>
                      <a:pt x="9304" y="25206"/>
                      <a:pt x="8710" y="23754"/>
                      <a:pt x="8930" y="22302"/>
                    </a:cubicBezTo>
                    <a:lnTo>
                      <a:pt x="12207" y="1650"/>
                    </a:lnTo>
                    <a:cubicBezTo>
                      <a:pt x="12361" y="682"/>
                      <a:pt x="12867" y="0"/>
                      <a:pt x="1341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" name="Google Shape;344;p36"/>
              <p:cNvSpPr/>
              <p:nvPr/>
            </p:nvSpPr>
            <p:spPr>
              <a:xfrm>
                <a:off x="6111225" y="3692987"/>
                <a:ext cx="222420" cy="420940"/>
              </a:xfrm>
              <a:custGeom>
                <a:avLst/>
                <a:gdLst/>
                <a:ahLst/>
                <a:cxnLst/>
                <a:rect l="l" t="t" r="r" b="b"/>
                <a:pathLst>
                  <a:path w="13417" h="25206" extrusionOk="0">
                    <a:moveTo>
                      <a:pt x="0" y="0"/>
                    </a:moveTo>
                    <a:cubicBezTo>
                      <a:pt x="550" y="0"/>
                      <a:pt x="1034" y="682"/>
                      <a:pt x="1210" y="1650"/>
                    </a:cubicBezTo>
                    <a:lnTo>
                      <a:pt x="4487" y="22302"/>
                    </a:lnTo>
                    <a:cubicBezTo>
                      <a:pt x="4707" y="23754"/>
                      <a:pt x="4113" y="25206"/>
                      <a:pt x="3277" y="25206"/>
                    </a:cubicBezTo>
                    <a:lnTo>
                      <a:pt x="10799" y="25206"/>
                    </a:lnTo>
                    <a:cubicBezTo>
                      <a:pt x="12317" y="25206"/>
                      <a:pt x="13417" y="23754"/>
                      <a:pt x="12999" y="22302"/>
                    </a:cubicBezTo>
                    <a:lnTo>
                      <a:pt x="7038" y="1650"/>
                    </a:lnTo>
                    <a:cubicBezTo>
                      <a:pt x="6752" y="682"/>
                      <a:pt x="5873" y="0"/>
                      <a:pt x="483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" name="Google Shape;345;p36"/>
              <p:cNvSpPr/>
              <p:nvPr/>
            </p:nvSpPr>
            <p:spPr>
              <a:xfrm>
                <a:off x="5870965" y="3647225"/>
                <a:ext cx="280408" cy="46699"/>
              </a:xfrm>
              <a:custGeom>
                <a:avLst/>
                <a:gdLst/>
                <a:ahLst/>
                <a:cxnLst/>
                <a:rect l="l" t="t" r="r" b="b"/>
                <a:pathLst>
                  <a:path w="16915" h="2817" extrusionOk="0">
                    <a:moveTo>
                      <a:pt x="1474" y="1"/>
                    </a:moveTo>
                    <a:cubicBezTo>
                      <a:pt x="661" y="1"/>
                      <a:pt x="1" y="661"/>
                      <a:pt x="1" y="1475"/>
                    </a:cubicBezTo>
                    <a:lnTo>
                      <a:pt x="1" y="2816"/>
                    </a:lnTo>
                    <a:lnTo>
                      <a:pt x="16914" y="2816"/>
                    </a:lnTo>
                    <a:lnTo>
                      <a:pt x="16914" y="1475"/>
                    </a:lnTo>
                    <a:cubicBezTo>
                      <a:pt x="16914" y="661"/>
                      <a:pt x="16255" y="1"/>
                      <a:pt x="15441" y="1"/>
                    </a:cubicBez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" name="Google Shape;346;p36"/>
              <p:cNvSpPr/>
              <p:nvPr/>
            </p:nvSpPr>
            <p:spPr>
              <a:xfrm>
                <a:off x="5868777" y="3645037"/>
                <a:ext cx="284785" cy="51075"/>
              </a:xfrm>
              <a:custGeom>
                <a:avLst/>
                <a:gdLst/>
                <a:ahLst/>
                <a:cxnLst/>
                <a:rect l="l" t="t" r="r" b="b"/>
                <a:pathLst>
                  <a:path w="17179" h="3081" extrusionOk="0">
                    <a:moveTo>
                      <a:pt x="15573" y="287"/>
                    </a:moveTo>
                    <a:cubicBezTo>
                      <a:pt x="16299" y="287"/>
                      <a:pt x="16892" y="881"/>
                      <a:pt x="16892" y="1607"/>
                    </a:cubicBezTo>
                    <a:lnTo>
                      <a:pt x="16892" y="2816"/>
                    </a:lnTo>
                    <a:lnTo>
                      <a:pt x="287" y="2816"/>
                    </a:lnTo>
                    <a:lnTo>
                      <a:pt x="287" y="1607"/>
                    </a:lnTo>
                    <a:cubicBezTo>
                      <a:pt x="287" y="881"/>
                      <a:pt x="881" y="287"/>
                      <a:pt x="1606" y="287"/>
                    </a:cubicBezTo>
                    <a:close/>
                    <a:moveTo>
                      <a:pt x="1606" y="1"/>
                    </a:moveTo>
                    <a:cubicBezTo>
                      <a:pt x="727" y="1"/>
                      <a:pt x="1" y="727"/>
                      <a:pt x="1" y="1607"/>
                    </a:cubicBezTo>
                    <a:lnTo>
                      <a:pt x="1" y="2948"/>
                    </a:lnTo>
                    <a:cubicBezTo>
                      <a:pt x="1" y="3014"/>
                      <a:pt x="67" y="3080"/>
                      <a:pt x="133" y="3080"/>
                    </a:cubicBezTo>
                    <a:lnTo>
                      <a:pt x="17046" y="3080"/>
                    </a:lnTo>
                    <a:cubicBezTo>
                      <a:pt x="17112" y="3080"/>
                      <a:pt x="17178" y="3014"/>
                      <a:pt x="17178" y="2948"/>
                    </a:cubicBezTo>
                    <a:lnTo>
                      <a:pt x="17178" y="1607"/>
                    </a:lnTo>
                    <a:cubicBezTo>
                      <a:pt x="17178" y="727"/>
                      <a:pt x="16453" y="1"/>
                      <a:pt x="1557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" name="Google Shape;347;p36"/>
              <p:cNvSpPr/>
              <p:nvPr/>
            </p:nvSpPr>
            <p:spPr>
              <a:xfrm>
                <a:off x="5892118" y="3572129"/>
                <a:ext cx="238103" cy="75113"/>
              </a:xfrm>
              <a:custGeom>
                <a:avLst/>
                <a:gdLst/>
                <a:ahLst/>
                <a:cxnLst/>
                <a:rect l="l" t="t" r="r" b="b"/>
                <a:pathLst>
                  <a:path w="14363" h="4531" extrusionOk="0">
                    <a:moveTo>
                      <a:pt x="0" y="0"/>
                    </a:moveTo>
                    <a:lnTo>
                      <a:pt x="0" y="4531"/>
                    </a:lnTo>
                    <a:lnTo>
                      <a:pt x="14363" y="4531"/>
                    </a:lnTo>
                    <a:lnTo>
                      <a:pt x="14363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" name="Google Shape;348;p36"/>
              <p:cNvSpPr/>
              <p:nvPr/>
            </p:nvSpPr>
            <p:spPr>
              <a:xfrm>
                <a:off x="5890295" y="3570305"/>
                <a:ext cx="241750" cy="78760"/>
              </a:xfrm>
              <a:custGeom>
                <a:avLst/>
                <a:gdLst/>
                <a:ahLst/>
                <a:cxnLst/>
                <a:rect l="l" t="t" r="r" b="b"/>
                <a:pathLst>
                  <a:path w="14583" h="4751" extrusionOk="0">
                    <a:moveTo>
                      <a:pt x="14385" y="220"/>
                    </a:moveTo>
                    <a:lnTo>
                      <a:pt x="14385" y="4553"/>
                    </a:lnTo>
                    <a:lnTo>
                      <a:pt x="198" y="4553"/>
                    </a:lnTo>
                    <a:lnTo>
                      <a:pt x="198" y="220"/>
                    </a:lnTo>
                    <a:close/>
                    <a:moveTo>
                      <a:pt x="110" y="0"/>
                    </a:moveTo>
                    <a:cubicBezTo>
                      <a:pt x="44" y="0"/>
                      <a:pt x="0" y="44"/>
                      <a:pt x="0" y="110"/>
                    </a:cubicBezTo>
                    <a:lnTo>
                      <a:pt x="0" y="4641"/>
                    </a:lnTo>
                    <a:cubicBezTo>
                      <a:pt x="0" y="4707"/>
                      <a:pt x="44" y="4751"/>
                      <a:pt x="110" y="4751"/>
                    </a:cubicBezTo>
                    <a:lnTo>
                      <a:pt x="14473" y="4751"/>
                    </a:lnTo>
                    <a:cubicBezTo>
                      <a:pt x="14539" y="4751"/>
                      <a:pt x="14583" y="4707"/>
                      <a:pt x="14583" y="4641"/>
                    </a:cubicBezTo>
                    <a:lnTo>
                      <a:pt x="14583" y="110"/>
                    </a:lnTo>
                    <a:cubicBezTo>
                      <a:pt x="14583" y="44"/>
                      <a:pt x="14539" y="0"/>
                      <a:pt x="1447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" name="Google Shape;349;p36"/>
              <p:cNvSpPr/>
              <p:nvPr/>
            </p:nvSpPr>
            <p:spPr>
              <a:xfrm>
                <a:off x="5879718" y="3568117"/>
                <a:ext cx="263267" cy="28447"/>
              </a:xfrm>
              <a:custGeom>
                <a:avLst/>
                <a:gdLst/>
                <a:ahLst/>
                <a:cxnLst/>
                <a:rect l="l" t="t" r="r" b="b"/>
                <a:pathLst>
                  <a:path w="15881" h="1716" extrusionOk="0">
                    <a:moveTo>
                      <a:pt x="836" y="0"/>
                    </a:moveTo>
                    <a:cubicBezTo>
                      <a:pt x="375" y="0"/>
                      <a:pt x="1" y="396"/>
                      <a:pt x="1" y="858"/>
                    </a:cubicBezTo>
                    <a:cubicBezTo>
                      <a:pt x="1" y="1342"/>
                      <a:pt x="375" y="1716"/>
                      <a:pt x="836" y="1716"/>
                    </a:cubicBezTo>
                    <a:lnTo>
                      <a:pt x="15023" y="1716"/>
                    </a:lnTo>
                    <a:cubicBezTo>
                      <a:pt x="15485" y="1716"/>
                      <a:pt x="15880" y="1342"/>
                      <a:pt x="15880" y="858"/>
                    </a:cubicBezTo>
                    <a:cubicBezTo>
                      <a:pt x="15880" y="396"/>
                      <a:pt x="15485" y="0"/>
                      <a:pt x="15023" y="0"/>
                    </a:cubicBez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" name="Google Shape;350;p36"/>
              <p:cNvSpPr/>
              <p:nvPr/>
            </p:nvSpPr>
            <p:spPr>
              <a:xfrm>
                <a:off x="5877165" y="3565929"/>
                <a:ext cx="268008" cy="32823"/>
              </a:xfrm>
              <a:custGeom>
                <a:avLst/>
                <a:gdLst/>
                <a:ahLst/>
                <a:cxnLst/>
                <a:rect l="l" t="t" r="r" b="b"/>
                <a:pathLst>
                  <a:path w="16167" h="1980" extrusionOk="0">
                    <a:moveTo>
                      <a:pt x="15177" y="286"/>
                    </a:moveTo>
                    <a:cubicBezTo>
                      <a:pt x="15573" y="286"/>
                      <a:pt x="15881" y="594"/>
                      <a:pt x="15881" y="990"/>
                    </a:cubicBezTo>
                    <a:cubicBezTo>
                      <a:pt x="15881" y="1386"/>
                      <a:pt x="15573" y="1716"/>
                      <a:pt x="15177" y="1716"/>
                    </a:cubicBezTo>
                    <a:lnTo>
                      <a:pt x="990" y="1716"/>
                    </a:lnTo>
                    <a:cubicBezTo>
                      <a:pt x="594" y="1716"/>
                      <a:pt x="287" y="1386"/>
                      <a:pt x="287" y="990"/>
                    </a:cubicBezTo>
                    <a:cubicBezTo>
                      <a:pt x="287" y="594"/>
                      <a:pt x="594" y="286"/>
                      <a:pt x="990" y="286"/>
                    </a:cubicBezTo>
                    <a:close/>
                    <a:moveTo>
                      <a:pt x="990" y="0"/>
                    </a:moveTo>
                    <a:cubicBezTo>
                      <a:pt x="441" y="0"/>
                      <a:pt x="1" y="440"/>
                      <a:pt x="1" y="990"/>
                    </a:cubicBezTo>
                    <a:cubicBezTo>
                      <a:pt x="1" y="1540"/>
                      <a:pt x="441" y="1980"/>
                      <a:pt x="990" y="1980"/>
                    </a:cubicBezTo>
                    <a:lnTo>
                      <a:pt x="15177" y="1980"/>
                    </a:lnTo>
                    <a:cubicBezTo>
                      <a:pt x="15727" y="1980"/>
                      <a:pt x="16166" y="1540"/>
                      <a:pt x="16166" y="990"/>
                    </a:cubicBezTo>
                    <a:cubicBezTo>
                      <a:pt x="16166" y="440"/>
                      <a:pt x="15727" y="0"/>
                      <a:pt x="1517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" name="Google Shape;351;p36"/>
              <p:cNvSpPr/>
              <p:nvPr/>
            </p:nvSpPr>
            <p:spPr>
              <a:xfrm>
                <a:off x="5900871" y="3572129"/>
                <a:ext cx="237373" cy="20788"/>
              </a:xfrm>
              <a:custGeom>
                <a:avLst/>
                <a:gdLst/>
                <a:ahLst/>
                <a:cxnLst/>
                <a:rect l="l" t="t" r="r" b="b"/>
                <a:pathLst>
                  <a:path w="14319" h="1254" extrusionOk="0">
                    <a:moveTo>
                      <a:pt x="616" y="0"/>
                    </a:moveTo>
                    <a:cubicBezTo>
                      <a:pt x="264" y="0"/>
                      <a:pt x="0" y="264"/>
                      <a:pt x="0" y="616"/>
                    </a:cubicBezTo>
                    <a:lnTo>
                      <a:pt x="0" y="638"/>
                    </a:lnTo>
                    <a:cubicBezTo>
                      <a:pt x="0" y="968"/>
                      <a:pt x="264" y="1254"/>
                      <a:pt x="616" y="1254"/>
                    </a:cubicBezTo>
                    <a:lnTo>
                      <a:pt x="13703" y="1254"/>
                    </a:lnTo>
                    <a:cubicBezTo>
                      <a:pt x="14055" y="1254"/>
                      <a:pt x="14319" y="968"/>
                      <a:pt x="14319" y="638"/>
                    </a:cubicBezTo>
                    <a:lnTo>
                      <a:pt x="14319" y="616"/>
                    </a:lnTo>
                    <a:cubicBezTo>
                      <a:pt x="14319" y="286"/>
                      <a:pt x="14055" y="0"/>
                      <a:pt x="1370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" name="Google Shape;352;p36"/>
              <p:cNvSpPr/>
              <p:nvPr/>
            </p:nvSpPr>
            <p:spPr>
              <a:xfrm>
                <a:off x="5848370" y="3784686"/>
                <a:ext cx="326693" cy="155348"/>
              </a:xfrm>
              <a:custGeom>
                <a:avLst/>
                <a:gdLst/>
                <a:ahLst/>
                <a:cxnLst/>
                <a:rect l="l" t="t" r="r" b="b"/>
                <a:pathLst>
                  <a:path w="19707" h="9371" extrusionOk="0">
                    <a:moveTo>
                      <a:pt x="1188" y="1"/>
                    </a:moveTo>
                    <a:cubicBezTo>
                      <a:pt x="528" y="1"/>
                      <a:pt x="0" y="529"/>
                      <a:pt x="0" y="1188"/>
                    </a:cubicBezTo>
                    <a:lnTo>
                      <a:pt x="0" y="8205"/>
                    </a:lnTo>
                    <a:cubicBezTo>
                      <a:pt x="0" y="8842"/>
                      <a:pt x="528" y="9370"/>
                      <a:pt x="1188" y="9370"/>
                    </a:cubicBezTo>
                    <a:lnTo>
                      <a:pt x="18519" y="9370"/>
                    </a:lnTo>
                    <a:cubicBezTo>
                      <a:pt x="19179" y="9370"/>
                      <a:pt x="19707" y="8842"/>
                      <a:pt x="19707" y="8205"/>
                    </a:cubicBezTo>
                    <a:lnTo>
                      <a:pt x="19707" y="1188"/>
                    </a:lnTo>
                    <a:cubicBezTo>
                      <a:pt x="19707" y="529"/>
                      <a:pt x="19179" y="1"/>
                      <a:pt x="1851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" name="Google Shape;353;p36"/>
              <p:cNvSpPr/>
              <p:nvPr/>
            </p:nvSpPr>
            <p:spPr>
              <a:xfrm>
                <a:off x="5846182" y="3782497"/>
                <a:ext cx="331069" cy="160089"/>
              </a:xfrm>
              <a:custGeom>
                <a:avLst/>
                <a:gdLst/>
                <a:ahLst/>
                <a:cxnLst/>
                <a:rect l="l" t="t" r="r" b="b"/>
                <a:pathLst>
                  <a:path w="19971" h="9657" extrusionOk="0">
                    <a:moveTo>
                      <a:pt x="18651" y="287"/>
                    </a:moveTo>
                    <a:cubicBezTo>
                      <a:pt x="19223" y="287"/>
                      <a:pt x="19707" y="749"/>
                      <a:pt x="19707" y="1320"/>
                    </a:cubicBezTo>
                    <a:lnTo>
                      <a:pt x="19707" y="8337"/>
                    </a:lnTo>
                    <a:cubicBezTo>
                      <a:pt x="19707" y="8908"/>
                      <a:pt x="19223" y="9370"/>
                      <a:pt x="18651" y="9370"/>
                    </a:cubicBezTo>
                    <a:lnTo>
                      <a:pt x="1320" y="9370"/>
                    </a:lnTo>
                    <a:cubicBezTo>
                      <a:pt x="748" y="9370"/>
                      <a:pt x="286" y="8908"/>
                      <a:pt x="286" y="8337"/>
                    </a:cubicBezTo>
                    <a:lnTo>
                      <a:pt x="286" y="1320"/>
                    </a:lnTo>
                    <a:cubicBezTo>
                      <a:pt x="286" y="749"/>
                      <a:pt x="748" y="287"/>
                      <a:pt x="1320" y="287"/>
                    </a:cubicBezTo>
                    <a:close/>
                    <a:moveTo>
                      <a:pt x="1320" y="1"/>
                    </a:moveTo>
                    <a:cubicBezTo>
                      <a:pt x="594" y="1"/>
                      <a:pt x="0" y="595"/>
                      <a:pt x="0" y="1320"/>
                    </a:cubicBezTo>
                    <a:lnTo>
                      <a:pt x="0" y="8337"/>
                    </a:lnTo>
                    <a:cubicBezTo>
                      <a:pt x="0" y="9062"/>
                      <a:pt x="594" y="9656"/>
                      <a:pt x="1320" y="9656"/>
                    </a:cubicBezTo>
                    <a:lnTo>
                      <a:pt x="18651" y="9656"/>
                    </a:lnTo>
                    <a:cubicBezTo>
                      <a:pt x="19377" y="9656"/>
                      <a:pt x="19971" y="9062"/>
                      <a:pt x="19971" y="8337"/>
                    </a:cubicBezTo>
                    <a:lnTo>
                      <a:pt x="19971" y="1320"/>
                    </a:lnTo>
                    <a:cubicBezTo>
                      <a:pt x="19971" y="595"/>
                      <a:pt x="19377" y="1"/>
                      <a:pt x="1865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" name="Google Shape;354;p36"/>
              <p:cNvSpPr/>
              <p:nvPr/>
            </p:nvSpPr>
            <p:spPr>
              <a:xfrm>
                <a:off x="5862577" y="3791615"/>
                <a:ext cx="298279" cy="145136"/>
              </a:xfrm>
              <a:custGeom>
                <a:avLst/>
                <a:gdLst/>
                <a:ahLst/>
                <a:cxnLst/>
                <a:rect l="l" t="t" r="r" b="b"/>
                <a:pathLst>
                  <a:path w="17993" h="8755" extrusionOk="0">
                    <a:moveTo>
                      <a:pt x="1101" y="1"/>
                    </a:moveTo>
                    <a:cubicBezTo>
                      <a:pt x="507" y="1"/>
                      <a:pt x="1" y="485"/>
                      <a:pt x="1" y="1078"/>
                    </a:cubicBezTo>
                    <a:lnTo>
                      <a:pt x="1" y="7677"/>
                    </a:lnTo>
                    <a:cubicBezTo>
                      <a:pt x="1" y="8271"/>
                      <a:pt x="507" y="8754"/>
                      <a:pt x="1101" y="8754"/>
                    </a:cubicBezTo>
                    <a:lnTo>
                      <a:pt x="16893" y="8754"/>
                    </a:lnTo>
                    <a:cubicBezTo>
                      <a:pt x="17508" y="8754"/>
                      <a:pt x="17992" y="8271"/>
                      <a:pt x="17992" y="7677"/>
                    </a:cubicBezTo>
                    <a:lnTo>
                      <a:pt x="17992" y="1078"/>
                    </a:lnTo>
                    <a:cubicBezTo>
                      <a:pt x="17992" y="485"/>
                      <a:pt x="17508" y="1"/>
                      <a:pt x="1689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" name="Google Shape;355;p36"/>
              <p:cNvSpPr/>
              <p:nvPr/>
            </p:nvSpPr>
            <p:spPr>
              <a:xfrm>
                <a:off x="5932949" y="3836457"/>
                <a:ext cx="157536" cy="4393"/>
              </a:xfrm>
              <a:custGeom>
                <a:avLst/>
                <a:gdLst/>
                <a:ahLst/>
                <a:cxnLst/>
                <a:rect l="l" t="t" r="r" b="b"/>
                <a:pathLst>
                  <a:path w="9503" h="265" extrusionOk="0">
                    <a:moveTo>
                      <a:pt x="155" y="1"/>
                    </a:moveTo>
                    <a:cubicBezTo>
                      <a:pt x="67" y="1"/>
                      <a:pt x="1" y="67"/>
                      <a:pt x="1" y="133"/>
                    </a:cubicBezTo>
                    <a:cubicBezTo>
                      <a:pt x="1" y="199"/>
                      <a:pt x="67" y="265"/>
                      <a:pt x="155" y="265"/>
                    </a:cubicBezTo>
                    <a:lnTo>
                      <a:pt x="9348" y="265"/>
                    </a:lnTo>
                    <a:cubicBezTo>
                      <a:pt x="9436" y="265"/>
                      <a:pt x="9502" y="221"/>
                      <a:pt x="9502" y="133"/>
                    </a:cubicBezTo>
                    <a:cubicBezTo>
                      <a:pt x="9502" y="67"/>
                      <a:pt x="9436" y="1"/>
                      <a:pt x="934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" name="Google Shape;356;p36"/>
              <p:cNvSpPr/>
              <p:nvPr/>
            </p:nvSpPr>
            <p:spPr>
              <a:xfrm>
                <a:off x="5971243" y="3876939"/>
                <a:ext cx="80948" cy="4758"/>
              </a:xfrm>
              <a:custGeom>
                <a:avLst/>
                <a:gdLst/>
                <a:ahLst/>
                <a:cxnLst/>
                <a:rect l="l" t="t" r="r" b="b"/>
                <a:pathLst>
                  <a:path w="4883" h="287" extrusionOk="0">
                    <a:moveTo>
                      <a:pt x="132" y="0"/>
                    </a:moveTo>
                    <a:cubicBezTo>
                      <a:pt x="66" y="0"/>
                      <a:pt x="0" y="66"/>
                      <a:pt x="0" y="132"/>
                    </a:cubicBezTo>
                    <a:cubicBezTo>
                      <a:pt x="0" y="220"/>
                      <a:pt x="66" y="286"/>
                      <a:pt x="132" y="286"/>
                    </a:cubicBezTo>
                    <a:lnTo>
                      <a:pt x="4751" y="286"/>
                    </a:lnTo>
                    <a:cubicBezTo>
                      <a:pt x="4817" y="286"/>
                      <a:pt x="4883" y="220"/>
                      <a:pt x="4883" y="132"/>
                    </a:cubicBezTo>
                    <a:cubicBezTo>
                      <a:pt x="4883" y="66"/>
                      <a:pt x="4817" y="0"/>
                      <a:pt x="475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" name="Google Shape;357;p36"/>
              <p:cNvSpPr/>
              <p:nvPr/>
            </p:nvSpPr>
            <p:spPr>
              <a:xfrm>
                <a:off x="5885189" y="3650507"/>
                <a:ext cx="263267" cy="40499"/>
              </a:xfrm>
              <a:custGeom>
                <a:avLst/>
                <a:gdLst/>
                <a:ahLst/>
                <a:cxnLst/>
                <a:rect l="l" t="t" r="r" b="b"/>
                <a:pathLst>
                  <a:path w="15881" h="2443" extrusionOk="0">
                    <a:moveTo>
                      <a:pt x="1342" y="1"/>
                    </a:moveTo>
                    <a:cubicBezTo>
                      <a:pt x="594" y="1"/>
                      <a:pt x="1" y="595"/>
                      <a:pt x="1" y="1343"/>
                    </a:cubicBezTo>
                    <a:lnTo>
                      <a:pt x="1" y="2442"/>
                    </a:lnTo>
                    <a:lnTo>
                      <a:pt x="15880" y="2442"/>
                    </a:lnTo>
                    <a:lnTo>
                      <a:pt x="15880" y="1343"/>
                    </a:lnTo>
                    <a:cubicBezTo>
                      <a:pt x="15880" y="595"/>
                      <a:pt x="15287" y="1"/>
                      <a:pt x="1453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cxnSp>
        <p:nvCxnSpPr>
          <p:cNvPr id="358" name="Google Shape;358;p36"/>
          <p:cNvCxnSpPr/>
          <p:nvPr/>
        </p:nvCxnSpPr>
        <p:spPr>
          <a:xfrm>
            <a:off x="5472900" y="4226239"/>
            <a:ext cx="29583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" name="Google Shape;691;p46"/>
          <p:cNvSpPr txBox="1">
            <a:spLocks noGrp="1"/>
          </p:cNvSpPr>
          <p:nvPr>
            <p:ph type="title"/>
          </p:nvPr>
        </p:nvSpPr>
        <p:spPr>
          <a:xfrm>
            <a:off x="713100" y="728550"/>
            <a:ext cx="7718100" cy="41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Critical approaches to literary analysis</a:t>
            </a:r>
            <a:endParaRPr/>
          </a:p>
        </p:txBody>
      </p:sp>
      <p:sp>
        <p:nvSpPr>
          <p:cNvPr id="692" name="Google Shape;692;p46"/>
          <p:cNvSpPr txBox="1">
            <a:spLocks noGrp="1"/>
          </p:cNvSpPr>
          <p:nvPr>
            <p:ph type="subTitle" idx="1"/>
          </p:nvPr>
        </p:nvSpPr>
        <p:spPr>
          <a:xfrm>
            <a:off x="713100" y="2381223"/>
            <a:ext cx="2289900" cy="684300"/>
          </a:xfrm>
          <a:prstGeom prst="rect">
            <a:avLst/>
          </a:prstGeom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Jupiter is a gas giant and the biggest planet in the Solar System</a:t>
            </a:r>
            <a:endParaRPr/>
          </a:p>
        </p:txBody>
      </p:sp>
      <p:sp>
        <p:nvSpPr>
          <p:cNvPr id="693" name="Google Shape;693;p46"/>
          <p:cNvSpPr txBox="1">
            <a:spLocks noGrp="1"/>
          </p:cNvSpPr>
          <p:nvPr>
            <p:ph type="title" idx="2"/>
          </p:nvPr>
        </p:nvSpPr>
        <p:spPr>
          <a:xfrm>
            <a:off x="713100" y="1974598"/>
            <a:ext cx="2289900" cy="377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Jupiter</a:t>
            </a:r>
            <a:endParaRPr/>
          </a:p>
        </p:txBody>
      </p:sp>
      <p:sp>
        <p:nvSpPr>
          <p:cNvPr id="694" name="Google Shape;694;p46"/>
          <p:cNvSpPr txBox="1">
            <a:spLocks noGrp="1"/>
          </p:cNvSpPr>
          <p:nvPr>
            <p:ph type="subTitle" idx="3"/>
          </p:nvPr>
        </p:nvSpPr>
        <p:spPr>
          <a:xfrm>
            <a:off x="3430348" y="2381223"/>
            <a:ext cx="2289900" cy="684300"/>
          </a:xfrm>
          <a:prstGeom prst="rect">
            <a:avLst/>
          </a:prstGeom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Mercury is the closest planet to the Sun and the smallest one</a:t>
            </a:r>
            <a:endParaRPr/>
          </a:p>
        </p:txBody>
      </p:sp>
      <p:sp>
        <p:nvSpPr>
          <p:cNvPr id="695" name="Google Shape;695;p46"/>
          <p:cNvSpPr txBox="1">
            <a:spLocks noGrp="1"/>
          </p:cNvSpPr>
          <p:nvPr>
            <p:ph type="title" idx="4"/>
          </p:nvPr>
        </p:nvSpPr>
        <p:spPr>
          <a:xfrm>
            <a:off x="3430350" y="1974598"/>
            <a:ext cx="2289900" cy="377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Mercury</a:t>
            </a:r>
            <a:endParaRPr/>
          </a:p>
        </p:txBody>
      </p:sp>
      <p:sp>
        <p:nvSpPr>
          <p:cNvPr id="696" name="Google Shape;696;p46"/>
          <p:cNvSpPr txBox="1">
            <a:spLocks noGrp="1"/>
          </p:cNvSpPr>
          <p:nvPr>
            <p:ph type="subTitle" idx="5"/>
          </p:nvPr>
        </p:nvSpPr>
        <p:spPr>
          <a:xfrm>
            <a:off x="6143325" y="2381223"/>
            <a:ext cx="2289900" cy="684300"/>
          </a:xfrm>
          <a:prstGeom prst="rect">
            <a:avLst/>
          </a:prstGeom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It was named after the Roman god of wealth and agriculture</a:t>
            </a:r>
            <a:endParaRPr/>
          </a:p>
        </p:txBody>
      </p:sp>
      <p:sp>
        <p:nvSpPr>
          <p:cNvPr id="697" name="Google Shape;697;p46"/>
          <p:cNvSpPr txBox="1">
            <a:spLocks noGrp="1"/>
          </p:cNvSpPr>
          <p:nvPr>
            <p:ph type="title" idx="8"/>
          </p:nvPr>
        </p:nvSpPr>
        <p:spPr>
          <a:xfrm>
            <a:off x="713100" y="3403454"/>
            <a:ext cx="2289900" cy="377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Venus</a:t>
            </a:r>
            <a:endParaRPr/>
          </a:p>
        </p:txBody>
      </p:sp>
      <p:sp>
        <p:nvSpPr>
          <p:cNvPr id="698" name="Google Shape;698;p46"/>
          <p:cNvSpPr txBox="1">
            <a:spLocks noGrp="1"/>
          </p:cNvSpPr>
          <p:nvPr>
            <p:ph type="subTitle" idx="9"/>
          </p:nvPr>
        </p:nvSpPr>
        <p:spPr>
          <a:xfrm>
            <a:off x="3430349" y="3810072"/>
            <a:ext cx="2289900" cy="684300"/>
          </a:xfrm>
          <a:prstGeom prst="rect">
            <a:avLst/>
          </a:prstGeom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It's the fourth-largest planet by diameter in the Solar System </a:t>
            </a:r>
            <a:endParaRPr/>
          </a:p>
        </p:txBody>
      </p:sp>
      <p:sp>
        <p:nvSpPr>
          <p:cNvPr id="699" name="Google Shape;699;p46"/>
          <p:cNvSpPr txBox="1">
            <a:spLocks noGrp="1"/>
          </p:cNvSpPr>
          <p:nvPr>
            <p:ph type="title" idx="13"/>
          </p:nvPr>
        </p:nvSpPr>
        <p:spPr>
          <a:xfrm>
            <a:off x="3430350" y="3403454"/>
            <a:ext cx="2289900" cy="377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Neptune</a:t>
            </a:r>
            <a:endParaRPr/>
          </a:p>
        </p:txBody>
      </p:sp>
      <p:sp>
        <p:nvSpPr>
          <p:cNvPr id="700" name="Google Shape;700;p46"/>
          <p:cNvSpPr txBox="1">
            <a:spLocks noGrp="1"/>
          </p:cNvSpPr>
          <p:nvPr>
            <p:ph type="title" idx="6"/>
          </p:nvPr>
        </p:nvSpPr>
        <p:spPr>
          <a:xfrm>
            <a:off x="6143329" y="1974598"/>
            <a:ext cx="2289900" cy="377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Saturn</a:t>
            </a:r>
            <a:endParaRPr/>
          </a:p>
        </p:txBody>
      </p:sp>
      <p:sp>
        <p:nvSpPr>
          <p:cNvPr id="701" name="Google Shape;701;p46"/>
          <p:cNvSpPr txBox="1">
            <a:spLocks noGrp="1"/>
          </p:cNvSpPr>
          <p:nvPr>
            <p:ph type="subTitle" idx="7"/>
          </p:nvPr>
        </p:nvSpPr>
        <p:spPr>
          <a:xfrm>
            <a:off x="713100" y="3810072"/>
            <a:ext cx="2289900" cy="684300"/>
          </a:xfrm>
          <a:prstGeom prst="rect">
            <a:avLst/>
          </a:prstGeom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Venus has a beautiful name and is the second planet from the Sun</a:t>
            </a:r>
            <a:endParaRPr/>
          </a:p>
        </p:txBody>
      </p:sp>
      <p:sp>
        <p:nvSpPr>
          <p:cNvPr id="702" name="Google Shape;702;p46"/>
          <p:cNvSpPr txBox="1">
            <a:spLocks noGrp="1"/>
          </p:cNvSpPr>
          <p:nvPr>
            <p:ph type="subTitle" idx="14"/>
          </p:nvPr>
        </p:nvSpPr>
        <p:spPr>
          <a:xfrm>
            <a:off x="6143326" y="3810072"/>
            <a:ext cx="2289900" cy="684300"/>
          </a:xfrm>
          <a:prstGeom prst="rect">
            <a:avLst/>
          </a:prstGeom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It's full of iron oxide dust, which gives the planet its reddish cast</a:t>
            </a:r>
            <a:endParaRPr/>
          </a:p>
        </p:txBody>
      </p:sp>
      <p:sp>
        <p:nvSpPr>
          <p:cNvPr id="703" name="Google Shape;703;p46"/>
          <p:cNvSpPr txBox="1">
            <a:spLocks noGrp="1"/>
          </p:cNvSpPr>
          <p:nvPr>
            <p:ph type="title" idx="15"/>
          </p:nvPr>
        </p:nvSpPr>
        <p:spPr>
          <a:xfrm>
            <a:off x="6143329" y="3403454"/>
            <a:ext cx="2289900" cy="377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Mars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8" name="Google Shape;708;p47"/>
          <p:cNvSpPr txBox="1">
            <a:spLocks noGrp="1"/>
          </p:cNvSpPr>
          <p:nvPr>
            <p:ph type="title"/>
          </p:nvPr>
        </p:nvSpPr>
        <p:spPr>
          <a:xfrm>
            <a:off x="4343100" y="1996087"/>
            <a:ext cx="4088100" cy="1420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Character &amp; culture</a:t>
            </a:r>
            <a:endParaRPr/>
          </a:p>
        </p:txBody>
      </p:sp>
      <p:sp>
        <p:nvSpPr>
          <p:cNvPr id="709" name="Google Shape;709;p47"/>
          <p:cNvSpPr txBox="1">
            <a:spLocks noGrp="1"/>
          </p:cNvSpPr>
          <p:nvPr>
            <p:ph type="subTitle" idx="2"/>
          </p:nvPr>
        </p:nvSpPr>
        <p:spPr>
          <a:xfrm>
            <a:off x="7081200" y="279499"/>
            <a:ext cx="1350000" cy="170400"/>
          </a:xfrm>
          <a:prstGeom prst="rect">
            <a:avLst/>
          </a:prstGeom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10th grade</a:t>
            </a:r>
            <a:endParaRPr/>
          </a:p>
        </p:txBody>
      </p:sp>
      <p:sp>
        <p:nvSpPr>
          <p:cNvPr id="710" name="Google Shape;710;p47"/>
          <p:cNvSpPr txBox="1">
            <a:spLocks noGrp="1"/>
          </p:cNvSpPr>
          <p:nvPr>
            <p:ph type="subTitle" idx="1"/>
          </p:nvPr>
        </p:nvSpPr>
        <p:spPr>
          <a:xfrm>
            <a:off x="718150" y="279499"/>
            <a:ext cx="2435700" cy="170400"/>
          </a:xfrm>
          <a:prstGeom prst="rect">
            <a:avLst/>
          </a:prstGeom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human experience</a:t>
            </a:r>
            <a:endParaRPr/>
          </a:p>
        </p:txBody>
      </p:sp>
      <p:sp>
        <p:nvSpPr>
          <p:cNvPr id="711" name="Google Shape;711;p47"/>
          <p:cNvSpPr txBox="1">
            <a:spLocks noGrp="1"/>
          </p:cNvSpPr>
          <p:nvPr>
            <p:ph type="subTitle" idx="3"/>
          </p:nvPr>
        </p:nvSpPr>
        <p:spPr>
          <a:xfrm>
            <a:off x="3975300" y="4016622"/>
            <a:ext cx="4455900" cy="393600"/>
          </a:xfrm>
          <a:prstGeom prst="rect">
            <a:avLst/>
          </a:prstGeom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 can enter a subtitle here if you need it</a:t>
            </a:r>
            <a:endParaRPr/>
          </a:p>
        </p:txBody>
      </p:sp>
      <p:sp>
        <p:nvSpPr>
          <p:cNvPr id="712" name="Google Shape;712;p47"/>
          <p:cNvSpPr txBox="1">
            <a:spLocks noGrp="1"/>
          </p:cNvSpPr>
          <p:nvPr>
            <p:ph type="title" idx="4"/>
          </p:nvPr>
        </p:nvSpPr>
        <p:spPr>
          <a:xfrm>
            <a:off x="7081200" y="1318373"/>
            <a:ext cx="1350000" cy="482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02.</a:t>
            </a:r>
            <a:endParaRPr/>
          </a:p>
        </p:txBody>
      </p:sp>
      <p:cxnSp>
        <p:nvCxnSpPr>
          <p:cNvPr id="713" name="Google Shape;713;p47"/>
          <p:cNvCxnSpPr/>
          <p:nvPr/>
        </p:nvCxnSpPr>
        <p:spPr>
          <a:xfrm>
            <a:off x="5844600" y="3757844"/>
            <a:ext cx="2586600" cy="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14" name="Google Shape;714;p47"/>
          <p:cNvCxnSpPr/>
          <p:nvPr/>
        </p:nvCxnSpPr>
        <p:spPr>
          <a:xfrm>
            <a:off x="491100" y="4226250"/>
            <a:ext cx="29796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715" name="Google Shape;715;p47"/>
          <p:cNvGrpSpPr/>
          <p:nvPr/>
        </p:nvGrpSpPr>
        <p:grpSpPr>
          <a:xfrm>
            <a:off x="713093" y="1222491"/>
            <a:ext cx="2659229" cy="2992332"/>
            <a:chOff x="713093" y="1222491"/>
            <a:chExt cx="2659229" cy="2992332"/>
          </a:xfrm>
        </p:grpSpPr>
        <p:grpSp>
          <p:nvGrpSpPr>
            <p:cNvPr id="716" name="Google Shape;716;p47"/>
            <p:cNvGrpSpPr/>
            <p:nvPr/>
          </p:nvGrpSpPr>
          <p:grpSpPr>
            <a:xfrm>
              <a:off x="2643903" y="3545636"/>
              <a:ext cx="728418" cy="664806"/>
              <a:chOff x="2796303" y="3550132"/>
              <a:chExt cx="728418" cy="664806"/>
            </a:xfrm>
          </p:grpSpPr>
          <p:sp>
            <p:nvSpPr>
              <p:cNvPr id="717" name="Google Shape;717;p47"/>
              <p:cNvSpPr/>
              <p:nvPr/>
            </p:nvSpPr>
            <p:spPr>
              <a:xfrm>
                <a:off x="2796303" y="3665079"/>
                <a:ext cx="728370" cy="510185"/>
              </a:xfrm>
              <a:custGeom>
                <a:avLst/>
                <a:gdLst/>
                <a:ahLst/>
                <a:cxnLst/>
                <a:rect l="l" t="t" r="r" b="b"/>
                <a:pathLst>
                  <a:path w="38444" h="26928" extrusionOk="0">
                    <a:moveTo>
                      <a:pt x="15878" y="1"/>
                    </a:moveTo>
                    <a:cubicBezTo>
                      <a:pt x="9694" y="1"/>
                      <a:pt x="4266" y="3975"/>
                      <a:pt x="2560" y="9733"/>
                    </a:cubicBezTo>
                    <a:cubicBezTo>
                      <a:pt x="1" y="18340"/>
                      <a:pt x="6650" y="26928"/>
                      <a:pt x="15878" y="26928"/>
                    </a:cubicBezTo>
                    <a:lnTo>
                      <a:pt x="22566" y="26928"/>
                    </a:lnTo>
                    <a:cubicBezTo>
                      <a:pt x="31794" y="26928"/>
                      <a:pt x="38443" y="18340"/>
                      <a:pt x="35884" y="9733"/>
                    </a:cubicBezTo>
                    <a:cubicBezTo>
                      <a:pt x="34178" y="3975"/>
                      <a:pt x="28750" y="1"/>
                      <a:pt x="22566" y="1"/>
                    </a:cubicBezTo>
                    <a:lnTo>
                      <a:pt x="19697" y="1"/>
                    </a:lnTo>
                    <a:cubicBezTo>
                      <a:pt x="19542" y="11"/>
                      <a:pt x="19382" y="15"/>
                      <a:pt x="19222" y="15"/>
                    </a:cubicBezTo>
                    <a:cubicBezTo>
                      <a:pt x="19062" y="15"/>
                      <a:pt x="18902" y="11"/>
                      <a:pt x="18747" y="1"/>
                    </a:cubicBezTo>
                    <a:close/>
                  </a:path>
                </a:pathLst>
              </a:custGeom>
              <a:solidFill>
                <a:srgbClr val="9922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8" name="Google Shape;718;p47"/>
              <p:cNvSpPr/>
              <p:nvPr/>
            </p:nvSpPr>
            <p:spPr>
              <a:xfrm>
                <a:off x="2820176" y="3663620"/>
                <a:ext cx="680607" cy="513482"/>
              </a:xfrm>
              <a:custGeom>
                <a:avLst/>
                <a:gdLst/>
                <a:ahLst/>
                <a:cxnLst/>
                <a:rect l="l" t="t" r="r" b="b"/>
                <a:pathLst>
                  <a:path w="35923" h="27102" extrusionOk="0">
                    <a:moveTo>
                      <a:pt x="21306" y="175"/>
                    </a:moveTo>
                    <a:cubicBezTo>
                      <a:pt x="27413" y="175"/>
                      <a:pt x="32860" y="4149"/>
                      <a:pt x="34547" y="9848"/>
                    </a:cubicBezTo>
                    <a:cubicBezTo>
                      <a:pt x="35729" y="13823"/>
                      <a:pt x="34973" y="18029"/>
                      <a:pt x="32453" y="21402"/>
                    </a:cubicBezTo>
                    <a:cubicBezTo>
                      <a:pt x="29836" y="24911"/>
                      <a:pt x="25784" y="26927"/>
                      <a:pt x="21306" y="26927"/>
                    </a:cubicBezTo>
                    <a:lnTo>
                      <a:pt x="14618" y="26927"/>
                    </a:lnTo>
                    <a:cubicBezTo>
                      <a:pt x="10140" y="26927"/>
                      <a:pt x="6088" y="24911"/>
                      <a:pt x="3451" y="21402"/>
                    </a:cubicBezTo>
                    <a:cubicBezTo>
                      <a:pt x="951" y="18029"/>
                      <a:pt x="195" y="13823"/>
                      <a:pt x="1377" y="9848"/>
                    </a:cubicBezTo>
                    <a:cubicBezTo>
                      <a:pt x="3064" y="4149"/>
                      <a:pt x="8511" y="175"/>
                      <a:pt x="14618" y="175"/>
                    </a:cubicBezTo>
                    <a:lnTo>
                      <a:pt x="17487" y="175"/>
                    </a:lnTo>
                    <a:cubicBezTo>
                      <a:pt x="17642" y="185"/>
                      <a:pt x="17802" y="189"/>
                      <a:pt x="17962" y="189"/>
                    </a:cubicBezTo>
                    <a:cubicBezTo>
                      <a:pt x="18122" y="189"/>
                      <a:pt x="18282" y="185"/>
                      <a:pt x="18437" y="175"/>
                    </a:cubicBezTo>
                    <a:close/>
                    <a:moveTo>
                      <a:pt x="14618" y="0"/>
                    </a:moveTo>
                    <a:cubicBezTo>
                      <a:pt x="8434" y="0"/>
                      <a:pt x="2909" y="4013"/>
                      <a:pt x="1203" y="9790"/>
                    </a:cubicBezTo>
                    <a:cubicBezTo>
                      <a:pt x="1" y="13842"/>
                      <a:pt x="776" y="18107"/>
                      <a:pt x="3316" y="21499"/>
                    </a:cubicBezTo>
                    <a:cubicBezTo>
                      <a:pt x="5972" y="25066"/>
                      <a:pt x="10081" y="27102"/>
                      <a:pt x="14618" y="27102"/>
                    </a:cubicBezTo>
                    <a:lnTo>
                      <a:pt x="21306" y="27102"/>
                    </a:lnTo>
                    <a:cubicBezTo>
                      <a:pt x="25842" y="27102"/>
                      <a:pt x="29952" y="25066"/>
                      <a:pt x="32608" y="21499"/>
                    </a:cubicBezTo>
                    <a:cubicBezTo>
                      <a:pt x="35148" y="18107"/>
                      <a:pt x="35923" y="13842"/>
                      <a:pt x="34721" y="9790"/>
                    </a:cubicBezTo>
                    <a:cubicBezTo>
                      <a:pt x="32996" y="4013"/>
                      <a:pt x="27490" y="0"/>
                      <a:pt x="21306" y="0"/>
                    </a:cubicBezTo>
                    <a:close/>
                  </a:path>
                </a:pathLst>
              </a:custGeom>
              <a:solidFill>
                <a:srgbClr val="6B1C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9" name="Google Shape;719;p47"/>
              <p:cNvSpPr/>
              <p:nvPr/>
            </p:nvSpPr>
            <p:spPr>
              <a:xfrm>
                <a:off x="2796303" y="3665079"/>
                <a:ext cx="728370" cy="510185"/>
              </a:xfrm>
              <a:custGeom>
                <a:avLst/>
                <a:gdLst/>
                <a:ahLst/>
                <a:cxnLst/>
                <a:rect l="l" t="t" r="r" b="b"/>
                <a:pathLst>
                  <a:path w="38444" h="26928" extrusionOk="0">
                    <a:moveTo>
                      <a:pt x="15878" y="1"/>
                    </a:moveTo>
                    <a:cubicBezTo>
                      <a:pt x="9694" y="1"/>
                      <a:pt x="4266" y="3975"/>
                      <a:pt x="2560" y="9733"/>
                    </a:cubicBezTo>
                    <a:cubicBezTo>
                      <a:pt x="1" y="18340"/>
                      <a:pt x="6650" y="26928"/>
                      <a:pt x="15878" y="26928"/>
                    </a:cubicBezTo>
                    <a:lnTo>
                      <a:pt x="22566" y="26928"/>
                    </a:lnTo>
                    <a:cubicBezTo>
                      <a:pt x="31794" y="26928"/>
                      <a:pt x="38443" y="18340"/>
                      <a:pt x="35884" y="9733"/>
                    </a:cubicBezTo>
                    <a:cubicBezTo>
                      <a:pt x="34178" y="3975"/>
                      <a:pt x="28750" y="1"/>
                      <a:pt x="22566" y="1"/>
                    </a:cubicBezTo>
                    <a:lnTo>
                      <a:pt x="19697" y="1"/>
                    </a:lnTo>
                    <a:cubicBezTo>
                      <a:pt x="19542" y="11"/>
                      <a:pt x="19382" y="15"/>
                      <a:pt x="19222" y="15"/>
                    </a:cubicBezTo>
                    <a:cubicBezTo>
                      <a:pt x="19062" y="15"/>
                      <a:pt x="18902" y="11"/>
                      <a:pt x="1874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0" name="Google Shape;720;p47"/>
              <p:cNvSpPr/>
              <p:nvPr/>
            </p:nvSpPr>
            <p:spPr>
              <a:xfrm>
                <a:off x="2820176" y="3663620"/>
                <a:ext cx="680607" cy="513482"/>
              </a:xfrm>
              <a:custGeom>
                <a:avLst/>
                <a:gdLst/>
                <a:ahLst/>
                <a:cxnLst/>
                <a:rect l="l" t="t" r="r" b="b"/>
                <a:pathLst>
                  <a:path w="35923" h="27102" extrusionOk="0">
                    <a:moveTo>
                      <a:pt x="21306" y="175"/>
                    </a:moveTo>
                    <a:cubicBezTo>
                      <a:pt x="27413" y="175"/>
                      <a:pt x="32860" y="4149"/>
                      <a:pt x="34547" y="9848"/>
                    </a:cubicBezTo>
                    <a:cubicBezTo>
                      <a:pt x="35729" y="13823"/>
                      <a:pt x="34973" y="18029"/>
                      <a:pt x="32453" y="21402"/>
                    </a:cubicBezTo>
                    <a:cubicBezTo>
                      <a:pt x="29836" y="24911"/>
                      <a:pt x="25784" y="26927"/>
                      <a:pt x="21306" y="26927"/>
                    </a:cubicBezTo>
                    <a:lnTo>
                      <a:pt x="14618" y="26927"/>
                    </a:lnTo>
                    <a:cubicBezTo>
                      <a:pt x="10140" y="26927"/>
                      <a:pt x="6088" y="24911"/>
                      <a:pt x="3451" y="21402"/>
                    </a:cubicBezTo>
                    <a:cubicBezTo>
                      <a:pt x="951" y="18029"/>
                      <a:pt x="195" y="13823"/>
                      <a:pt x="1377" y="9848"/>
                    </a:cubicBezTo>
                    <a:cubicBezTo>
                      <a:pt x="3064" y="4149"/>
                      <a:pt x="8511" y="175"/>
                      <a:pt x="14618" y="175"/>
                    </a:cubicBezTo>
                    <a:lnTo>
                      <a:pt x="17487" y="175"/>
                    </a:lnTo>
                    <a:cubicBezTo>
                      <a:pt x="17642" y="185"/>
                      <a:pt x="17802" y="189"/>
                      <a:pt x="17962" y="189"/>
                    </a:cubicBezTo>
                    <a:cubicBezTo>
                      <a:pt x="18122" y="189"/>
                      <a:pt x="18282" y="185"/>
                      <a:pt x="18437" y="175"/>
                    </a:cubicBezTo>
                    <a:close/>
                    <a:moveTo>
                      <a:pt x="14618" y="0"/>
                    </a:moveTo>
                    <a:cubicBezTo>
                      <a:pt x="8434" y="0"/>
                      <a:pt x="2909" y="4013"/>
                      <a:pt x="1203" y="9790"/>
                    </a:cubicBezTo>
                    <a:cubicBezTo>
                      <a:pt x="1" y="13842"/>
                      <a:pt x="776" y="18107"/>
                      <a:pt x="3316" y="21499"/>
                    </a:cubicBezTo>
                    <a:cubicBezTo>
                      <a:pt x="5972" y="25066"/>
                      <a:pt x="10081" y="27102"/>
                      <a:pt x="14618" y="27102"/>
                    </a:cubicBezTo>
                    <a:lnTo>
                      <a:pt x="21306" y="27102"/>
                    </a:lnTo>
                    <a:cubicBezTo>
                      <a:pt x="25842" y="27102"/>
                      <a:pt x="29952" y="25066"/>
                      <a:pt x="32608" y="21499"/>
                    </a:cubicBezTo>
                    <a:cubicBezTo>
                      <a:pt x="35148" y="18107"/>
                      <a:pt x="35923" y="13842"/>
                      <a:pt x="34721" y="9790"/>
                    </a:cubicBezTo>
                    <a:cubicBezTo>
                      <a:pt x="32996" y="4013"/>
                      <a:pt x="27490" y="0"/>
                      <a:pt x="2130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1" name="Google Shape;721;p47"/>
              <p:cNvSpPr/>
              <p:nvPr/>
            </p:nvSpPr>
            <p:spPr>
              <a:xfrm>
                <a:off x="2796303" y="3665079"/>
                <a:ext cx="728418" cy="510218"/>
              </a:xfrm>
              <a:custGeom>
                <a:avLst/>
                <a:gdLst/>
                <a:ahLst/>
                <a:cxnLst/>
                <a:rect l="l" t="t" r="r" b="b"/>
                <a:pathLst>
                  <a:path w="38444" h="26928" extrusionOk="0">
                    <a:moveTo>
                      <a:pt x="35884" y="9733"/>
                    </a:moveTo>
                    <a:lnTo>
                      <a:pt x="35884" y="9733"/>
                    </a:lnTo>
                    <a:cubicBezTo>
                      <a:pt x="34178" y="3975"/>
                      <a:pt x="28750" y="1"/>
                      <a:pt x="22566" y="1"/>
                    </a:cubicBezTo>
                    <a:lnTo>
                      <a:pt x="19794" y="1"/>
                    </a:lnTo>
                    <a:cubicBezTo>
                      <a:pt x="19755" y="1"/>
                      <a:pt x="19736" y="1"/>
                      <a:pt x="19697" y="1"/>
                    </a:cubicBezTo>
                    <a:cubicBezTo>
                      <a:pt x="19387" y="20"/>
                      <a:pt x="19057" y="20"/>
                      <a:pt x="18747" y="1"/>
                    </a:cubicBezTo>
                    <a:cubicBezTo>
                      <a:pt x="18708" y="1"/>
                      <a:pt x="18669" y="1"/>
                      <a:pt x="18650" y="1"/>
                    </a:cubicBezTo>
                    <a:lnTo>
                      <a:pt x="15878" y="1"/>
                    </a:lnTo>
                    <a:cubicBezTo>
                      <a:pt x="9694" y="1"/>
                      <a:pt x="4266" y="3975"/>
                      <a:pt x="2560" y="9733"/>
                    </a:cubicBezTo>
                    <a:lnTo>
                      <a:pt x="2560" y="9733"/>
                    </a:lnTo>
                    <a:cubicBezTo>
                      <a:pt x="1" y="18340"/>
                      <a:pt x="6650" y="26928"/>
                      <a:pt x="15878" y="26928"/>
                    </a:cubicBezTo>
                    <a:lnTo>
                      <a:pt x="22566" y="26928"/>
                    </a:lnTo>
                    <a:cubicBezTo>
                      <a:pt x="31794" y="26928"/>
                      <a:pt x="38443" y="18340"/>
                      <a:pt x="35884" y="9733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2" name="Google Shape;722;p47"/>
              <p:cNvSpPr/>
              <p:nvPr/>
            </p:nvSpPr>
            <p:spPr>
              <a:xfrm>
                <a:off x="2798141" y="3665079"/>
                <a:ext cx="341623" cy="510218"/>
              </a:xfrm>
              <a:custGeom>
                <a:avLst/>
                <a:gdLst/>
                <a:ahLst/>
                <a:cxnLst/>
                <a:rect l="l" t="t" r="r" b="b"/>
                <a:pathLst>
                  <a:path w="18030" h="26928" extrusionOk="0">
                    <a:moveTo>
                      <a:pt x="15878" y="1"/>
                    </a:moveTo>
                    <a:cubicBezTo>
                      <a:pt x="9713" y="1"/>
                      <a:pt x="4285" y="3975"/>
                      <a:pt x="2559" y="9733"/>
                    </a:cubicBezTo>
                    <a:cubicBezTo>
                      <a:pt x="1" y="18340"/>
                      <a:pt x="6669" y="26928"/>
                      <a:pt x="15878" y="26928"/>
                    </a:cubicBezTo>
                    <a:lnTo>
                      <a:pt x="18030" y="26928"/>
                    </a:lnTo>
                    <a:cubicBezTo>
                      <a:pt x="9771" y="26928"/>
                      <a:pt x="3820" y="18340"/>
                      <a:pt x="6107" y="9733"/>
                    </a:cubicBezTo>
                    <a:cubicBezTo>
                      <a:pt x="7639" y="3975"/>
                      <a:pt x="12505" y="1"/>
                      <a:pt x="1803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3" name="Google Shape;723;p47"/>
              <p:cNvSpPr/>
              <p:nvPr/>
            </p:nvSpPr>
            <p:spPr>
              <a:xfrm>
                <a:off x="3180496" y="3665079"/>
                <a:ext cx="341601" cy="510185"/>
              </a:xfrm>
              <a:custGeom>
                <a:avLst/>
                <a:gdLst/>
                <a:ahLst/>
                <a:cxnLst/>
                <a:rect l="l" t="t" r="r" b="b"/>
                <a:pathLst>
                  <a:path w="18030" h="26928" extrusionOk="0">
                    <a:moveTo>
                      <a:pt x="0" y="1"/>
                    </a:moveTo>
                    <a:cubicBezTo>
                      <a:pt x="5525" y="1"/>
                      <a:pt x="10391" y="3975"/>
                      <a:pt x="11923" y="9733"/>
                    </a:cubicBezTo>
                    <a:cubicBezTo>
                      <a:pt x="14210" y="18340"/>
                      <a:pt x="8259" y="26928"/>
                      <a:pt x="0" y="26928"/>
                    </a:cubicBezTo>
                    <a:lnTo>
                      <a:pt x="2152" y="26928"/>
                    </a:lnTo>
                    <a:cubicBezTo>
                      <a:pt x="11361" y="26928"/>
                      <a:pt x="18029" y="18340"/>
                      <a:pt x="15470" y="9733"/>
                    </a:cubicBezTo>
                    <a:cubicBezTo>
                      <a:pt x="13745" y="3975"/>
                      <a:pt x="8317" y="1"/>
                      <a:pt x="215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4" name="Google Shape;724;p47"/>
              <p:cNvSpPr/>
              <p:nvPr/>
            </p:nvSpPr>
            <p:spPr>
              <a:xfrm>
                <a:off x="3014110" y="3634973"/>
                <a:ext cx="292758" cy="48502"/>
              </a:xfrm>
              <a:custGeom>
                <a:avLst/>
                <a:gdLst/>
                <a:ahLst/>
                <a:cxnLst/>
                <a:rect l="l" t="t" r="r" b="b"/>
                <a:pathLst>
                  <a:path w="15452" h="2560" extrusionOk="0">
                    <a:moveTo>
                      <a:pt x="1338" y="0"/>
                    </a:moveTo>
                    <a:cubicBezTo>
                      <a:pt x="601" y="0"/>
                      <a:pt x="1" y="601"/>
                      <a:pt x="1" y="1338"/>
                    </a:cubicBezTo>
                    <a:lnTo>
                      <a:pt x="1" y="2559"/>
                    </a:lnTo>
                    <a:lnTo>
                      <a:pt x="15451" y="2559"/>
                    </a:lnTo>
                    <a:lnTo>
                      <a:pt x="15451" y="1338"/>
                    </a:lnTo>
                    <a:cubicBezTo>
                      <a:pt x="15451" y="601"/>
                      <a:pt x="14850" y="0"/>
                      <a:pt x="1409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5" name="Google Shape;725;p47"/>
              <p:cNvSpPr/>
              <p:nvPr/>
            </p:nvSpPr>
            <p:spPr>
              <a:xfrm>
                <a:off x="3011912" y="3632756"/>
                <a:ext cx="297153" cy="53277"/>
              </a:xfrm>
              <a:custGeom>
                <a:avLst/>
                <a:gdLst/>
                <a:ahLst/>
                <a:cxnLst/>
                <a:rect l="l" t="t" r="r" b="b"/>
                <a:pathLst>
                  <a:path w="15684" h="2812" extrusionOk="0">
                    <a:moveTo>
                      <a:pt x="14210" y="234"/>
                    </a:moveTo>
                    <a:cubicBezTo>
                      <a:pt x="14889" y="234"/>
                      <a:pt x="15431" y="796"/>
                      <a:pt x="15431" y="1455"/>
                    </a:cubicBezTo>
                    <a:lnTo>
                      <a:pt x="15431" y="2560"/>
                    </a:lnTo>
                    <a:lnTo>
                      <a:pt x="233" y="2560"/>
                    </a:lnTo>
                    <a:lnTo>
                      <a:pt x="233" y="1455"/>
                    </a:lnTo>
                    <a:cubicBezTo>
                      <a:pt x="233" y="796"/>
                      <a:pt x="795" y="234"/>
                      <a:pt x="1454" y="234"/>
                    </a:cubicBezTo>
                    <a:close/>
                    <a:moveTo>
                      <a:pt x="1454" y="1"/>
                    </a:moveTo>
                    <a:cubicBezTo>
                      <a:pt x="659" y="1"/>
                      <a:pt x="0" y="660"/>
                      <a:pt x="0" y="1455"/>
                    </a:cubicBezTo>
                    <a:lnTo>
                      <a:pt x="0" y="2676"/>
                    </a:lnTo>
                    <a:cubicBezTo>
                      <a:pt x="0" y="2754"/>
                      <a:pt x="58" y="2812"/>
                      <a:pt x="117" y="2812"/>
                    </a:cubicBezTo>
                    <a:lnTo>
                      <a:pt x="15567" y="2812"/>
                    </a:lnTo>
                    <a:cubicBezTo>
                      <a:pt x="15625" y="2812"/>
                      <a:pt x="15683" y="2754"/>
                      <a:pt x="15683" y="2676"/>
                    </a:cubicBezTo>
                    <a:lnTo>
                      <a:pt x="15683" y="1455"/>
                    </a:lnTo>
                    <a:cubicBezTo>
                      <a:pt x="15683" y="660"/>
                      <a:pt x="15024" y="1"/>
                      <a:pt x="1421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6" name="Google Shape;726;p47"/>
              <p:cNvSpPr/>
              <p:nvPr/>
            </p:nvSpPr>
            <p:spPr>
              <a:xfrm>
                <a:off x="3035784" y="3556365"/>
                <a:ext cx="249030" cy="78627"/>
              </a:xfrm>
              <a:custGeom>
                <a:avLst/>
                <a:gdLst/>
                <a:ahLst/>
                <a:cxnLst/>
                <a:rect l="l" t="t" r="r" b="b"/>
                <a:pathLst>
                  <a:path w="13144" h="4150" extrusionOk="0">
                    <a:moveTo>
                      <a:pt x="0" y="1"/>
                    </a:moveTo>
                    <a:lnTo>
                      <a:pt x="0" y="4149"/>
                    </a:lnTo>
                    <a:lnTo>
                      <a:pt x="13144" y="4149"/>
                    </a:lnTo>
                    <a:lnTo>
                      <a:pt x="13144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7" name="Google Shape;727;p47"/>
              <p:cNvSpPr/>
              <p:nvPr/>
            </p:nvSpPr>
            <p:spPr>
              <a:xfrm>
                <a:off x="3034306" y="3554527"/>
                <a:ext cx="252345" cy="82303"/>
              </a:xfrm>
              <a:custGeom>
                <a:avLst/>
                <a:gdLst/>
                <a:ahLst/>
                <a:cxnLst/>
                <a:rect l="l" t="t" r="r" b="b"/>
                <a:pathLst>
                  <a:path w="13319" h="4344" extrusionOk="0">
                    <a:moveTo>
                      <a:pt x="13144" y="195"/>
                    </a:moveTo>
                    <a:lnTo>
                      <a:pt x="13144" y="4149"/>
                    </a:lnTo>
                    <a:lnTo>
                      <a:pt x="175" y="4149"/>
                    </a:lnTo>
                    <a:lnTo>
                      <a:pt x="175" y="195"/>
                    </a:lnTo>
                    <a:close/>
                    <a:moveTo>
                      <a:pt x="78" y="1"/>
                    </a:moveTo>
                    <a:cubicBezTo>
                      <a:pt x="40" y="1"/>
                      <a:pt x="1" y="40"/>
                      <a:pt x="1" y="98"/>
                    </a:cubicBezTo>
                    <a:lnTo>
                      <a:pt x="1" y="4246"/>
                    </a:lnTo>
                    <a:cubicBezTo>
                      <a:pt x="1" y="4304"/>
                      <a:pt x="40" y="4343"/>
                      <a:pt x="78" y="4343"/>
                    </a:cubicBezTo>
                    <a:lnTo>
                      <a:pt x="13222" y="4343"/>
                    </a:lnTo>
                    <a:cubicBezTo>
                      <a:pt x="13280" y="4343"/>
                      <a:pt x="13319" y="4304"/>
                      <a:pt x="13319" y="4246"/>
                    </a:cubicBezTo>
                    <a:lnTo>
                      <a:pt x="13319" y="98"/>
                    </a:lnTo>
                    <a:cubicBezTo>
                      <a:pt x="13319" y="40"/>
                      <a:pt x="13280" y="1"/>
                      <a:pt x="1322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8" name="Google Shape;728;p47"/>
              <p:cNvSpPr/>
              <p:nvPr/>
            </p:nvSpPr>
            <p:spPr>
              <a:xfrm>
                <a:off x="3022920" y="3552330"/>
                <a:ext cx="275119" cy="29765"/>
              </a:xfrm>
              <a:custGeom>
                <a:avLst/>
                <a:gdLst/>
                <a:ahLst/>
                <a:cxnLst/>
                <a:rect l="l" t="t" r="r" b="b"/>
                <a:pathLst>
                  <a:path w="14521" h="1571" extrusionOk="0">
                    <a:moveTo>
                      <a:pt x="776" y="0"/>
                    </a:moveTo>
                    <a:cubicBezTo>
                      <a:pt x="350" y="0"/>
                      <a:pt x="1" y="349"/>
                      <a:pt x="1" y="776"/>
                    </a:cubicBezTo>
                    <a:cubicBezTo>
                      <a:pt x="1" y="1222"/>
                      <a:pt x="350" y="1571"/>
                      <a:pt x="776" y="1571"/>
                    </a:cubicBezTo>
                    <a:lnTo>
                      <a:pt x="13745" y="1571"/>
                    </a:lnTo>
                    <a:cubicBezTo>
                      <a:pt x="14172" y="1571"/>
                      <a:pt x="14521" y="1222"/>
                      <a:pt x="14521" y="776"/>
                    </a:cubicBezTo>
                    <a:cubicBezTo>
                      <a:pt x="14521" y="349"/>
                      <a:pt x="14172" y="0"/>
                      <a:pt x="1374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9" name="Google Shape;729;p47"/>
              <p:cNvSpPr/>
              <p:nvPr/>
            </p:nvSpPr>
            <p:spPr>
              <a:xfrm>
                <a:off x="3020722" y="3550132"/>
                <a:ext cx="279533" cy="34179"/>
              </a:xfrm>
              <a:custGeom>
                <a:avLst/>
                <a:gdLst/>
                <a:ahLst/>
                <a:cxnLst/>
                <a:rect l="l" t="t" r="r" b="b"/>
                <a:pathLst>
                  <a:path w="14754" h="1804" extrusionOk="0">
                    <a:moveTo>
                      <a:pt x="13861" y="233"/>
                    </a:moveTo>
                    <a:cubicBezTo>
                      <a:pt x="14210" y="233"/>
                      <a:pt x="14521" y="543"/>
                      <a:pt x="14521" y="892"/>
                    </a:cubicBezTo>
                    <a:cubicBezTo>
                      <a:pt x="14521" y="1260"/>
                      <a:pt x="14210" y="1551"/>
                      <a:pt x="13861" y="1551"/>
                    </a:cubicBezTo>
                    <a:lnTo>
                      <a:pt x="892" y="1551"/>
                    </a:lnTo>
                    <a:cubicBezTo>
                      <a:pt x="543" y="1551"/>
                      <a:pt x="233" y="1260"/>
                      <a:pt x="233" y="892"/>
                    </a:cubicBezTo>
                    <a:cubicBezTo>
                      <a:pt x="233" y="543"/>
                      <a:pt x="543" y="233"/>
                      <a:pt x="892" y="233"/>
                    </a:cubicBezTo>
                    <a:close/>
                    <a:moveTo>
                      <a:pt x="892" y="0"/>
                    </a:moveTo>
                    <a:cubicBezTo>
                      <a:pt x="408" y="0"/>
                      <a:pt x="0" y="407"/>
                      <a:pt x="0" y="892"/>
                    </a:cubicBezTo>
                    <a:cubicBezTo>
                      <a:pt x="0" y="1396"/>
                      <a:pt x="408" y="1803"/>
                      <a:pt x="892" y="1803"/>
                    </a:cubicBezTo>
                    <a:lnTo>
                      <a:pt x="13861" y="1803"/>
                    </a:lnTo>
                    <a:cubicBezTo>
                      <a:pt x="14346" y="1803"/>
                      <a:pt x="14753" y="1396"/>
                      <a:pt x="14753" y="892"/>
                    </a:cubicBezTo>
                    <a:cubicBezTo>
                      <a:pt x="14753" y="407"/>
                      <a:pt x="14346" y="0"/>
                      <a:pt x="1386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0" name="Google Shape;730;p47"/>
              <p:cNvSpPr/>
              <p:nvPr/>
            </p:nvSpPr>
            <p:spPr>
              <a:xfrm>
                <a:off x="3044954" y="3556365"/>
                <a:ext cx="248326" cy="21695"/>
              </a:xfrm>
              <a:custGeom>
                <a:avLst/>
                <a:gdLst/>
                <a:ahLst/>
                <a:cxnLst/>
                <a:rect l="l" t="t" r="r" b="b"/>
                <a:pathLst>
                  <a:path w="13106" h="1145" extrusionOk="0">
                    <a:moveTo>
                      <a:pt x="583" y="1"/>
                    </a:moveTo>
                    <a:cubicBezTo>
                      <a:pt x="253" y="1"/>
                      <a:pt x="1" y="253"/>
                      <a:pt x="1" y="563"/>
                    </a:cubicBezTo>
                    <a:lnTo>
                      <a:pt x="1" y="582"/>
                    </a:lnTo>
                    <a:cubicBezTo>
                      <a:pt x="1" y="892"/>
                      <a:pt x="253" y="1144"/>
                      <a:pt x="583" y="1144"/>
                    </a:cubicBezTo>
                    <a:lnTo>
                      <a:pt x="12544" y="1144"/>
                    </a:lnTo>
                    <a:cubicBezTo>
                      <a:pt x="12854" y="1144"/>
                      <a:pt x="13106" y="892"/>
                      <a:pt x="13106" y="582"/>
                    </a:cubicBezTo>
                    <a:lnTo>
                      <a:pt x="13106" y="563"/>
                    </a:lnTo>
                    <a:cubicBezTo>
                      <a:pt x="13106" y="253"/>
                      <a:pt x="12854" y="1"/>
                      <a:pt x="1254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1" name="Google Shape;731;p47"/>
              <p:cNvSpPr/>
              <p:nvPr/>
            </p:nvSpPr>
            <p:spPr>
              <a:xfrm>
                <a:off x="2990597" y="3796206"/>
                <a:ext cx="340881" cy="162370"/>
              </a:xfrm>
              <a:custGeom>
                <a:avLst/>
                <a:gdLst/>
                <a:ahLst/>
                <a:cxnLst/>
                <a:rect l="l" t="t" r="r" b="b"/>
                <a:pathLst>
                  <a:path w="17992" h="8570" extrusionOk="0">
                    <a:moveTo>
                      <a:pt x="1067" y="1"/>
                    </a:moveTo>
                    <a:cubicBezTo>
                      <a:pt x="485" y="1"/>
                      <a:pt x="1" y="485"/>
                      <a:pt x="1" y="1067"/>
                    </a:cubicBezTo>
                    <a:lnTo>
                      <a:pt x="1" y="7484"/>
                    </a:lnTo>
                    <a:cubicBezTo>
                      <a:pt x="1" y="8085"/>
                      <a:pt x="485" y="8569"/>
                      <a:pt x="1067" y="8569"/>
                    </a:cubicBezTo>
                    <a:lnTo>
                      <a:pt x="16925" y="8569"/>
                    </a:lnTo>
                    <a:cubicBezTo>
                      <a:pt x="17506" y="8569"/>
                      <a:pt x="17991" y="8085"/>
                      <a:pt x="17991" y="7484"/>
                    </a:cubicBezTo>
                    <a:lnTo>
                      <a:pt x="17991" y="1067"/>
                    </a:lnTo>
                    <a:cubicBezTo>
                      <a:pt x="17991" y="485"/>
                      <a:pt x="17506" y="1"/>
                      <a:pt x="1692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2" name="Google Shape;732;p47"/>
              <p:cNvSpPr/>
              <p:nvPr/>
            </p:nvSpPr>
            <p:spPr>
              <a:xfrm>
                <a:off x="2988040" y="3793629"/>
                <a:ext cx="345637" cy="167144"/>
              </a:xfrm>
              <a:custGeom>
                <a:avLst/>
                <a:gdLst/>
                <a:ahLst/>
                <a:cxnLst/>
                <a:rect l="l" t="t" r="r" b="b"/>
                <a:pathLst>
                  <a:path w="18243" h="8822" extrusionOk="0">
                    <a:moveTo>
                      <a:pt x="17060" y="253"/>
                    </a:moveTo>
                    <a:cubicBezTo>
                      <a:pt x="17583" y="253"/>
                      <a:pt x="18010" y="679"/>
                      <a:pt x="18010" y="1203"/>
                    </a:cubicBezTo>
                    <a:lnTo>
                      <a:pt x="18010" y="7620"/>
                    </a:lnTo>
                    <a:cubicBezTo>
                      <a:pt x="18010" y="8143"/>
                      <a:pt x="17583" y="8570"/>
                      <a:pt x="17060" y="8570"/>
                    </a:cubicBezTo>
                    <a:lnTo>
                      <a:pt x="1202" y="8570"/>
                    </a:lnTo>
                    <a:cubicBezTo>
                      <a:pt x="679" y="8570"/>
                      <a:pt x="252" y="8143"/>
                      <a:pt x="252" y="7620"/>
                    </a:cubicBezTo>
                    <a:lnTo>
                      <a:pt x="252" y="1203"/>
                    </a:lnTo>
                    <a:cubicBezTo>
                      <a:pt x="252" y="679"/>
                      <a:pt x="679" y="253"/>
                      <a:pt x="1202" y="253"/>
                    </a:cubicBezTo>
                    <a:close/>
                    <a:moveTo>
                      <a:pt x="1202" y="1"/>
                    </a:moveTo>
                    <a:cubicBezTo>
                      <a:pt x="543" y="1"/>
                      <a:pt x="0" y="544"/>
                      <a:pt x="0" y="1203"/>
                    </a:cubicBezTo>
                    <a:lnTo>
                      <a:pt x="0" y="7620"/>
                    </a:lnTo>
                    <a:cubicBezTo>
                      <a:pt x="0" y="8279"/>
                      <a:pt x="543" y="8822"/>
                      <a:pt x="1202" y="8822"/>
                    </a:cubicBezTo>
                    <a:lnTo>
                      <a:pt x="17060" y="8822"/>
                    </a:lnTo>
                    <a:cubicBezTo>
                      <a:pt x="17719" y="8822"/>
                      <a:pt x="18242" y="8279"/>
                      <a:pt x="18242" y="7620"/>
                    </a:cubicBezTo>
                    <a:lnTo>
                      <a:pt x="18242" y="1203"/>
                    </a:lnTo>
                    <a:cubicBezTo>
                      <a:pt x="18242" y="544"/>
                      <a:pt x="17719" y="1"/>
                      <a:pt x="1706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3" name="Google Shape;733;p47"/>
              <p:cNvSpPr/>
              <p:nvPr/>
            </p:nvSpPr>
            <p:spPr>
              <a:xfrm>
                <a:off x="3079114" y="3850203"/>
                <a:ext cx="163828" cy="4433"/>
              </a:xfrm>
              <a:custGeom>
                <a:avLst/>
                <a:gdLst/>
                <a:ahLst/>
                <a:cxnLst/>
                <a:rect l="l" t="t" r="r" b="b"/>
                <a:pathLst>
                  <a:path w="8647" h="234" extrusionOk="0">
                    <a:moveTo>
                      <a:pt x="117" y="0"/>
                    </a:moveTo>
                    <a:cubicBezTo>
                      <a:pt x="40" y="0"/>
                      <a:pt x="1" y="39"/>
                      <a:pt x="1" y="117"/>
                    </a:cubicBezTo>
                    <a:cubicBezTo>
                      <a:pt x="1" y="175"/>
                      <a:pt x="40" y="233"/>
                      <a:pt x="117" y="233"/>
                    </a:cubicBezTo>
                    <a:lnTo>
                      <a:pt x="8531" y="233"/>
                    </a:lnTo>
                    <a:cubicBezTo>
                      <a:pt x="8608" y="233"/>
                      <a:pt x="8647" y="175"/>
                      <a:pt x="8647" y="117"/>
                    </a:cubicBezTo>
                    <a:cubicBezTo>
                      <a:pt x="8647" y="39"/>
                      <a:pt x="8589" y="0"/>
                      <a:pt x="853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4" name="Google Shape;734;p47"/>
              <p:cNvSpPr/>
              <p:nvPr/>
            </p:nvSpPr>
            <p:spPr>
              <a:xfrm>
                <a:off x="3118788" y="3892434"/>
                <a:ext cx="84500" cy="4793"/>
              </a:xfrm>
              <a:custGeom>
                <a:avLst/>
                <a:gdLst/>
                <a:ahLst/>
                <a:cxnLst/>
                <a:rect l="l" t="t" r="r" b="b"/>
                <a:pathLst>
                  <a:path w="4460" h="253" extrusionOk="0">
                    <a:moveTo>
                      <a:pt x="117" y="1"/>
                    </a:moveTo>
                    <a:cubicBezTo>
                      <a:pt x="59" y="1"/>
                      <a:pt x="1" y="59"/>
                      <a:pt x="1" y="117"/>
                    </a:cubicBezTo>
                    <a:cubicBezTo>
                      <a:pt x="1" y="195"/>
                      <a:pt x="59" y="253"/>
                      <a:pt x="117" y="253"/>
                    </a:cubicBezTo>
                    <a:lnTo>
                      <a:pt x="4343" y="253"/>
                    </a:lnTo>
                    <a:cubicBezTo>
                      <a:pt x="4401" y="253"/>
                      <a:pt x="4459" y="195"/>
                      <a:pt x="4459" y="117"/>
                    </a:cubicBezTo>
                    <a:cubicBezTo>
                      <a:pt x="4459" y="59"/>
                      <a:pt x="4401" y="1"/>
                      <a:pt x="434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5" name="Google Shape;735;p47"/>
              <p:cNvSpPr/>
              <p:nvPr/>
            </p:nvSpPr>
            <p:spPr>
              <a:xfrm>
                <a:off x="3028793" y="3638270"/>
                <a:ext cx="275156" cy="42632"/>
              </a:xfrm>
              <a:custGeom>
                <a:avLst/>
                <a:gdLst/>
                <a:ahLst/>
                <a:cxnLst/>
                <a:rect l="l" t="t" r="r" b="b"/>
                <a:pathLst>
                  <a:path w="14522" h="2250" extrusionOk="0">
                    <a:moveTo>
                      <a:pt x="1222" y="1"/>
                    </a:moveTo>
                    <a:cubicBezTo>
                      <a:pt x="563" y="1"/>
                      <a:pt x="1" y="544"/>
                      <a:pt x="1" y="1222"/>
                    </a:cubicBezTo>
                    <a:lnTo>
                      <a:pt x="1" y="2250"/>
                    </a:lnTo>
                    <a:lnTo>
                      <a:pt x="14521" y="2250"/>
                    </a:lnTo>
                    <a:lnTo>
                      <a:pt x="14521" y="1222"/>
                    </a:lnTo>
                    <a:cubicBezTo>
                      <a:pt x="14521" y="544"/>
                      <a:pt x="13978" y="1"/>
                      <a:pt x="1330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6" name="Google Shape;736;p47"/>
              <p:cNvSpPr/>
              <p:nvPr/>
            </p:nvSpPr>
            <p:spPr>
              <a:xfrm>
                <a:off x="3014110" y="4164237"/>
                <a:ext cx="292777" cy="48506"/>
              </a:xfrm>
              <a:custGeom>
                <a:avLst/>
                <a:gdLst/>
                <a:ahLst/>
                <a:cxnLst/>
                <a:rect l="l" t="t" r="r" b="b"/>
                <a:pathLst>
                  <a:path w="15452" h="2560" extrusionOk="0">
                    <a:moveTo>
                      <a:pt x="1338" y="0"/>
                    </a:moveTo>
                    <a:cubicBezTo>
                      <a:pt x="601" y="0"/>
                      <a:pt x="1" y="601"/>
                      <a:pt x="1" y="1338"/>
                    </a:cubicBezTo>
                    <a:lnTo>
                      <a:pt x="1" y="2559"/>
                    </a:lnTo>
                    <a:lnTo>
                      <a:pt x="15451" y="2559"/>
                    </a:lnTo>
                    <a:lnTo>
                      <a:pt x="15451" y="1338"/>
                    </a:lnTo>
                    <a:cubicBezTo>
                      <a:pt x="15451" y="601"/>
                      <a:pt x="14850" y="0"/>
                      <a:pt x="1409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7" name="Google Shape;737;p47"/>
              <p:cNvSpPr/>
              <p:nvPr/>
            </p:nvSpPr>
            <p:spPr>
              <a:xfrm>
                <a:off x="3011912" y="4161661"/>
                <a:ext cx="297153" cy="53277"/>
              </a:xfrm>
              <a:custGeom>
                <a:avLst/>
                <a:gdLst/>
                <a:ahLst/>
                <a:cxnLst/>
                <a:rect l="l" t="t" r="r" b="b"/>
                <a:pathLst>
                  <a:path w="15684" h="2812" extrusionOk="0">
                    <a:moveTo>
                      <a:pt x="14210" y="253"/>
                    </a:moveTo>
                    <a:cubicBezTo>
                      <a:pt x="14889" y="253"/>
                      <a:pt x="15431" y="795"/>
                      <a:pt x="15431" y="1474"/>
                    </a:cubicBezTo>
                    <a:lnTo>
                      <a:pt x="15431" y="2579"/>
                    </a:lnTo>
                    <a:lnTo>
                      <a:pt x="233" y="2579"/>
                    </a:lnTo>
                    <a:lnTo>
                      <a:pt x="233" y="1474"/>
                    </a:lnTo>
                    <a:cubicBezTo>
                      <a:pt x="233" y="795"/>
                      <a:pt x="795" y="253"/>
                      <a:pt x="1454" y="253"/>
                    </a:cubicBezTo>
                    <a:close/>
                    <a:moveTo>
                      <a:pt x="1454" y="1"/>
                    </a:moveTo>
                    <a:cubicBezTo>
                      <a:pt x="659" y="1"/>
                      <a:pt x="0" y="660"/>
                      <a:pt x="0" y="1474"/>
                    </a:cubicBezTo>
                    <a:lnTo>
                      <a:pt x="0" y="2695"/>
                    </a:lnTo>
                    <a:cubicBezTo>
                      <a:pt x="0" y="2753"/>
                      <a:pt x="58" y="2812"/>
                      <a:pt x="117" y="2812"/>
                    </a:cubicBezTo>
                    <a:lnTo>
                      <a:pt x="15567" y="2812"/>
                    </a:lnTo>
                    <a:cubicBezTo>
                      <a:pt x="15625" y="2812"/>
                      <a:pt x="15683" y="2753"/>
                      <a:pt x="15683" y="2695"/>
                    </a:cubicBezTo>
                    <a:lnTo>
                      <a:pt x="15683" y="1474"/>
                    </a:lnTo>
                    <a:cubicBezTo>
                      <a:pt x="15683" y="660"/>
                      <a:pt x="15024" y="1"/>
                      <a:pt x="1421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8" name="Google Shape;738;p47"/>
              <p:cNvSpPr/>
              <p:nvPr/>
            </p:nvSpPr>
            <p:spPr>
              <a:xfrm>
                <a:off x="3028793" y="4167534"/>
                <a:ext cx="275156" cy="42272"/>
              </a:xfrm>
              <a:custGeom>
                <a:avLst/>
                <a:gdLst/>
                <a:ahLst/>
                <a:cxnLst/>
                <a:rect l="l" t="t" r="r" b="b"/>
                <a:pathLst>
                  <a:path w="14522" h="2231" extrusionOk="0">
                    <a:moveTo>
                      <a:pt x="1222" y="1"/>
                    </a:moveTo>
                    <a:cubicBezTo>
                      <a:pt x="563" y="1"/>
                      <a:pt x="1" y="544"/>
                      <a:pt x="1" y="1203"/>
                    </a:cubicBezTo>
                    <a:lnTo>
                      <a:pt x="1" y="2230"/>
                    </a:lnTo>
                    <a:lnTo>
                      <a:pt x="14521" y="2230"/>
                    </a:lnTo>
                    <a:lnTo>
                      <a:pt x="14521" y="1203"/>
                    </a:lnTo>
                    <a:cubicBezTo>
                      <a:pt x="14521" y="544"/>
                      <a:pt x="13978" y="1"/>
                      <a:pt x="1330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39" name="Google Shape;739;p47"/>
            <p:cNvGrpSpPr/>
            <p:nvPr/>
          </p:nvGrpSpPr>
          <p:grpSpPr>
            <a:xfrm>
              <a:off x="713093" y="1222491"/>
              <a:ext cx="1987392" cy="2992332"/>
              <a:chOff x="4751943" y="1222491"/>
              <a:chExt cx="1987392" cy="2992332"/>
            </a:xfrm>
          </p:grpSpPr>
          <p:sp>
            <p:nvSpPr>
              <p:cNvPr id="740" name="Google Shape;740;p47"/>
              <p:cNvSpPr/>
              <p:nvPr/>
            </p:nvSpPr>
            <p:spPr>
              <a:xfrm flipH="1">
                <a:off x="5461935" y="1233840"/>
                <a:ext cx="1195311" cy="1888933"/>
              </a:xfrm>
              <a:custGeom>
                <a:avLst/>
                <a:gdLst/>
                <a:ahLst/>
                <a:cxnLst/>
                <a:rect l="l" t="t" r="r" b="b"/>
                <a:pathLst>
                  <a:path w="37497" h="59256" extrusionOk="0">
                    <a:moveTo>
                      <a:pt x="37483" y="0"/>
                    </a:moveTo>
                    <a:cubicBezTo>
                      <a:pt x="37310" y="0"/>
                      <a:pt x="35204" y="3067"/>
                      <a:pt x="32162" y="5925"/>
                    </a:cubicBezTo>
                    <a:cubicBezTo>
                      <a:pt x="30436" y="7631"/>
                      <a:pt x="28343" y="9337"/>
                      <a:pt x="26133" y="11004"/>
                    </a:cubicBezTo>
                    <a:cubicBezTo>
                      <a:pt x="25919" y="11179"/>
                      <a:pt x="25687" y="11353"/>
                      <a:pt x="25454" y="11508"/>
                    </a:cubicBezTo>
                    <a:cubicBezTo>
                      <a:pt x="23806" y="12749"/>
                      <a:pt x="22120" y="13970"/>
                      <a:pt x="20472" y="15134"/>
                    </a:cubicBezTo>
                    <a:cubicBezTo>
                      <a:pt x="18708" y="16432"/>
                      <a:pt x="16731" y="17886"/>
                      <a:pt x="14773" y="19612"/>
                    </a:cubicBezTo>
                    <a:cubicBezTo>
                      <a:pt x="14404" y="19922"/>
                      <a:pt x="14773" y="27444"/>
                      <a:pt x="14773" y="27444"/>
                    </a:cubicBezTo>
                    <a:cubicBezTo>
                      <a:pt x="14773" y="27444"/>
                      <a:pt x="13018" y="21651"/>
                      <a:pt x="12579" y="21651"/>
                    </a:cubicBezTo>
                    <a:cubicBezTo>
                      <a:pt x="12566" y="21651"/>
                      <a:pt x="12554" y="21656"/>
                      <a:pt x="12543" y="21667"/>
                    </a:cubicBezTo>
                    <a:cubicBezTo>
                      <a:pt x="5661" y="28568"/>
                      <a:pt x="0" y="39405"/>
                      <a:pt x="6010" y="59256"/>
                    </a:cubicBezTo>
                    <a:lnTo>
                      <a:pt x="6010" y="59256"/>
                    </a:lnTo>
                    <a:cubicBezTo>
                      <a:pt x="5975" y="59130"/>
                      <a:pt x="8186" y="52661"/>
                      <a:pt x="13920" y="47857"/>
                    </a:cubicBezTo>
                    <a:cubicBezTo>
                      <a:pt x="17254" y="45085"/>
                      <a:pt x="24214" y="41246"/>
                      <a:pt x="29176" y="30410"/>
                    </a:cubicBezTo>
                    <a:cubicBezTo>
                      <a:pt x="29932" y="28781"/>
                      <a:pt x="30068" y="28219"/>
                      <a:pt x="30747" y="26377"/>
                    </a:cubicBezTo>
                    <a:cubicBezTo>
                      <a:pt x="33693" y="18390"/>
                      <a:pt x="36000" y="13428"/>
                      <a:pt x="37493" y="32"/>
                    </a:cubicBezTo>
                    <a:cubicBezTo>
                      <a:pt x="37496" y="11"/>
                      <a:pt x="37493" y="0"/>
                      <a:pt x="37483" y="0"/>
                    </a:cubicBezTo>
                    <a:close/>
                    <a:moveTo>
                      <a:pt x="6010" y="59256"/>
                    </a:moveTo>
                    <a:cubicBezTo>
                      <a:pt x="6010" y="59256"/>
                      <a:pt x="6010" y="59256"/>
                      <a:pt x="6010" y="59256"/>
                    </a:cubicBezTo>
                    <a:cubicBezTo>
                      <a:pt x="6010" y="59256"/>
                      <a:pt x="6010" y="59256"/>
                      <a:pt x="6010" y="59256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1" name="Google Shape;741;p47"/>
              <p:cNvSpPr/>
              <p:nvPr/>
            </p:nvSpPr>
            <p:spPr>
              <a:xfrm flipH="1">
                <a:off x="5458720" y="1284303"/>
                <a:ext cx="1280615" cy="1777139"/>
              </a:xfrm>
              <a:custGeom>
                <a:avLst/>
                <a:gdLst/>
                <a:ahLst/>
                <a:cxnLst/>
                <a:rect l="l" t="t" r="r" b="b"/>
                <a:pathLst>
                  <a:path w="40173" h="55749" extrusionOk="0">
                    <a:moveTo>
                      <a:pt x="40160" y="1"/>
                    </a:moveTo>
                    <a:cubicBezTo>
                      <a:pt x="39998" y="1"/>
                      <a:pt x="37915" y="2932"/>
                      <a:pt x="34954" y="5675"/>
                    </a:cubicBezTo>
                    <a:cubicBezTo>
                      <a:pt x="31832" y="8699"/>
                      <a:pt x="27490" y="11723"/>
                      <a:pt x="23516" y="14534"/>
                    </a:cubicBezTo>
                    <a:cubicBezTo>
                      <a:pt x="14986" y="20699"/>
                      <a:pt x="1" y="32427"/>
                      <a:pt x="8375" y="55748"/>
                    </a:cubicBezTo>
                    <a:cubicBezTo>
                      <a:pt x="8337" y="55613"/>
                      <a:pt x="13028" y="47684"/>
                      <a:pt x="16944" y="45784"/>
                    </a:cubicBezTo>
                    <a:cubicBezTo>
                      <a:pt x="20763" y="43962"/>
                      <a:pt x="26482" y="39173"/>
                      <a:pt x="31910" y="29035"/>
                    </a:cubicBezTo>
                    <a:cubicBezTo>
                      <a:pt x="31251" y="28356"/>
                      <a:pt x="36291" y="29015"/>
                      <a:pt x="35632" y="28240"/>
                    </a:cubicBezTo>
                    <a:cubicBezTo>
                      <a:pt x="36815" y="27813"/>
                      <a:pt x="32298" y="25875"/>
                      <a:pt x="33461" y="25177"/>
                    </a:cubicBezTo>
                    <a:cubicBezTo>
                      <a:pt x="36776" y="17733"/>
                      <a:pt x="38637" y="12789"/>
                      <a:pt x="40168" y="33"/>
                    </a:cubicBezTo>
                    <a:cubicBezTo>
                      <a:pt x="40173" y="11"/>
                      <a:pt x="40170" y="1"/>
                      <a:pt x="4016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2" name="Google Shape;742;p47"/>
              <p:cNvSpPr/>
              <p:nvPr/>
            </p:nvSpPr>
            <p:spPr>
              <a:xfrm flipH="1">
                <a:off x="5460182" y="1222491"/>
                <a:ext cx="1197064" cy="1900282"/>
              </a:xfrm>
              <a:custGeom>
                <a:avLst/>
                <a:gdLst/>
                <a:ahLst/>
                <a:cxnLst/>
                <a:rect l="l" t="t" r="r" b="b"/>
                <a:pathLst>
                  <a:path w="37552" h="59612" fill="none" extrusionOk="0">
                    <a:moveTo>
                      <a:pt x="37493" y="388"/>
                    </a:moveTo>
                    <a:cubicBezTo>
                      <a:pt x="37551" y="0"/>
                      <a:pt x="35380" y="3257"/>
                      <a:pt x="32162" y="6281"/>
                    </a:cubicBezTo>
                    <a:cubicBezTo>
                      <a:pt x="30436" y="7987"/>
                      <a:pt x="28343" y="9693"/>
                      <a:pt x="26133" y="11360"/>
                    </a:cubicBezTo>
                    <a:cubicBezTo>
                      <a:pt x="25919" y="11535"/>
                      <a:pt x="25687" y="11709"/>
                      <a:pt x="25454" y="11864"/>
                    </a:cubicBezTo>
                    <a:cubicBezTo>
                      <a:pt x="23806" y="13105"/>
                      <a:pt x="22120" y="14326"/>
                      <a:pt x="20472" y="15490"/>
                    </a:cubicBezTo>
                    <a:cubicBezTo>
                      <a:pt x="18708" y="16788"/>
                      <a:pt x="16731" y="18242"/>
                      <a:pt x="14773" y="19968"/>
                    </a:cubicBezTo>
                    <a:cubicBezTo>
                      <a:pt x="14404" y="20278"/>
                      <a:pt x="14773" y="27800"/>
                      <a:pt x="14773" y="27800"/>
                    </a:cubicBezTo>
                    <a:cubicBezTo>
                      <a:pt x="14773" y="27800"/>
                      <a:pt x="12911" y="21654"/>
                      <a:pt x="12543" y="22023"/>
                    </a:cubicBezTo>
                    <a:cubicBezTo>
                      <a:pt x="5661" y="28924"/>
                      <a:pt x="0" y="39761"/>
                      <a:pt x="6010" y="59612"/>
                    </a:cubicBezTo>
                    <a:cubicBezTo>
                      <a:pt x="5971" y="59496"/>
                      <a:pt x="8181" y="53021"/>
                      <a:pt x="13920" y="48213"/>
                    </a:cubicBezTo>
                    <a:cubicBezTo>
                      <a:pt x="17254" y="45441"/>
                      <a:pt x="24214" y="41602"/>
                      <a:pt x="29176" y="30766"/>
                    </a:cubicBezTo>
                    <a:cubicBezTo>
                      <a:pt x="29932" y="29137"/>
                      <a:pt x="30068" y="28575"/>
                      <a:pt x="30747" y="26733"/>
                    </a:cubicBezTo>
                    <a:cubicBezTo>
                      <a:pt x="33693" y="18746"/>
                      <a:pt x="36000" y="13784"/>
                      <a:pt x="37493" y="388"/>
                    </a:cubicBezTo>
                    <a:close/>
                  </a:path>
                </a:pathLst>
              </a:custGeom>
              <a:noFill/>
              <a:ln w="630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3" name="Google Shape;743;p47"/>
              <p:cNvSpPr/>
              <p:nvPr/>
            </p:nvSpPr>
            <p:spPr>
              <a:xfrm flipH="1">
                <a:off x="5722806" y="2183372"/>
                <a:ext cx="468472" cy="84157"/>
              </a:xfrm>
              <a:custGeom>
                <a:avLst/>
                <a:gdLst/>
                <a:ahLst/>
                <a:cxnLst/>
                <a:rect l="l" t="t" r="r" b="b"/>
                <a:pathLst>
                  <a:path w="14696" h="2640" extrusionOk="0">
                    <a:moveTo>
                      <a:pt x="9236" y="1"/>
                    </a:moveTo>
                    <a:cubicBezTo>
                      <a:pt x="6035" y="1"/>
                      <a:pt x="2920" y="823"/>
                      <a:pt x="97" y="2407"/>
                    </a:cubicBezTo>
                    <a:cubicBezTo>
                      <a:pt x="39" y="2446"/>
                      <a:pt x="0" y="2504"/>
                      <a:pt x="39" y="2562"/>
                    </a:cubicBezTo>
                    <a:cubicBezTo>
                      <a:pt x="59" y="2601"/>
                      <a:pt x="97" y="2640"/>
                      <a:pt x="156" y="2640"/>
                    </a:cubicBezTo>
                    <a:cubicBezTo>
                      <a:pt x="175" y="2640"/>
                      <a:pt x="194" y="2620"/>
                      <a:pt x="214" y="2620"/>
                    </a:cubicBezTo>
                    <a:cubicBezTo>
                      <a:pt x="3014" y="1047"/>
                      <a:pt x="6107" y="240"/>
                      <a:pt x="9266" y="240"/>
                    </a:cubicBezTo>
                    <a:cubicBezTo>
                      <a:pt x="10000" y="240"/>
                      <a:pt x="10738" y="284"/>
                      <a:pt x="11477" y="372"/>
                    </a:cubicBezTo>
                    <a:lnTo>
                      <a:pt x="14559" y="740"/>
                    </a:lnTo>
                    <a:cubicBezTo>
                      <a:pt x="14618" y="740"/>
                      <a:pt x="14676" y="701"/>
                      <a:pt x="14695" y="624"/>
                    </a:cubicBezTo>
                    <a:cubicBezTo>
                      <a:pt x="14695" y="566"/>
                      <a:pt x="14656" y="507"/>
                      <a:pt x="14579" y="488"/>
                    </a:cubicBezTo>
                    <a:lnTo>
                      <a:pt x="11516" y="139"/>
                    </a:lnTo>
                    <a:cubicBezTo>
                      <a:pt x="10753" y="46"/>
                      <a:pt x="9992" y="1"/>
                      <a:pt x="92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4" name="Google Shape;744;p47"/>
              <p:cNvSpPr/>
              <p:nvPr/>
            </p:nvSpPr>
            <p:spPr>
              <a:xfrm flipH="1">
                <a:off x="5884112" y="2462787"/>
                <a:ext cx="491934" cy="144660"/>
              </a:xfrm>
              <a:custGeom>
                <a:avLst/>
                <a:gdLst/>
                <a:ahLst/>
                <a:cxnLst/>
                <a:rect l="l" t="t" r="r" b="b"/>
                <a:pathLst>
                  <a:path w="15432" h="4538" extrusionOk="0">
                    <a:moveTo>
                      <a:pt x="15296" y="1"/>
                    </a:moveTo>
                    <a:lnTo>
                      <a:pt x="11263" y="175"/>
                    </a:lnTo>
                    <a:cubicBezTo>
                      <a:pt x="7173" y="350"/>
                      <a:pt x="3296" y="1784"/>
                      <a:pt x="58" y="4304"/>
                    </a:cubicBezTo>
                    <a:cubicBezTo>
                      <a:pt x="0" y="4363"/>
                      <a:pt x="0" y="4421"/>
                      <a:pt x="39" y="4479"/>
                    </a:cubicBezTo>
                    <a:cubicBezTo>
                      <a:pt x="58" y="4518"/>
                      <a:pt x="97" y="4537"/>
                      <a:pt x="136" y="4537"/>
                    </a:cubicBezTo>
                    <a:cubicBezTo>
                      <a:pt x="155" y="4537"/>
                      <a:pt x="174" y="4518"/>
                      <a:pt x="213" y="4498"/>
                    </a:cubicBezTo>
                    <a:cubicBezTo>
                      <a:pt x="3393" y="2017"/>
                      <a:pt x="7231" y="602"/>
                      <a:pt x="11283" y="427"/>
                    </a:cubicBezTo>
                    <a:lnTo>
                      <a:pt x="15315" y="253"/>
                    </a:lnTo>
                    <a:cubicBezTo>
                      <a:pt x="15373" y="233"/>
                      <a:pt x="15431" y="175"/>
                      <a:pt x="15431" y="117"/>
                    </a:cubicBezTo>
                    <a:cubicBezTo>
                      <a:pt x="15431" y="59"/>
                      <a:pt x="15373" y="1"/>
                      <a:pt x="1529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5" name="Google Shape;745;p47"/>
              <p:cNvSpPr/>
              <p:nvPr/>
            </p:nvSpPr>
            <p:spPr>
              <a:xfrm flipH="1">
                <a:off x="6317933" y="2074698"/>
                <a:ext cx="63691" cy="363404"/>
              </a:xfrm>
              <a:custGeom>
                <a:avLst/>
                <a:gdLst/>
                <a:ahLst/>
                <a:cxnLst/>
                <a:rect l="l" t="t" r="r" b="b"/>
                <a:pathLst>
                  <a:path w="1998" h="11400" extrusionOk="0">
                    <a:moveTo>
                      <a:pt x="1" y="0"/>
                    </a:moveTo>
                    <a:lnTo>
                      <a:pt x="1997" y="11399"/>
                    </a:lnTo>
                  </a:path>
                </a:pathLst>
              </a:custGeom>
              <a:solidFill>
                <a:srgbClr val="F9CEA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6" name="Google Shape;746;p47"/>
              <p:cNvSpPr/>
              <p:nvPr/>
            </p:nvSpPr>
            <p:spPr>
              <a:xfrm flipH="1">
                <a:off x="6313630" y="2071000"/>
                <a:ext cx="72330" cy="370799"/>
              </a:xfrm>
              <a:custGeom>
                <a:avLst/>
                <a:gdLst/>
                <a:ahLst/>
                <a:cxnLst/>
                <a:rect l="l" t="t" r="r" b="b"/>
                <a:pathLst>
                  <a:path w="2269" h="11632" extrusionOk="0">
                    <a:moveTo>
                      <a:pt x="117" y="0"/>
                    </a:moveTo>
                    <a:cubicBezTo>
                      <a:pt x="40" y="19"/>
                      <a:pt x="1" y="78"/>
                      <a:pt x="20" y="136"/>
                    </a:cubicBezTo>
                    <a:lnTo>
                      <a:pt x="2017" y="11535"/>
                    </a:lnTo>
                    <a:cubicBezTo>
                      <a:pt x="2036" y="11593"/>
                      <a:pt x="2075" y="11632"/>
                      <a:pt x="2133" y="11632"/>
                    </a:cubicBezTo>
                    <a:lnTo>
                      <a:pt x="2153" y="11632"/>
                    </a:lnTo>
                    <a:cubicBezTo>
                      <a:pt x="2230" y="11632"/>
                      <a:pt x="2269" y="11554"/>
                      <a:pt x="2250" y="11496"/>
                    </a:cubicBezTo>
                    <a:lnTo>
                      <a:pt x="253" y="97"/>
                    </a:lnTo>
                    <a:cubicBezTo>
                      <a:pt x="233" y="39"/>
                      <a:pt x="175" y="0"/>
                      <a:pt x="11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7" name="Google Shape;747;p47"/>
              <p:cNvSpPr/>
              <p:nvPr/>
            </p:nvSpPr>
            <p:spPr>
              <a:xfrm flipH="1">
                <a:off x="5955188" y="1680298"/>
                <a:ext cx="56869" cy="388842"/>
              </a:xfrm>
              <a:custGeom>
                <a:avLst/>
                <a:gdLst/>
                <a:ahLst/>
                <a:cxnLst/>
                <a:rect l="l" t="t" r="r" b="b"/>
                <a:pathLst>
                  <a:path w="1784" h="12198" extrusionOk="0">
                    <a:moveTo>
                      <a:pt x="1638" y="0"/>
                    </a:moveTo>
                    <a:cubicBezTo>
                      <a:pt x="1575" y="0"/>
                      <a:pt x="1532" y="51"/>
                      <a:pt x="1532" y="101"/>
                    </a:cubicBezTo>
                    <a:lnTo>
                      <a:pt x="0" y="12062"/>
                    </a:lnTo>
                    <a:cubicBezTo>
                      <a:pt x="0" y="12140"/>
                      <a:pt x="39" y="12198"/>
                      <a:pt x="97" y="12198"/>
                    </a:cubicBezTo>
                    <a:lnTo>
                      <a:pt x="117" y="12198"/>
                    </a:lnTo>
                    <a:cubicBezTo>
                      <a:pt x="175" y="12198"/>
                      <a:pt x="233" y="12159"/>
                      <a:pt x="233" y="12101"/>
                    </a:cubicBezTo>
                    <a:lnTo>
                      <a:pt x="1765" y="140"/>
                    </a:lnTo>
                    <a:cubicBezTo>
                      <a:pt x="1784" y="62"/>
                      <a:pt x="1726" y="4"/>
                      <a:pt x="1668" y="4"/>
                    </a:cubicBezTo>
                    <a:cubicBezTo>
                      <a:pt x="1657" y="2"/>
                      <a:pt x="1647" y="0"/>
                      <a:pt x="16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8" name="Google Shape;748;p47"/>
              <p:cNvSpPr/>
              <p:nvPr/>
            </p:nvSpPr>
            <p:spPr>
              <a:xfrm flipH="1">
                <a:off x="5745045" y="1522659"/>
                <a:ext cx="56901" cy="333279"/>
              </a:xfrm>
              <a:custGeom>
                <a:avLst/>
                <a:gdLst/>
                <a:ahLst/>
                <a:cxnLst/>
                <a:rect l="l" t="t" r="r" b="b"/>
                <a:pathLst>
                  <a:path w="1785" h="10455" extrusionOk="0">
                    <a:moveTo>
                      <a:pt x="1638" y="1"/>
                    </a:moveTo>
                    <a:cubicBezTo>
                      <a:pt x="1591" y="1"/>
                      <a:pt x="1548" y="38"/>
                      <a:pt x="1532" y="103"/>
                    </a:cubicBezTo>
                    <a:lnTo>
                      <a:pt x="1" y="10319"/>
                    </a:lnTo>
                    <a:cubicBezTo>
                      <a:pt x="1" y="10377"/>
                      <a:pt x="39" y="10435"/>
                      <a:pt x="117" y="10455"/>
                    </a:cubicBezTo>
                    <a:lnTo>
                      <a:pt x="136" y="10455"/>
                    </a:lnTo>
                    <a:cubicBezTo>
                      <a:pt x="194" y="10455"/>
                      <a:pt x="233" y="10416"/>
                      <a:pt x="253" y="10358"/>
                    </a:cubicBezTo>
                    <a:lnTo>
                      <a:pt x="1784" y="141"/>
                    </a:lnTo>
                    <a:cubicBezTo>
                      <a:pt x="1784" y="64"/>
                      <a:pt x="1745" y="6"/>
                      <a:pt x="1668" y="6"/>
                    </a:cubicBezTo>
                    <a:cubicBezTo>
                      <a:pt x="1658" y="2"/>
                      <a:pt x="1648" y="1"/>
                      <a:pt x="163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9" name="Google Shape;749;p47"/>
              <p:cNvSpPr/>
              <p:nvPr/>
            </p:nvSpPr>
            <p:spPr>
              <a:xfrm flipH="1">
                <a:off x="5520720" y="1614915"/>
                <a:ext cx="169971" cy="92732"/>
              </a:xfrm>
              <a:custGeom>
                <a:avLst/>
                <a:gdLst/>
                <a:ahLst/>
                <a:cxnLst/>
                <a:rect l="l" t="t" r="r" b="b"/>
                <a:pathLst>
                  <a:path w="5332" h="2909" extrusionOk="0">
                    <a:moveTo>
                      <a:pt x="5331" y="0"/>
                    </a:moveTo>
                    <a:lnTo>
                      <a:pt x="0" y="2908"/>
                    </a:lnTo>
                  </a:path>
                </a:pathLst>
              </a:custGeom>
              <a:solidFill>
                <a:srgbClr val="F9CEA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0" name="Google Shape;750;p47"/>
              <p:cNvSpPr/>
              <p:nvPr/>
            </p:nvSpPr>
            <p:spPr>
              <a:xfrm flipH="1">
                <a:off x="5520912" y="1611185"/>
                <a:ext cx="178610" cy="100159"/>
              </a:xfrm>
              <a:custGeom>
                <a:avLst/>
                <a:gdLst/>
                <a:ahLst/>
                <a:cxnLst/>
                <a:rect l="l" t="t" r="r" b="b"/>
                <a:pathLst>
                  <a:path w="5603" h="3142" extrusionOk="0">
                    <a:moveTo>
                      <a:pt x="5467" y="1"/>
                    </a:moveTo>
                    <a:cubicBezTo>
                      <a:pt x="5448" y="1"/>
                      <a:pt x="5429" y="7"/>
                      <a:pt x="5409" y="20"/>
                    </a:cubicBezTo>
                    <a:lnTo>
                      <a:pt x="78" y="2928"/>
                    </a:lnTo>
                    <a:cubicBezTo>
                      <a:pt x="20" y="2948"/>
                      <a:pt x="0" y="3025"/>
                      <a:pt x="20" y="3083"/>
                    </a:cubicBezTo>
                    <a:cubicBezTo>
                      <a:pt x="59" y="3122"/>
                      <a:pt x="97" y="3141"/>
                      <a:pt x="136" y="3141"/>
                    </a:cubicBezTo>
                    <a:cubicBezTo>
                      <a:pt x="156" y="3141"/>
                      <a:pt x="175" y="3141"/>
                      <a:pt x="194" y="3122"/>
                    </a:cubicBezTo>
                    <a:lnTo>
                      <a:pt x="5525" y="234"/>
                    </a:lnTo>
                    <a:cubicBezTo>
                      <a:pt x="5584" y="195"/>
                      <a:pt x="5603" y="137"/>
                      <a:pt x="5564" y="79"/>
                    </a:cubicBezTo>
                    <a:cubicBezTo>
                      <a:pt x="5538" y="27"/>
                      <a:pt x="5504" y="1"/>
                      <a:pt x="546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1" name="Google Shape;751;p47"/>
              <p:cNvSpPr/>
              <p:nvPr/>
            </p:nvSpPr>
            <p:spPr>
              <a:xfrm flipH="1">
                <a:off x="5465755" y="1237315"/>
                <a:ext cx="1020303" cy="1945452"/>
              </a:xfrm>
              <a:custGeom>
                <a:avLst/>
                <a:gdLst/>
                <a:ahLst/>
                <a:cxnLst/>
                <a:rect l="l" t="t" r="r" b="b"/>
                <a:pathLst>
                  <a:path w="32007" h="61029" extrusionOk="0">
                    <a:moveTo>
                      <a:pt x="31890" y="1"/>
                    </a:moveTo>
                    <a:cubicBezTo>
                      <a:pt x="31832" y="1"/>
                      <a:pt x="31774" y="59"/>
                      <a:pt x="31755" y="136"/>
                    </a:cubicBezTo>
                    <a:cubicBezTo>
                      <a:pt x="31696" y="853"/>
                      <a:pt x="31580" y="1590"/>
                      <a:pt x="31406" y="2307"/>
                    </a:cubicBezTo>
                    <a:cubicBezTo>
                      <a:pt x="30882" y="4440"/>
                      <a:pt x="29952" y="6437"/>
                      <a:pt x="28885" y="8317"/>
                    </a:cubicBezTo>
                    <a:cubicBezTo>
                      <a:pt x="24601" y="15955"/>
                      <a:pt x="18495" y="21926"/>
                      <a:pt x="12543" y="27897"/>
                    </a:cubicBezTo>
                    <a:cubicBezTo>
                      <a:pt x="6262" y="34100"/>
                      <a:pt x="2462" y="42165"/>
                      <a:pt x="873" y="51276"/>
                    </a:cubicBezTo>
                    <a:cubicBezTo>
                      <a:pt x="349" y="54242"/>
                      <a:pt x="97" y="57247"/>
                      <a:pt x="20" y="60252"/>
                    </a:cubicBezTo>
                    <a:cubicBezTo>
                      <a:pt x="1" y="60668"/>
                      <a:pt x="313" y="61028"/>
                      <a:pt x="688" y="61028"/>
                    </a:cubicBezTo>
                    <a:cubicBezTo>
                      <a:pt x="698" y="61028"/>
                      <a:pt x="708" y="61028"/>
                      <a:pt x="718" y="61027"/>
                    </a:cubicBezTo>
                    <a:cubicBezTo>
                      <a:pt x="1105" y="61027"/>
                      <a:pt x="1415" y="60659"/>
                      <a:pt x="1415" y="60232"/>
                    </a:cubicBezTo>
                    <a:cubicBezTo>
                      <a:pt x="1435" y="57305"/>
                      <a:pt x="1648" y="54378"/>
                      <a:pt x="2113" y="51509"/>
                    </a:cubicBezTo>
                    <a:cubicBezTo>
                      <a:pt x="3509" y="42611"/>
                      <a:pt x="7057" y="34740"/>
                      <a:pt x="13086" y="28556"/>
                    </a:cubicBezTo>
                    <a:cubicBezTo>
                      <a:pt x="18979" y="22449"/>
                      <a:pt x="25028" y="16304"/>
                      <a:pt x="29215" y="8530"/>
                    </a:cubicBezTo>
                    <a:cubicBezTo>
                      <a:pt x="30611" y="5971"/>
                      <a:pt x="31793" y="3160"/>
                      <a:pt x="32007" y="156"/>
                    </a:cubicBezTo>
                    <a:cubicBezTo>
                      <a:pt x="32007" y="78"/>
                      <a:pt x="31968" y="20"/>
                      <a:pt x="3189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2" name="Google Shape;752;p47"/>
              <p:cNvSpPr/>
              <p:nvPr/>
            </p:nvSpPr>
            <p:spPr>
              <a:xfrm flipH="1">
                <a:off x="5462057" y="1233553"/>
                <a:ext cx="1027731" cy="1952879"/>
              </a:xfrm>
              <a:custGeom>
                <a:avLst/>
                <a:gdLst/>
                <a:ahLst/>
                <a:cxnLst/>
                <a:rect l="l" t="t" r="r" b="b"/>
                <a:pathLst>
                  <a:path w="32240" h="61262" extrusionOk="0">
                    <a:moveTo>
                      <a:pt x="31988" y="235"/>
                    </a:moveTo>
                    <a:cubicBezTo>
                      <a:pt x="31988" y="235"/>
                      <a:pt x="32007" y="254"/>
                      <a:pt x="31988" y="254"/>
                    </a:cubicBezTo>
                    <a:cubicBezTo>
                      <a:pt x="31775" y="3569"/>
                      <a:pt x="30301" y="6593"/>
                      <a:pt x="29216" y="8590"/>
                    </a:cubicBezTo>
                    <a:cubicBezTo>
                      <a:pt x="25222" y="16034"/>
                      <a:pt x="19426" y="22044"/>
                      <a:pt x="13823" y="27860"/>
                    </a:cubicBezTo>
                    <a:lnTo>
                      <a:pt x="13125" y="28577"/>
                    </a:lnTo>
                    <a:cubicBezTo>
                      <a:pt x="7271" y="34567"/>
                      <a:pt x="3568" y="42322"/>
                      <a:pt x="2114" y="51607"/>
                    </a:cubicBezTo>
                    <a:cubicBezTo>
                      <a:pt x="1668" y="54360"/>
                      <a:pt x="1436" y="57288"/>
                      <a:pt x="1416" y="60350"/>
                    </a:cubicBezTo>
                    <a:cubicBezTo>
                      <a:pt x="1416" y="60719"/>
                      <a:pt x="1145" y="61029"/>
                      <a:pt x="835" y="61029"/>
                    </a:cubicBezTo>
                    <a:cubicBezTo>
                      <a:pt x="699" y="61029"/>
                      <a:pt x="544" y="60971"/>
                      <a:pt x="447" y="60874"/>
                    </a:cubicBezTo>
                    <a:cubicBezTo>
                      <a:pt x="331" y="60738"/>
                      <a:pt x="253" y="60564"/>
                      <a:pt x="253" y="60370"/>
                    </a:cubicBezTo>
                    <a:cubicBezTo>
                      <a:pt x="331" y="57229"/>
                      <a:pt x="621" y="54225"/>
                      <a:pt x="1106" y="51414"/>
                    </a:cubicBezTo>
                    <a:cubicBezTo>
                      <a:pt x="2754" y="41934"/>
                      <a:pt x="6670" y="34083"/>
                      <a:pt x="12738" y="28092"/>
                    </a:cubicBezTo>
                    <a:lnTo>
                      <a:pt x="13532" y="27317"/>
                    </a:lnTo>
                    <a:cubicBezTo>
                      <a:pt x="19174" y="21656"/>
                      <a:pt x="25009" y="15802"/>
                      <a:pt x="29099" y="8493"/>
                    </a:cubicBezTo>
                    <a:cubicBezTo>
                      <a:pt x="30379" y="6264"/>
                      <a:pt x="31174" y="4325"/>
                      <a:pt x="31639" y="2445"/>
                    </a:cubicBezTo>
                    <a:cubicBezTo>
                      <a:pt x="31813" y="1766"/>
                      <a:pt x="31930" y="1030"/>
                      <a:pt x="31988" y="235"/>
                    </a:cubicBezTo>
                    <a:close/>
                    <a:moveTo>
                      <a:pt x="31997" y="0"/>
                    </a:moveTo>
                    <a:cubicBezTo>
                      <a:pt x="31874" y="0"/>
                      <a:pt x="31773" y="109"/>
                      <a:pt x="31755" y="235"/>
                    </a:cubicBezTo>
                    <a:cubicBezTo>
                      <a:pt x="31678" y="991"/>
                      <a:pt x="31561" y="1708"/>
                      <a:pt x="31406" y="2387"/>
                    </a:cubicBezTo>
                    <a:cubicBezTo>
                      <a:pt x="30941" y="4248"/>
                      <a:pt x="30146" y="6148"/>
                      <a:pt x="28886" y="8377"/>
                    </a:cubicBezTo>
                    <a:cubicBezTo>
                      <a:pt x="24815" y="15666"/>
                      <a:pt x="18980" y="21501"/>
                      <a:pt x="13358" y="27142"/>
                    </a:cubicBezTo>
                    <a:lnTo>
                      <a:pt x="12563" y="27918"/>
                    </a:lnTo>
                    <a:cubicBezTo>
                      <a:pt x="6457" y="33947"/>
                      <a:pt x="2521" y="41837"/>
                      <a:pt x="873" y="51375"/>
                    </a:cubicBezTo>
                    <a:cubicBezTo>
                      <a:pt x="369" y="54205"/>
                      <a:pt x="79" y="57210"/>
                      <a:pt x="20" y="60350"/>
                    </a:cubicBezTo>
                    <a:cubicBezTo>
                      <a:pt x="1" y="60622"/>
                      <a:pt x="98" y="60874"/>
                      <a:pt x="272" y="61029"/>
                    </a:cubicBezTo>
                    <a:cubicBezTo>
                      <a:pt x="427" y="61184"/>
                      <a:pt x="621" y="61262"/>
                      <a:pt x="815" y="61262"/>
                    </a:cubicBezTo>
                    <a:lnTo>
                      <a:pt x="835" y="61262"/>
                    </a:lnTo>
                    <a:cubicBezTo>
                      <a:pt x="1280" y="61262"/>
                      <a:pt x="1649" y="60855"/>
                      <a:pt x="1649" y="60350"/>
                    </a:cubicBezTo>
                    <a:cubicBezTo>
                      <a:pt x="1688" y="57307"/>
                      <a:pt x="1920" y="54380"/>
                      <a:pt x="2347" y="51646"/>
                    </a:cubicBezTo>
                    <a:cubicBezTo>
                      <a:pt x="3801" y="42419"/>
                      <a:pt x="7484" y="34703"/>
                      <a:pt x="13300" y="28751"/>
                    </a:cubicBezTo>
                    <a:lnTo>
                      <a:pt x="13998" y="28034"/>
                    </a:lnTo>
                    <a:cubicBezTo>
                      <a:pt x="19600" y="22199"/>
                      <a:pt x="25416" y="16189"/>
                      <a:pt x="29429" y="8706"/>
                    </a:cubicBezTo>
                    <a:cubicBezTo>
                      <a:pt x="30534" y="6690"/>
                      <a:pt x="32007" y="3627"/>
                      <a:pt x="32240" y="274"/>
                    </a:cubicBezTo>
                    <a:cubicBezTo>
                      <a:pt x="32240" y="138"/>
                      <a:pt x="32143" y="22"/>
                      <a:pt x="32027" y="2"/>
                    </a:cubicBezTo>
                    <a:cubicBezTo>
                      <a:pt x="32017" y="1"/>
                      <a:pt x="32007" y="0"/>
                      <a:pt x="3199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3" name="Google Shape;753;p47"/>
              <p:cNvSpPr/>
              <p:nvPr/>
            </p:nvSpPr>
            <p:spPr>
              <a:xfrm flipH="1">
                <a:off x="6372321" y="3017121"/>
                <a:ext cx="168759" cy="352278"/>
              </a:xfrm>
              <a:custGeom>
                <a:avLst/>
                <a:gdLst/>
                <a:ahLst/>
                <a:cxnLst/>
                <a:rect l="l" t="t" r="r" b="b"/>
                <a:pathLst>
                  <a:path w="5294" h="11051" extrusionOk="0">
                    <a:moveTo>
                      <a:pt x="1513" y="1"/>
                    </a:moveTo>
                    <a:lnTo>
                      <a:pt x="1629" y="3820"/>
                    </a:lnTo>
                    <a:cubicBezTo>
                      <a:pt x="1649" y="4634"/>
                      <a:pt x="1009" y="5313"/>
                      <a:pt x="195" y="5332"/>
                    </a:cubicBezTo>
                    <a:lnTo>
                      <a:pt x="1" y="5332"/>
                    </a:lnTo>
                    <a:lnTo>
                      <a:pt x="1707" y="11051"/>
                    </a:lnTo>
                    <a:lnTo>
                      <a:pt x="3316" y="11031"/>
                    </a:lnTo>
                    <a:lnTo>
                      <a:pt x="5293" y="5235"/>
                    </a:lnTo>
                    <a:lnTo>
                      <a:pt x="5293" y="5235"/>
                    </a:lnTo>
                    <a:cubicBezTo>
                      <a:pt x="5282" y="5235"/>
                      <a:pt x="5270" y="5236"/>
                      <a:pt x="5258" y="5236"/>
                    </a:cubicBezTo>
                    <a:cubicBezTo>
                      <a:pt x="4460" y="5236"/>
                      <a:pt x="3801" y="4583"/>
                      <a:pt x="3801" y="3762"/>
                    </a:cubicBezTo>
                    <a:lnTo>
                      <a:pt x="3820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4" name="Google Shape;754;p47"/>
              <p:cNvSpPr/>
              <p:nvPr/>
            </p:nvSpPr>
            <p:spPr>
              <a:xfrm flipH="1">
                <a:off x="6368623" y="3013423"/>
                <a:ext cx="176155" cy="359706"/>
              </a:xfrm>
              <a:custGeom>
                <a:avLst/>
                <a:gdLst/>
                <a:ahLst/>
                <a:cxnLst/>
                <a:rect l="l" t="t" r="r" b="b"/>
                <a:pathLst>
                  <a:path w="5526" h="11284" extrusionOk="0">
                    <a:moveTo>
                      <a:pt x="1745" y="233"/>
                    </a:moveTo>
                    <a:lnTo>
                      <a:pt x="3820" y="253"/>
                    </a:lnTo>
                    <a:lnTo>
                      <a:pt x="3800" y="3878"/>
                    </a:lnTo>
                    <a:cubicBezTo>
                      <a:pt x="3800" y="4324"/>
                      <a:pt x="3975" y="4711"/>
                      <a:pt x="4266" y="5022"/>
                    </a:cubicBezTo>
                    <a:cubicBezTo>
                      <a:pt x="4537" y="5274"/>
                      <a:pt x="4867" y="5429"/>
                      <a:pt x="5235" y="5467"/>
                    </a:cubicBezTo>
                    <a:lnTo>
                      <a:pt x="3354" y="11012"/>
                    </a:lnTo>
                    <a:lnTo>
                      <a:pt x="1920" y="11051"/>
                    </a:lnTo>
                    <a:lnTo>
                      <a:pt x="291" y="5564"/>
                    </a:lnTo>
                    <a:lnTo>
                      <a:pt x="311" y="5564"/>
                    </a:lnTo>
                    <a:cubicBezTo>
                      <a:pt x="737" y="5545"/>
                      <a:pt x="1144" y="5370"/>
                      <a:pt x="1435" y="5080"/>
                    </a:cubicBezTo>
                    <a:cubicBezTo>
                      <a:pt x="1726" y="4770"/>
                      <a:pt x="1881" y="4362"/>
                      <a:pt x="1862" y="3936"/>
                    </a:cubicBezTo>
                    <a:lnTo>
                      <a:pt x="1745" y="233"/>
                    </a:lnTo>
                    <a:close/>
                    <a:moveTo>
                      <a:pt x="1629" y="1"/>
                    </a:moveTo>
                    <a:cubicBezTo>
                      <a:pt x="1590" y="1"/>
                      <a:pt x="1571" y="1"/>
                      <a:pt x="1532" y="20"/>
                    </a:cubicBezTo>
                    <a:cubicBezTo>
                      <a:pt x="1513" y="59"/>
                      <a:pt x="1513" y="78"/>
                      <a:pt x="1513" y="117"/>
                    </a:cubicBezTo>
                    <a:lnTo>
                      <a:pt x="1629" y="3936"/>
                    </a:lnTo>
                    <a:cubicBezTo>
                      <a:pt x="1629" y="4304"/>
                      <a:pt x="1513" y="4634"/>
                      <a:pt x="1261" y="4905"/>
                    </a:cubicBezTo>
                    <a:cubicBezTo>
                      <a:pt x="1009" y="5157"/>
                      <a:pt x="679" y="5312"/>
                      <a:pt x="311" y="5312"/>
                    </a:cubicBezTo>
                    <a:lnTo>
                      <a:pt x="117" y="5312"/>
                    </a:lnTo>
                    <a:cubicBezTo>
                      <a:pt x="78" y="5332"/>
                      <a:pt x="39" y="5332"/>
                      <a:pt x="20" y="5370"/>
                    </a:cubicBezTo>
                    <a:cubicBezTo>
                      <a:pt x="1" y="5409"/>
                      <a:pt x="1" y="5448"/>
                      <a:pt x="1" y="5487"/>
                    </a:cubicBezTo>
                    <a:lnTo>
                      <a:pt x="1707" y="11206"/>
                    </a:lnTo>
                    <a:cubicBezTo>
                      <a:pt x="1726" y="11244"/>
                      <a:pt x="1784" y="11283"/>
                      <a:pt x="1823" y="11283"/>
                    </a:cubicBezTo>
                    <a:lnTo>
                      <a:pt x="3432" y="11264"/>
                    </a:lnTo>
                    <a:cubicBezTo>
                      <a:pt x="3490" y="11264"/>
                      <a:pt x="3529" y="11225"/>
                      <a:pt x="3548" y="11186"/>
                    </a:cubicBezTo>
                    <a:lnTo>
                      <a:pt x="5526" y="5390"/>
                    </a:lnTo>
                    <a:cubicBezTo>
                      <a:pt x="5526" y="5351"/>
                      <a:pt x="5526" y="5312"/>
                      <a:pt x="5506" y="5274"/>
                    </a:cubicBezTo>
                    <a:cubicBezTo>
                      <a:pt x="5487" y="5254"/>
                      <a:pt x="5448" y="5235"/>
                      <a:pt x="5409" y="5235"/>
                    </a:cubicBezTo>
                    <a:cubicBezTo>
                      <a:pt x="5041" y="5235"/>
                      <a:pt x="4692" y="5099"/>
                      <a:pt x="4440" y="4847"/>
                    </a:cubicBezTo>
                    <a:cubicBezTo>
                      <a:pt x="4188" y="4595"/>
                      <a:pt x="4033" y="4246"/>
                      <a:pt x="4052" y="3878"/>
                    </a:cubicBezTo>
                    <a:lnTo>
                      <a:pt x="4052" y="117"/>
                    </a:lnTo>
                    <a:cubicBezTo>
                      <a:pt x="4052" y="59"/>
                      <a:pt x="4014" y="1"/>
                      <a:pt x="39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5" name="Google Shape;755;p47"/>
              <p:cNvSpPr/>
              <p:nvPr/>
            </p:nvSpPr>
            <p:spPr>
              <a:xfrm flipH="1">
                <a:off x="6451439" y="3257485"/>
                <a:ext cx="17309" cy="111316"/>
              </a:xfrm>
              <a:custGeom>
                <a:avLst/>
                <a:gdLst/>
                <a:ahLst/>
                <a:cxnLst/>
                <a:rect l="l" t="t" r="r" b="b"/>
                <a:pathLst>
                  <a:path w="543" h="3492" extrusionOk="0">
                    <a:moveTo>
                      <a:pt x="291" y="1"/>
                    </a:moveTo>
                    <a:cubicBezTo>
                      <a:pt x="285" y="1"/>
                      <a:pt x="278" y="1"/>
                      <a:pt x="272" y="2"/>
                    </a:cubicBezTo>
                    <a:cubicBezTo>
                      <a:pt x="136" y="2"/>
                      <a:pt x="19" y="215"/>
                      <a:pt x="19" y="467"/>
                    </a:cubicBezTo>
                    <a:lnTo>
                      <a:pt x="0" y="3491"/>
                    </a:lnTo>
                    <a:lnTo>
                      <a:pt x="524" y="3472"/>
                    </a:lnTo>
                    <a:lnTo>
                      <a:pt x="524" y="448"/>
                    </a:lnTo>
                    <a:cubicBezTo>
                      <a:pt x="542" y="207"/>
                      <a:pt x="436" y="1"/>
                      <a:pt x="29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6" name="Google Shape;756;p47"/>
              <p:cNvSpPr/>
              <p:nvPr/>
            </p:nvSpPr>
            <p:spPr>
              <a:xfrm flipH="1">
                <a:off x="6447709" y="3253659"/>
                <a:ext cx="24769" cy="119477"/>
              </a:xfrm>
              <a:custGeom>
                <a:avLst/>
                <a:gdLst/>
                <a:ahLst/>
                <a:cxnLst/>
                <a:rect l="l" t="t" r="r" b="b"/>
                <a:pathLst>
                  <a:path w="777" h="3748" extrusionOk="0">
                    <a:moveTo>
                      <a:pt x="408" y="238"/>
                    </a:moveTo>
                    <a:cubicBezTo>
                      <a:pt x="408" y="238"/>
                      <a:pt x="427" y="258"/>
                      <a:pt x="427" y="258"/>
                    </a:cubicBezTo>
                    <a:cubicBezTo>
                      <a:pt x="485" y="296"/>
                      <a:pt x="524" y="413"/>
                      <a:pt x="524" y="568"/>
                    </a:cubicBezTo>
                    <a:lnTo>
                      <a:pt x="505" y="3476"/>
                    </a:lnTo>
                    <a:lnTo>
                      <a:pt x="233" y="3495"/>
                    </a:lnTo>
                    <a:lnTo>
                      <a:pt x="253" y="587"/>
                    </a:lnTo>
                    <a:cubicBezTo>
                      <a:pt x="253" y="374"/>
                      <a:pt x="350" y="238"/>
                      <a:pt x="389" y="238"/>
                    </a:cubicBezTo>
                    <a:close/>
                    <a:moveTo>
                      <a:pt x="430" y="1"/>
                    </a:moveTo>
                    <a:cubicBezTo>
                      <a:pt x="416" y="1"/>
                      <a:pt x="402" y="2"/>
                      <a:pt x="389" y="6"/>
                    </a:cubicBezTo>
                    <a:cubicBezTo>
                      <a:pt x="175" y="6"/>
                      <a:pt x="20" y="258"/>
                      <a:pt x="1" y="587"/>
                    </a:cubicBezTo>
                    <a:lnTo>
                      <a:pt x="1" y="3611"/>
                    </a:lnTo>
                    <a:cubicBezTo>
                      <a:pt x="1" y="3650"/>
                      <a:pt x="1" y="3689"/>
                      <a:pt x="20" y="3708"/>
                    </a:cubicBezTo>
                    <a:cubicBezTo>
                      <a:pt x="59" y="3728"/>
                      <a:pt x="78" y="3747"/>
                      <a:pt x="117" y="3747"/>
                    </a:cubicBezTo>
                    <a:lnTo>
                      <a:pt x="641" y="3728"/>
                    </a:lnTo>
                    <a:cubicBezTo>
                      <a:pt x="699" y="3708"/>
                      <a:pt x="757" y="3670"/>
                      <a:pt x="757" y="3592"/>
                    </a:cubicBezTo>
                    <a:lnTo>
                      <a:pt x="776" y="568"/>
                    </a:lnTo>
                    <a:cubicBezTo>
                      <a:pt x="776" y="374"/>
                      <a:pt x="718" y="180"/>
                      <a:pt x="602" y="83"/>
                    </a:cubicBezTo>
                    <a:cubicBezTo>
                      <a:pt x="554" y="35"/>
                      <a:pt x="493" y="1"/>
                      <a:pt x="43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7" name="Google Shape;757;p47"/>
              <p:cNvSpPr/>
              <p:nvPr/>
            </p:nvSpPr>
            <p:spPr>
              <a:xfrm flipH="1">
                <a:off x="6419307" y="3017121"/>
                <a:ext cx="73541" cy="48868"/>
              </a:xfrm>
              <a:custGeom>
                <a:avLst/>
                <a:gdLst/>
                <a:ahLst/>
                <a:cxnLst/>
                <a:rect l="l" t="t" r="r" b="b"/>
                <a:pathLst>
                  <a:path w="2307" h="1533" extrusionOk="0">
                    <a:moveTo>
                      <a:pt x="0" y="1"/>
                    </a:moveTo>
                    <a:lnTo>
                      <a:pt x="0" y="1513"/>
                    </a:lnTo>
                    <a:lnTo>
                      <a:pt x="2307" y="1532"/>
                    </a:lnTo>
                    <a:lnTo>
                      <a:pt x="2307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8" name="Google Shape;758;p47"/>
              <p:cNvSpPr/>
              <p:nvPr/>
            </p:nvSpPr>
            <p:spPr>
              <a:xfrm flipH="1">
                <a:off x="6416215" y="3014029"/>
                <a:ext cx="79726" cy="55052"/>
              </a:xfrm>
              <a:custGeom>
                <a:avLst/>
                <a:gdLst/>
                <a:ahLst/>
                <a:cxnLst/>
                <a:rect l="l" t="t" r="r" b="b"/>
                <a:pathLst>
                  <a:path w="2501" h="1727" extrusionOk="0">
                    <a:moveTo>
                      <a:pt x="194" y="175"/>
                    </a:moveTo>
                    <a:lnTo>
                      <a:pt x="2307" y="195"/>
                    </a:lnTo>
                    <a:lnTo>
                      <a:pt x="2307" y="1532"/>
                    </a:lnTo>
                    <a:lnTo>
                      <a:pt x="175" y="1532"/>
                    </a:lnTo>
                    <a:lnTo>
                      <a:pt x="194" y="175"/>
                    </a:lnTo>
                    <a:close/>
                    <a:moveTo>
                      <a:pt x="97" y="1"/>
                    </a:moveTo>
                    <a:cubicBezTo>
                      <a:pt x="78" y="1"/>
                      <a:pt x="58" y="20"/>
                      <a:pt x="39" y="20"/>
                    </a:cubicBezTo>
                    <a:cubicBezTo>
                      <a:pt x="20" y="40"/>
                      <a:pt x="0" y="59"/>
                      <a:pt x="0" y="98"/>
                    </a:cubicBezTo>
                    <a:lnTo>
                      <a:pt x="0" y="1610"/>
                    </a:lnTo>
                    <a:cubicBezTo>
                      <a:pt x="0" y="1668"/>
                      <a:pt x="39" y="1707"/>
                      <a:pt x="97" y="1707"/>
                    </a:cubicBezTo>
                    <a:lnTo>
                      <a:pt x="2404" y="1726"/>
                    </a:lnTo>
                    <a:cubicBezTo>
                      <a:pt x="2443" y="1726"/>
                      <a:pt x="2482" y="1668"/>
                      <a:pt x="2482" y="1629"/>
                    </a:cubicBezTo>
                    <a:lnTo>
                      <a:pt x="2501" y="98"/>
                    </a:lnTo>
                    <a:cubicBezTo>
                      <a:pt x="2501" y="79"/>
                      <a:pt x="2482" y="59"/>
                      <a:pt x="2462" y="40"/>
                    </a:cubicBezTo>
                    <a:cubicBezTo>
                      <a:pt x="2462" y="20"/>
                      <a:pt x="2423" y="20"/>
                      <a:pt x="2404" y="20"/>
                    </a:cubicBezTo>
                    <a:lnTo>
                      <a:pt x="97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9" name="Google Shape;759;p47"/>
              <p:cNvSpPr/>
              <p:nvPr/>
            </p:nvSpPr>
            <p:spPr>
              <a:xfrm flipH="1">
                <a:off x="4925603" y="2778575"/>
                <a:ext cx="919602" cy="1165665"/>
              </a:xfrm>
              <a:custGeom>
                <a:avLst/>
                <a:gdLst/>
                <a:ahLst/>
                <a:cxnLst/>
                <a:rect l="l" t="t" r="r" b="b"/>
                <a:pathLst>
                  <a:path w="28848" h="36567" extrusionOk="0">
                    <a:moveTo>
                      <a:pt x="156" y="1"/>
                    </a:moveTo>
                    <a:lnTo>
                      <a:pt x="156" y="1"/>
                    </a:lnTo>
                    <a:cubicBezTo>
                      <a:pt x="1" y="20"/>
                      <a:pt x="1435" y="36485"/>
                      <a:pt x="1435" y="36485"/>
                    </a:cubicBezTo>
                    <a:cubicBezTo>
                      <a:pt x="1435" y="36519"/>
                      <a:pt x="1479" y="36567"/>
                      <a:pt x="1528" y="36567"/>
                    </a:cubicBezTo>
                    <a:cubicBezTo>
                      <a:pt x="1536" y="36567"/>
                      <a:pt x="1544" y="36565"/>
                      <a:pt x="1551" y="36563"/>
                    </a:cubicBezTo>
                    <a:lnTo>
                      <a:pt x="10333" y="35051"/>
                    </a:lnTo>
                    <a:cubicBezTo>
                      <a:pt x="10469" y="35031"/>
                      <a:pt x="10585" y="34915"/>
                      <a:pt x="10585" y="34760"/>
                    </a:cubicBezTo>
                    <a:lnTo>
                      <a:pt x="10721" y="21442"/>
                    </a:lnTo>
                    <a:cubicBezTo>
                      <a:pt x="10721" y="21442"/>
                      <a:pt x="22488" y="29603"/>
                      <a:pt x="23535" y="30224"/>
                    </a:cubicBezTo>
                    <a:cubicBezTo>
                      <a:pt x="23551" y="30232"/>
                      <a:pt x="23571" y="30236"/>
                      <a:pt x="23591" y="30236"/>
                    </a:cubicBezTo>
                    <a:cubicBezTo>
                      <a:pt x="23619" y="30236"/>
                      <a:pt x="23648" y="30227"/>
                      <a:pt x="23671" y="30204"/>
                    </a:cubicBezTo>
                    <a:lnTo>
                      <a:pt x="28828" y="22954"/>
                    </a:lnTo>
                    <a:cubicBezTo>
                      <a:pt x="28847" y="22915"/>
                      <a:pt x="28847" y="22857"/>
                      <a:pt x="28808" y="22818"/>
                    </a:cubicBezTo>
                    <a:cubicBezTo>
                      <a:pt x="28808" y="22818"/>
                      <a:pt x="17564" y="13920"/>
                      <a:pt x="17564" y="13901"/>
                    </a:cubicBezTo>
                    <a:cubicBezTo>
                      <a:pt x="17099" y="10857"/>
                      <a:pt x="16518" y="2463"/>
                      <a:pt x="16421" y="1067"/>
                    </a:cubicBezTo>
                    <a:cubicBezTo>
                      <a:pt x="16421" y="951"/>
                      <a:pt x="16324" y="835"/>
                      <a:pt x="16207" y="815"/>
                    </a:cubicBezTo>
                    <a:cubicBezTo>
                      <a:pt x="15917" y="738"/>
                      <a:pt x="15432" y="641"/>
                      <a:pt x="15277" y="621"/>
                    </a:cubicBezTo>
                    <a:cubicBezTo>
                      <a:pt x="15267" y="612"/>
                      <a:pt x="15253" y="607"/>
                      <a:pt x="15238" y="607"/>
                    </a:cubicBezTo>
                    <a:cubicBezTo>
                      <a:pt x="15223" y="607"/>
                      <a:pt x="15209" y="612"/>
                      <a:pt x="15199" y="621"/>
                    </a:cubicBezTo>
                    <a:lnTo>
                      <a:pt x="15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0" name="Google Shape;760;p47"/>
              <p:cNvSpPr/>
              <p:nvPr/>
            </p:nvSpPr>
            <p:spPr>
              <a:xfrm flipH="1">
                <a:off x="4921300" y="2774877"/>
                <a:ext cx="924511" cy="1172964"/>
              </a:xfrm>
              <a:custGeom>
                <a:avLst/>
                <a:gdLst/>
                <a:ahLst/>
                <a:cxnLst/>
                <a:rect l="l" t="t" r="r" b="b"/>
                <a:pathLst>
                  <a:path w="29002" h="36796" extrusionOk="0">
                    <a:moveTo>
                      <a:pt x="272" y="233"/>
                    </a:moveTo>
                    <a:lnTo>
                      <a:pt x="15238" y="854"/>
                    </a:lnTo>
                    <a:lnTo>
                      <a:pt x="15276" y="854"/>
                    </a:lnTo>
                    <a:cubicBezTo>
                      <a:pt x="15432" y="873"/>
                      <a:pt x="15916" y="970"/>
                      <a:pt x="16188" y="1047"/>
                    </a:cubicBezTo>
                    <a:cubicBezTo>
                      <a:pt x="16265" y="1067"/>
                      <a:pt x="16323" y="1125"/>
                      <a:pt x="16323" y="1203"/>
                    </a:cubicBezTo>
                    <a:cubicBezTo>
                      <a:pt x="16420" y="2812"/>
                      <a:pt x="17002" y="11012"/>
                      <a:pt x="17467" y="14036"/>
                    </a:cubicBezTo>
                    <a:cubicBezTo>
                      <a:pt x="17467" y="14094"/>
                      <a:pt x="17467" y="14094"/>
                      <a:pt x="28730" y="23012"/>
                    </a:cubicBezTo>
                    <a:lnTo>
                      <a:pt x="23593" y="30223"/>
                    </a:lnTo>
                    <a:cubicBezTo>
                      <a:pt x="22410" y="29487"/>
                      <a:pt x="10934" y="21538"/>
                      <a:pt x="10818" y="21461"/>
                    </a:cubicBezTo>
                    <a:cubicBezTo>
                      <a:pt x="10798" y="21451"/>
                      <a:pt x="10774" y="21446"/>
                      <a:pt x="10750" y="21446"/>
                    </a:cubicBezTo>
                    <a:cubicBezTo>
                      <a:pt x="10726" y="21446"/>
                      <a:pt x="10701" y="21451"/>
                      <a:pt x="10682" y="21461"/>
                    </a:cubicBezTo>
                    <a:cubicBezTo>
                      <a:pt x="10643" y="21480"/>
                      <a:pt x="10624" y="21519"/>
                      <a:pt x="10624" y="21558"/>
                    </a:cubicBezTo>
                    <a:lnTo>
                      <a:pt x="10488" y="34876"/>
                    </a:lnTo>
                    <a:cubicBezTo>
                      <a:pt x="10488" y="34953"/>
                      <a:pt x="10411" y="35031"/>
                      <a:pt x="10333" y="35050"/>
                    </a:cubicBezTo>
                    <a:lnTo>
                      <a:pt x="1570" y="36562"/>
                    </a:lnTo>
                    <a:cubicBezTo>
                      <a:pt x="1105" y="24524"/>
                      <a:pt x="233" y="1959"/>
                      <a:pt x="272" y="233"/>
                    </a:cubicBezTo>
                    <a:close/>
                    <a:moveTo>
                      <a:pt x="155" y="1"/>
                    </a:moveTo>
                    <a:cubicBezTo>
                      <a:pt x="0" y="20"/>
                      <a:pt x="0" y="20"/>
                      <a:pt x="194" y="5816"/>
                    </a:cubicBezTo>
                    <a:cubicBezTo>
                      <a:pt x="291" y="8860"/>
                      <a:pt x="446" y="13067"/>
                      <a:pt x="640" y="18359"/>
                    </a:cubicBezTo>
                    <a:cubicBezTo>
                      <a:pt x="970" y="27335"/>
                      <a:pt x="1338" y="36427"/>
                      <a:pt x="1338" y="36601"/>
                    </a:cubicBezTo>
                    <a:cubicBezTo>
                      <a:pt x="1338" y="36659"/>
                      <a:pt x="1357" y="36718"/>
                      <a:pt x="1415" y="36756"/>
                    </a:cubicBezTo>
                    <a:cubicBezTo>
                      <a:pt x="1454" y="36776"/>
                      <a:pt x="1493" y="36795"/>
                      <a:pt x="1551" y="36795"/>
                    </a:cubicBezTo>
                    <a:lnTo>
                      <a:pt x="1590" y="36795"/>
                    </a:lnTo>
                    <a:lnTo>
                      <a:pt x="10372" y="35283"/>
                    </a:lnTo>
                    <a:cubicBezTo>
                      <a:pt x="10566" y="35264"/>
                      <a:pt x="10721" y="35089"/>
                      <a:pt x="10721" y="34876"/>
                    </a:cubicBezTo>
                    <a:lnTo>
                      <a:pt x="10856" y="21790"/>
                    </a:lnTo>
                    <a:cubicBezTo>
                      <a:pt x="12388" y="22857"/>
                      <a:pt x="22527" y="29855"/>
                      <a:pt x="23496" y="30436"/>
                    </a:cubicBezTo>
                    <a:cubicBezTo>
                      <a:pt x="23532" y="30458"/>
                      <a:pt x="23572" y="30469"/>
                      <a:pt x="23610" y="30469"/>
                    </a:cubicBezTo>
                    <a:cubicBezTo>
                      <a:pt x="23675" y="30469"/>
                      <a:pt x="23738" y="30439"/>
                      <a:pt x="23787" y="30378"/>
                    </a:cubicBezTo>
                    <a:lnTo>
                      <a:pt x="28944" y="23128"/>
                    </a:lnTo>
                    <a:cubicBezTo>
                      <a:pt x="29002" y="23050"/>
                      <a:pt x="28982" y="22915"/>
                      <a:pt x="28905" y="22837"/>
                    </a:cubicBezTo>
                    <a:cubicBezTo>
                      <a:pt x="25183" y="19910"/>
                      <a:pt x="18223" y="14385"/>
                      <a:pt x="17700" y="13958"/>
                    </a:cubicBezTo>
                    <a:cubicBezTo>
                      <a:pt x="17234" y="10915"/>
                      <a:pt x="16672" y="2792"/>
                      <a:pt x="16556" y="1183"/>
                    </a:cubicBezTo>
                    <a:cubicBezTo>
                      <a:pt x="16556" y="1009"/>
                      <a:pt x="16420" y="854"/>
                      <a:pt x="16246" y="815"/>
                    </a:cubicBezTo>
                    <a:cubicBezTo>
                      <a:pt x="15955" y="737"/>
                      <a:pt x="15470" y="640"/>
                      <a:pt x="15315" y="602"/>
                    </a:cubicBezTo>
                    <a:lnTo>
                      <a:pt x="15218" y="602"/>
                    </a:lnTo>
                    <a:lnTo>
                      <a:pt x="15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1" name="Google Shape;761;p47"/>
              <p:cNvSpPr/>
              <p:nvPr/>
            </p:nvSpPr>
            <p:spPr>
              <a:xfrm flipH="1">
                <a:off x="5452118" y="3161641"/>
                <a:ext cx="180490" cy="336371"/>
              </a:xfrm>
              <a:custGeom>
                <a:avLst/>
                <a:gdLst/>
                <a:ahLst/>
                <a:cxnLst/>
                <a:rect l="l" t="t" r="r" b="b"/>
                <a:pathLst>
                  <a:path w="5662" h="10552" extrusionOk="0">
                    <a:moveTo>
                      <a:pt x="107" y="0"/>
                    </a:moveTo>
                    <a:cubicBezTo>
                      <a:pt x="98" y="0"/>
                      <a:pt x="88" y="2"/>
                      <a:pt x="78" y="5"/>
                    </a:cubicBezTo>
                    <a:cubicBezTo>
                      <a:pt x="20" y="5"/>
                      <a:pt x="0" y="64"/>
                      <a:pt x="0" y="102"/>
                    </a:cubicBezTo>
                    <a:lnTo>
                      <a:pt x="601" y="4329"/>
                    </a:lnTo>
                    <a:cubicBezTo>
                      <a:pt x="892" y="6325"/>
                      <a:pt x="1997" y="8109"/>
                      <a:pt x="3645" y="9253"/>
                    </a:cubicBezTo>
                    <a:lnTo>
                      <a:pt x="5506" y="10532"/>
                    </a:lnTo>
                    <a:cubicBezTo>
                      <a:pt x="5525" y="10551"/>
                      <a:pt x="5545" y="10551"/>
                      <a:pt x="5564" y="10551"/>
                    </a:cubicBezTo>
                    <a:cubicBezTo>
                      <a:pt x="5584" y="10551"/>
                      <a:pt x="5622" y="10532"/>
                      <a:pt x="5642" y="10513"/>
                    </a:cubicBezTo>
                    <a:cubicBezTo>
                      <a:pt x="5661" y="10474"/>
                      <a:pt x="5661" y="10416"/>
                      <a:pt x="5622" y="10377"/>
                    </a:cubicBezTo>
                    <a:lnTo>
                      <a:pt x="3761" y="9097"/>
                    </a:lnTo>
                    <a:cubicBezTo>
                      <a:pt x="2133" y="7992"/>
                      <a:pt x="1067" y="6248"/>
                      <a:pt x="776" y="4309"/>
                    </a:cubicBezTo>
                    <a:lnTo>
                      <a:pt x="175" y="83"/>
                    </a:lnTo>
                    <a:cubicBezTo>
                      <a:pt x="175" y="35"/>
                      <a:pt x="149" y="0"/>
                      <a:pt x="10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2" name="Google Shape;762;p47"/>
              <p:cNvSpPr/>
              <p:nvPr/>
            </p:nvSpPr>
            <p:spPr>
              <a:xfrm flipH="1">
                <a:off x="5558433" y="3903948"/>
                <a:ext cx="192221" cy="69238"/>
              </a:xfrm>
              <a:custGeom>
                <a:avLst/>
                <a:gdLst/>
                <a:ahLst/>
                <a:cxnLst/>
                <a:rect l="l" t="t" r="r" b="b"/>
                <a:pathLst>
                  <a:path w="6030" h="2172" extrusionOk="0">
                    <a:moveTo>
                      <a:pt x="5894" y="1"/>
                    </a:moveTo>
                    <a:lnTo>
                      <a:pt x="1" y="1086"/>
                    </a:lnTo>
                    <a:lnTo>
                      <a:pt x="175" y="2172"/>
                    </a:lnTo>
                    <a:lnTo>
                      <a:pt x="6030" y="1183"/>
                    </a:lnTo>
                    <a:lnTo>
                      <a:pt x="5894" y="1"/>
                    </a:lnTo>
                    <a:close/>
                  </a:path>
                </a:pathLst>
              </a:custGeom>
              <a:solidFill>
                <a:srgbClr val="E3A08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3" name="Google Shape;763;p47"/>
              <p:cNvSpPr/>
              <p:nvPr/>
            </p:nvSpPr>
            <p:spPr>
              <a:xfrm flipH="1">
                <a:off x="5554097" y="3900250"/>
                <a:ext cx="200892" cy="76665"/>
              </a:xfrm>
              <a:custGeom>
                <a:avLst/>
                <a:gdLst/>
                <a:ahLst/>
                <a:cxnLst/>
                <a:rect l="l" t="t" r="r" b="b"/>
                <a:pathLst>
                  <a:path w="6302" h="2405" extrusionOk="0">
                    <a:moveTo>
                      <a:pt x="5914" y="272"/>
                    </a:moveTo>
                    <a:lnTo>
                      <a:pt x="6030" y="1202"/>
                    </a:lnTo>
                    <a:lnTo>
                      <a:pt x="408" y="2152"/>
                    </a:lnTo>
                    <a:lnTo>
                      <a:pt x="272" y="1319"/>
                    </a:lnTo>
                    <a:lnTo>
                      <a:pt x="5914" y="272"/>
                    </a:lnTo>
                    <a:close/>
                    <a:moveTo>
                      <a:pt x="6011" y="0"/>
                    </a:moveTo>
                    <a:lnTo>
                      <a:pt x="98" y="1086"/>
                    </a:lnTo>
                    <a:cubicBezTo>
                      <a:pt x="40" y="1105"/>
                      <a:pt x="1" y="1164"/>
                      <a:pt x="1" y="1241"/>
                    </a:cubicBezTo>
                    <a:lnTo>
                      <a:pt x="195" y="2307"/>
                    </a:lnTo>
                    <a:cubicBezTo>
                      <a:pt x="195" y="2346"/>
                      <a:pt x="214" y="2365"/>
                      <a:pt x="234" y="2385"/>
                    </a:cubicBezTo>
                    <a:cubicBezTo>
                      <a:pt x="253" y="2404"/>
                      <a:pt x="292" y="2404"/>
                      <a:pt x="311" y="2404"/>
                    </a:cubicBezTo>
                    <a:lnTo>
                      <a:pt x="331" y="2404"/>
                    </a:lnTo>
                    <a:lnTo>
                      <a:pt x="6185" y="1416"/>
                    </a:lnTo>
                    <a:cubicBezTo>
                      <a:pt x="6243" y="1396"/>
                      <a:pt x="6301" y="1338"/>
                      <a:pt x="6282" y="1280"/>
                    </a:cubicBezTo>
                    <a:lnTo>
                      <a:pt x="6146" y="117"/>
                    </a:lnTo>
                    <a:cubicBezTo>
                      <a:pt x="6146" y="78"/>
                      <a:pt x="6127" y="39"/>
                      <a:pt x="6108" y="20"/>
                    </a:cubicBezTo>
                    <a:cubicBezTo>
                      <a:pt x="6069" y="0"/>
                      <a:pt x="6030" y="0"/>
                      <a:pt x="601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4" name="Google Shape;764;p47"/>
              <p:cNvSpPr/>
              <p:nvPr/>
            </p:nvSpPr>
            <p:spPr>
              <a:xfrm flipH="1">
                <a:off x="5516425" y="3936719"/>
                <a:ext cx="448676" cy="243512"/>
              </a:xfrm>
              <a:custGeom>
                <a:avLst/>
                <a:gdLst/>
                <a:ahLst/>
                <a:cxnLst/>
                <a:rect l="l" t="t" r="r" b="b"/>
                <a:pathLst>
                  <a:path w="14075" h="7639" extrusionOk="0">
                    <a:moveTo>
                      <a:pt x="12931" y="0"/>
                    </a:moveTo>
                    <a:lnTo>
                      <a:pt x="6495" y="1086"/>
                    </a:lnTo>
                    <a:lnTo>
                      <a:pt x="6631" y="1900"/>
                    </a:lnTo>
                    <a:lnTo>
                      <a:pt x="1474" y="5118"/>
                    </a:lnTo>
                    <a:cubicBezTo>
                      <a:pt x="505" y="5719"/>
                      <a:pt x="1" y="6688"/>
                      <a:pt x="156" y="7638"/>
                    </a:cubicBezTo>
                    <a:lnTo>
                      <a:pt x="14075" y="5234"/>
                    </a:lnTo>
                    <a:lnTo>
                      <a:pt x="1293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5" name="Google Shape;765;p47"/>
              <p:cNvSpPr/>
              <p:nvPr/>
            </p:nvSpPr>
            <p:spPr>
              <a:xfrm flipH="1">
                <a:off x="5512695" y="3932830"/>
                <a:ext cx="456709" cy="251099"/>
              </a:xfrm>
              <a:custGeom>
                <a:avLst/>
                <a:gdLst/>
                <a:ahLst/>
                <a:cxnLst/>
                <a:rect l="l" t="t" r="r" b="b"/>
                <a:pathLst>
                  <a:path w="14327" h="7877" extrusionOk="0">
                    <a:moveTo>
                      <a:pt x="12969" y="258"/>
                    </a:moveTo>
                    <a:lnTo>
                      <a:pt x="14055" y="5259"/>
                    </a:lnTo>
                    <a:lnTo>
                      <a:pt x="407" y="7605"/>
                    </a:lnTo>
                    <a:cubicBezTo>
                      <a:pt x="310" y="6752"/>
                      <a:pt x="775" y="5899"/>
                      <a:pt x="1667" y="5356"/>
                    </a:cubicBezTo>
                    <a:lnTo>
                      <a:pt x="6843" y="2138"/>
                    </a:lnTo>
                    <a:cubicBezTo>
                      <a:pt x="6882" y="2099"/>
                      <a:pt x="6901" y="2061"/>
                      <a:pt x="6901" y="2003"/>
                    </a:cubicBezTo>
                    <a:lnTo>
                      <a:pt x="6766" y="1305"/>
                    </a:lnTo>
                    <a:lnTo>
                      <a:pt x="12969" y="258"/>
                    </a:lnTo>
                    <a:close/>
                    <a:moveTo>
                      <a:pt x="13077" y="1"/>
                    </a:moveTo>
                    <a:cubicBezTo>
                      <a:pt x="13067" y="1"/>
                      <a:pt x="13057" y="2"/>
                      <a:pt x="13047" y="6"/>
                    </a:cubicBezTo>
                    <a:lnTo>
                      <a:pt x="6611" y="1091"/>
                    </a:lnTo>
                    <a:cubicBezTo>
                      <a:pt x="6572" y="1091"/>
                      <a:pt x="6552" y="1111"/>
                      <a:pt x="6533" y="1130"/>
                    </a:cubicBezTo>
                    <a:cubicBezTo>
                      <a:pt x="6514" y="1169"/>
                      <a:pt x="6514" y="1188"/>
                      <a:pt x="6514" y="1227"/>
                    </a:cubicBezTo>
                    <a:lnTo>
                      <a:pt x="6630" y="1964"/>
                    </a:lnTo>
                    <a:lnTo>
                      <a:pt x="1532" y="5143"/>
                    </a:lnTo>
                    <a:cubicBezTo>
                      <a:pt x="523" y="5763"/>
                      <a:pt x="0" y="6771"/>
                      <a:pt x="174" y="7780"/>
                    </a:cubicBezTo>
                    <a:cubicBezTo>
                      <a:pt x="174" y="7799"/>
                      <a:pt x="194" y="7838"/>
                      <a:pt x="233" y="7857"/>
                    </a:cubicBezTo>
                    <a:cubicBezTo>
                      <a:pt x="252" y="7876"/>
                      <a:pt x="271" y="7876"/>
                      <a:pt x="291" y="7876"/>
                    </a:cubicBezTo>
                    <a:lnTo>
                      <a:pt x="310" y="7876"/>
                    </a:lnTo>
                    <a:lnTo>
                      <a:pt x="14229" y="5473"/>
                    </a:lnTo>
                    <a:cubicBezTo>
                      <a:pt x="14249" y="5473"/>
                      <a:pt x="14288" y="5453"/>
                      <a:pt x="14307" y="5434"/>
                    </a:cubicBezTo>
                    <a:cubicBezTo>
                      <a:pt x="14326" y="5395"/>
                      <a:pt x="14326" y="5376"/>
                      <a:pt x="14326" y="5337"/>
                    </a:cubicBezTo>
                    <a:lnTo>
                      <a:pt x="13183" y="103"/>
                    </a:lnTo>
                    <a:cubicBezTo>
                      <a:pt x="13166" y="38"/>
                      <a:pt x="13124" y="1"/>
                      <a:pt x="1307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6" name="Google Shape;766;p47"/>
              <p:cNvSpPr/>
              <p:nvPr/>
            </p:nvSpPr>
            <p:spPr>
              <a:xfrm flipH="1">
                <a:off x="5774724" y="3965027"/>
                <a:ext cx="44533" cy="58240"/>
              </a:xfrm>
              <a:custGeom>
                <a:avLst/>
                <a:gdLst/>
                <a:ahLst/>
                <a:cxnLst/>
                <a:rect l="l" t="t" r="r" b="b"/>
                <a:pathLst>
                  <a:path w="1397" h="1827" extrusionOk="0">
                    <a:moveTo>
                      <a:pt x="737" y="256"/>
                    </a:moveTo>
                    <a:cubicBezTo>
                      <a:pt x="854" y="256"/>
                      <a:pt x="951" y="275"/>
                      <a:pt x="1028" y="333"/>
                    </a:cubicBezTo>
                    <a:cubicBezTo>
                      <a:pt x="1067" y="372"/>
                      <a:pt x="1125" y="430"/>
                      <a:pt x="1125" y="527"/>
                    </a:cubicBezTo>
                    <a:cubicBezTo>
                      <a:pt x="1164" y="799"/>
                      <a:pt x="990" y="1555"/>
                      <a:pt x="815" y="1574"/>
                    </a:cubicBezTo>
                    <a:cubicBezTo>
                      <a:pt x="809" y="1580"/>
                      <a:pt x="804" y="1582"/>
                      <a:pt x="798" y="1582"/>
                    </a:cubicBezTo>
                    <a:cubicBezTo>
                      <a:pt x="783" y="1582"/>
                      <a:pt x="765" y="1568"/>
                      <a:pt x="737" y="1555"/>
                    </a:cubicBezTo>
                    <a:cubicBezTo>
                      <a:pt x="524" y="1380"/>
                      <a:pt x="311" y="818"/>
                      <a:pt x="292" y="644"/>
                    </a:cubicBezTo>
                    <a:cubicBezTo>
                      <a:pt x="272" y="450"/>
                      <a:pt x="447" y="275"/>
                      <a:pt x="679" y="256"/>
                    </a:cubicBezTo>
                    <a:close/>
                    <a:moveTo>
                      <a:pt x="716" y="0"/>
                    </a:moveTo>
                    <a:cubicBezTo>
                      <a:pt x="691" y="0"/>
                      <a:pt x="666" y="1"/>
                      <a:pt x="641" y="4"/>
                    </a:cubicBezTo>
                    <a:cubicBezTo>
                      <a:pt x="272" y="62"/>
                      <a:pt x="1" y="353"/>
                      <a:pt x="40" y="663"/>
                    </a:cubicBezTo>
                    <a:cubicBezTo>
                      <a:pt x="59" y="876"/>
                      <a:pt x="311" y="1516"/>
                      <a:pt x="582" y="1729"/>
                    </a:cubicBezTo>
                    <a:cubicBezTo>
                      <a:pt x="660" y="1787"/>
                      <a:pt x="737" y="1826"/>
                      <a:pt x="815" y="1826"/>
                    </a:cubicBezTo>
                    <a:lnTo>
                      <a:pt x="854" y="1826"/>
                    </a:lnTo>
                    <a:cubicBezTo>
                      <a:pt x="1280" y="1768"/>
                      <a:pt x="1397" y="702"/>
                      <a:pt x="1377" y="489"/>
                    </a:cubicBezTo>
                    <a:cubicBezTo>
                      <a:pt x="1358" y="353"/>
                      <a:pt x="1280" y="236"/>
                      <a:pt x="1183" y="140"/>
                    </a:cubicBezTo>
                    <a:cubicBezTo>
                      <a:pt x="1048" y="55"/>
                      <a:pt x="884" y="0"/>
                      <a:pt x="71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7" name="Google Shape;767;p47"/>
              <p:cNvSpPr/>
              <p:nvPr/>
            </p:nvSpPr>
            <p:spPr>
              <a:xfrm flipH="1">
                <a:off x="5792034" y="3991072"/>
                <a:ext cx="66751" cy="39592"/>
              </a:xfrm>
              <a:custGeom>
                <a:avLst/>
                <a:gdLst/>
                <a:ahLst/>
                <a:cxnLst/>
                <a:rect l="l" t="t" r="r" b="b"/>
                <a:pathLst>
                  <a:path w="2094" h="1242" extrusionOk="0">
                    <a:moveTo>
                      <a:pt x="737" y="253"/>
                    </a:moveTo>
                    <a:cubicBezTo>
                      <a:pt x="795" y="253"/>
                      <a:pt x="853" y="253"/>
                      <a:pt x="892" y="272"/>
                    </a:cubicBezTo>
                    <a:cubicBezTo>
                      <a:pt x="1202" y="369"/>
                      <a:pt x="1842" y="796"/>
                      <a:pt x="1842" y="932"/>
                    </a:cubicBezTo>
                    <a:cubicBezTo>
                      <a:pt x="1804" y="977"/>
                      <a:pt x="1636" y="996"/>
                      <a:pt x="1429" y="996"/>
                    </a:cubicBezTo>
                    <a:cubicBezTo>
                      <a:pt x="1108" y="996"/>
                      <a:pt x="692" y="952"/>
                      <a:pt x="504" y="893"/>
                    </a:cubicBezTo>
                    <a:cubicBezTo>
                      <a:pt x="407" y="854"/>
                      <a:pt x="330" y="777"/>
                      <a:pt x="291" y="699"/>
                    </a:cubicBezTo>
                    <a:cubicBezTo>
                      <a:pt x="252" y="621"/>
                      <a:pt x="272" y="544"/>
                      <a:pt x="310" y="466"/>
                    </a:cubicBezTo>
                    <a:cubicBezTo>
                      <a:pt x="388" y="331"/>
                      <a:pt x="562" y="253"/>
                      <a:pt x="737" y="253"/>
                    </a:cubicBezTo>
                    <a:close/>
                    <a:moveTo>
                      <a:pt x="737" y="1"/>
                    </a:moveTo>
                    <a:cubicBezTo>
                      <a:pt x="474" y="1"/>
                      <a:pt x="217" y="141"/>
                      <a:pt x="97" y="350"/>
                    </a:cubicBezTo>
                    <a:cubicBezTo>
                      <a:pt x="20" y="486"/>
                      <a:pt x="0" y="641"/>
                      <a:pt x="58" y="796"/>
                    </a:cubicBezTo>
                    <a:cubicBezTo>
                      <a:pt x="116" y="932"/>
                      <a:pt x="252" y="1067"/>
                      <a:pt x="427" y="1106"/>
                    </a:cubicBezTo>
                    <a:cubicBezTo>
                      <a:pt x="543" y="1145"/>
                      <a:pt x="1008" y="1242"/>
                      <a:pt x="1415" y="1242"/>
                    </a:cubicBezTo>
                    <a:cubicBezTo>
                      <a:pt x="1706" y="1242"/>
                      <a:pt x="1977" y="1184"/>
                      <a:pt x="2055" y="1048"/>
                    </a:cubicBezTo>
                    <a:cubicBezTo>
                      <a:pt x="2074" y="990"/>
                      <a:pt x="2094" y="932"/>
                      <a:pt x="2055" y="835"/>
                    </a:cubicBezTo>
                    <a:cubicBezTo>
                      <a:pt x="1939" y="505"/>
                      <a:pt x="1183" y="117"/>
                      <a:pt x="969" y="40"/>
                    </a:cubicBezTo>
                    <a:cubicBezTo>
                      <a:pt x="894" y="13"/>
                      <a:pt x="815" y="1"/>
                      <a:pt x="73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8" name="Google Shape;768;p47"/>
              <p:cNvSpPr/>
              <p:nvPr/>
            </p:nvSpPr>
            <p:spPr>
              <a:xfrm flipH="1">
                <a:off x="5756170" y="4023843"/>
                <a:ext cx="35257" cy="23526"/>
              </a:xfrm>
              <a:custGeom>
                <a:avLst/>
                <a:gdLst/>
                <a:ahLst/>
                <a:cxnLst/>
                <a:rect l="l" t="t" r="r" b="b"/>
                <a:pathLst>
                  <a:path w="1106" h="738" extrusionOk="0">
                    <a:moveTo>
                      <a:pt x="0" y="1"/>
                    </a:moveTo>
                    <a:lnTo>
                      <a:pt x="1105" y="737"/>
                    </a:lnTo>
                  </a:path>
                </a:pathLst>
              </a:custGeom>
              <a:solidFill>
                <a:srgbClr val="6B1C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9" name="Google Shape;769;p47"/>
              <p:cNvSpPr/>
              <p:nvPr/>
            </p:nvSpPr>
            <p:spPr>
              <a:xfrm flipH="1">
                <a:off x="5751867" y="4019890"/>
                <a:ext cx="43895" cy="31176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978" extrusionOk="0">
                    <a:moveTo>
                      <a:pt x="129" y="1"/>
                    </a:moveTo>
                    <a:cubicBezTo>
                      <a:pt x="94" y="1"/>
                      <a:pt x="61" y="15"/>
                      <a:pt x="39" y="47"/>
                    </a:cubicBezTo>
                    <a:cubicBezTo>
                      <a:pt x="0" y="105"/>
                      <a:pt x="20" y="183"/>
                      <a:pt x="78" y="221"/>
                    </a:cubicBezTo>
                    <a:lnTo>
                      <a:pt x="1164" y="958"/>
                    </a:lnTo>
                    <a:cubicBezTo>
                      <a:pt x="1183" y="978"/>
                      <a:pt x="1222" y="978"/>
                      <a:pt x="1241" y="978"/>
                    </a:cubicBezTo>
                    <a:cubicBezTo>
                      <a:pt x="1280" y="978"/>
                      <a:pt x="1319" y="958"/>
                      <a:pt x="1338" y="919"/>
                    </a:cubicBezTo>
                    <a:cubicBezTo>
                      <a:pt x="1377" y="861"/>
                      <a:pt x="1358" y="784"/>
                      <a:pt x="1299" y="764"/>
                    </a:cubicBezTo>
                    <a:lnTo>
                      <a:pt x="214" y="28"/>
                    </a:lnTo>
                    <a:cubicBezTo>
                      <a:pt x="188" y="10"/>
                      <a:pt x="158" y="1"/>
                      <a:pt x="12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0" name="Google Shape;770;p47"/>
              <p:cNvSpPr/>
              <p:nvPr/>
            </p:nvSpPr>
            <p:spPr>
              <a:xfrm flipH="1">
                <a:off x="5741347" y="4014566"/>
                <a:ext cx="34651" cy="23526"/>
              </a:xfrm>
              <a:custGeom>
                <a:avLst/>
                <a:gdLst/>
                <a:ahLst/>
                <a:cxnLst/>
                <a:rect l="l" t="t" r="r" b="b"/>
                <a:pathLst>
                  <a:path w="1087" h="738" extrusionOk="0">
                    <a:moveTo>
                      <a:pt x="1" y="1"/>
                    </a:moveTo>
                    <a:lnTo>
                      <a:pt x="1086" y="737"/>
                    </a:lnTo>
                  </a:path>
                </a:pathLst>
              </a:custGeom>
              <a:solidFill>
                <a:srgbClr val="6B1C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1" name="Google Shape;771;p47"/>
              <p:cNvSpPr/>
              <p:nvPr/>
            </p:nvSpPr>
            <p:spPr>
              <a:xfrm flipH="1">
                <a:off x="5737011" y="4010805"/>
                <a:ext cx="43290" cy="30985"/>
              </a:xfrm>
              <a:custGeom>
                <a:avLst/>
                <a:gdLst/>
                <a:ahLst/>
                <a:cxnLst/>
                <a:rect l="l" t="t" r="r" b="b"/>
                <a:pathLst>
                  <a:path w="1358" h="972" extrusionOk="0">
                    <a:moveTo>
                      <a:pt x="123" y="1"/>
                    </a:moveTo>
                    <a:cubicBezTo>
                      <a:pt x="85" y="1"/>
                      <a:pt x="51" y="17"/>
                      <a:pt x="39" y="41"/>
                    </a:cubicBezTo>
                    <a:cubicBezTo>
                      <a:pt x="0" y="99"/>
                      <a:pt x="0" y="177"/>
                      <a:pt x="58" y="216"/>
                    </a:cubicBezTo>
                    <a:lnTo>
                      <a:pt x="1163" y="952"/>
                    </a:lnTo>
                    <a:cubicBezTo>
                      <a:pt x="1183" y="972"/>
                      <a:pt x="1202" y="972"/>
                      <a:pt x="1221" y="972"/>
                    </a:cubicBezTo>
                    <a:cubicBezTo>
                      <a:pt x="1260" y="972"/>
                      <a:pt x="1299" y="952"/>
                      <a:pt x="1318" y="914"/>
                    </a:cubicBezTo>
                    <a:cubicBezTo>
                      <a:pt x="1357" y="855"/>
                      <a:pt x="1338" y="797"/>
                      <a:pt x="1299" y="758"/>
                    </a:cubicBezTo>
                    <a:lnTo>
                      <a:pt x="194" y="22"/>
                    </a:lnTo>
                    <a:cubicBezTo>
                      <a:pt x="172" y="7"/>
                      <a:pt x="147" y="1"/>
                      <a:pt x="12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2" name="Google Shape;772;p47"/>
              <p:cNvSpPr/>
              <p:nvPr/>
            </p:nvSpPr>
            <p:spPr>
              <a:xfrm flipH="1">
                <a:off x="5771025" y="4034363"/>
                <a:ext cx="35257" cy="23494"/>
              </a:xfrm>
              <a:custGeom>
                <a:avLst/>
                <a:gdLst/>
                <a:ahLst/>
                <a:cxnLst/>
                <a:rect l="l" t="t" r="r" b="b"/>
                <a:pathLst>
                  <a:path w="1106" h="737" extrusionOk="0">
                    <a:moveTo>
                      <a:pt x="1" y="0"/>
                    </a:moveTo>
                    <a:lnTo>
                      <a:pt x="1106" y="737"/>
                    </a:lnTo>
                  </a:path>
                </a:pathLst>
              </a:custGeom>
              <a:solidFill>
                <a:srgbClr val="6B1C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3" name="Google Shape;773;p47"/>
              <p:cNvSpPr/>
              <p:nvPr/>
            </p:nvSpPr>
            <p:spPr>
              <a:xfrm flipH="1">
                <a:off x="5766690" y="4030601"/>
                <a:ext cx="43895" cy="309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972" extrusionOk="0">
                    <a:moveTo>
                      <a:pt x="147" y="1"/>
                    </a:moveTo>
                    <a:cubicBezTo>
                      <a:pt x="105" y="1"/>
                      <a:pt x="64" y="22"/>
                      <a:pt x="39" y="60"/>
                    </a:cubicBezTo>
                    <a:cubicBezTo>
                      <a:pt x="0" y="118"/>
                      <a:pt x="20" y="196"/>
                      <a:pt x="78" y="215"/>
                    </a:cubicBezTo>
                    <a:lnTo>
                      <a:pt x="1163" y="952"/>
                    </a:lnTo>
                    <a:cubicBezTo>
                      <a:pt x="1183" y="971"/>
                      <a:pt x="1202" y="971"/>
                      <a:pt x="1241" y="971"/>
                    </a:cubicBezTo>
                    <a:cubicBezTo>
                      <a:pt x="1280" y="971"/>
                      <a:pt x="1318" y="952"/>
                      <a:pt x="1338" y="932"/>
                    </a:cubicBezTo>
                    <a:cubicBezTo>
                      <a:pt x="1377" y="874"/>
                      <a:pt x="1357" y="797"/>
                      <a:pt x="1299" y="758"/>
                    </a:cubicBezTo>
                    <a:lnTo>
                      <a:pt x="213" y="21"/>
                    </a:lnTo>
                    <a:cubicBezTo>
                      <a:pt x="193" y="7"/>
                      <a:pt x="170" y="1"/>
                      <a:pt x="14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4" name="Google Shape;774;p47"/>
              <p:cNvSpPr/>
              <p:nvPr/>
            </p:nvSpPr>
            <p:spPr>
              <a:xfrm flipH="1">
                <a:off x="5511452" y="4104177"/>
                <a:ext cx="448708" cy="106949"/>
              </a:xfrm>
              <a:custGeom>
                <a:avLst/>
                <a:gdLst/>
                <a:ahLst/>
                <a:cxnLst/>
                <a:rect l="l" t="t" r="r" b="b"/>
                <a:pathLst>
                  <a:path w="14076" h="3355" extrusionOk="0">
                    <a:moveTo>
                      <a:pt x="13920" y="1"/>
                    </a:moveTo>
                    <a:lnTo>
                      <a:pt x="1" y="2385"/>
                    </a:lnTo>
                    <a:lnTo>
                      <a:pt x="156" y="3354"/>
                    </a:lnTo>
                    <a:lnTo>
                      <a:pt x="14075" y="970"/>
                    </a:lnTo>
                    <a:lnTo>
                      <a:pt x="1392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5" name="Google Shape;775;p47"/>
              <p:cNvSpPr/>
              <p:nvPr/>
            </p:nvSpPr>
            <p:spPr>
              <a:xfrm flipH="1">
                <a:off x="5507148" y="4099841"/>
                <a:ext cx="457315" cy="114982"/>
              </a:xfrm>
              <a:custGeom>
                <a:avLst/>
                <a:gdLst/>
                <a:ahLst/>
                <a:cxnLst/>
                <a:rect l="l" t="t" r="r" b="b"/>
                <a:pathLst>
                  <a:path w="14346" h="3607" extrusionOk="0">
                    <a:moveTo>
                      <a:pt x="13958" y="272"/>
                    </a:moveTo>
                    <a:lnTo>
                      <a:pt x="14074" y="1009"/>
                    </a:lnTo>
                    <a:lnTo>
                      <a:pt x="407" y="3355"/>
                    </a:lnTo>
                    <a:lnTo>
                      <a:pt x="272" y="2618"/>
                    </a:lnTo>
                    <a:lnTo>
                      <a:pt x="13958" y="272"/>
                    </a:lnTo>
                    <a:close/>
                    <a:moveTo>
                      <a:pt x="14036" y="1"/>
                    </a:moveTo>
                    <a:lnTo>
                      <a:pt x="116" y="2405"/>
                    </a:lnTo>
                    <a:cubicBezTo>
                      <a:pt x="78" y="2405"/>
                      <a:pt x="58" y="2424"/>
                      <a:pt x="39" y="2444"/>
                    </a:cubicBezTo>
                    <a:cubicBezTo>
                      <a:pt x="19" y="2482"/>
                      <a:pt x="0" y="2502"/>
                      <a:pt x="19" y="2541"/>
                    </a:cubicBezTo>
                    <a:lnTo>
                      <a:pt x="175" y="3510"/>
                    </a:lnTo>
                    <a:cubicBezTo>
                      <a:pt x="194" y="3529"/>
                      <a:pt x="213" y="3568"/>
                      <a:pt x="233" y="3587"/>
                    </a:cubicBezTo>
                    <a:cubicBezTo>
                      <a:pt x="252" y="3607"/>
                      <a:pt x="272" y="3607"/>
                      <a:pt x="310" y="3607"/>
                    </a:cubicBezTo>
                    <a:lnTo>
                      <a:pt x="330" y="3607"/>
                    </a:lnTo>
                    <a:lnTo>
                      <a:pt x="14229" y="1222"/>
                    </a:lnTo>
                    <a:cubicBezTo>
                      <a:pt x="14268" y="1222"/>
                      <a:pt x="14288" y="1203"/>
                      <a:pt x="14307" y="1164"/>
                    </a:cubicBezTo>
                    <a:cubicBezTo>
                      <a:pt x="14326" y="1145"/>
                      <a:pt x="14346" y="1106"/>
                      <a:pt x="14326" y="1087"/>
                    </a:cubicBezTo>
                    <a:lnTo>
                      <a:pt x="14171" y="117"/>
                    </a:lnTo>
                    <a:cubicBezTo>
                      <a:pt x="14152" y="40"/>
                      <a:pt x="14094" y="1"/>
                      <a:pt x="140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6" name="Google Shape;776;p47"/>
              <p:cNvSpPr/>
              <p:nvPr/>
            </p:nvSpPr>
            <p:spPr>
              <a:xfrm flipH="1">
                <a:off x="4925580" y="3549236"/>
                <a:ext cx="137870" cy="178004"/>
              </a:xfrm>
              <a:custGeom>
                <a:avLst/>
                <a:gdLst/>
                <a:ahLst/>
                <a:cxnLst/>
                <a:rect l="l" t="t" r="r" b="b"/>
                <a:pathLst>
                  <a:path w="4325" h="5584" extrusionOk="0">
                    <a:moveTo>
                      <a:pt x="3510" y="0"/>
                    </a:moveTo>
                    <a:lnTo>
                      <a:pt x="1" y="4944"/>
                    </a:lnTo>
                    <a:lnTo>
                      <a:pt x="873" y="5583"/>
                    </a:lnTo>
                    <a:lnTo>
                      <a:pt x="4324" y="737"/>
                    </a:lnTo>
                    <a:lnTo>
                      <a:pt x="3510" y="0"/>
                    </a:lnTo>
                    <a:close/>
                  </a:path>
                </a:pathLst>
              </a:custGeom>
              <a:solidFill>
                <a:srgbClr val="E3A08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7" name="Google Shape;777;p47"/>
              <p:cNvSpPr/>
              <p:nvPr/>
            </p:nvSpPr>
            <p:spPr>
              <a:xfrm flipH="1">
                <a:off x="4921277" y="3544901"/>
                <a:ext cx="146477" cy="186037"/>
              </a:xfrm>
              <a:custGeom>
                <a:avLst/>
                <a:gdLst/>
                <a:ahLst/>
                <a:cxnLst/>
                <a:rect l="l" t="t" r="r" b="b"/>
                <a:pathLst>
                  <a:path w="4595" h="5836" extrusionOk="0">
                    <a:moveTo>
                      <a:pt x="3664" y="311"/>
                    </a:moveTo>
                    <a:lnTo>
                      <a:pt x="4304" y="892"/>
                    </a:lnTo>
                    <a:lnTo>
                      <a:pt x="989" y="5545"/>
                    </a:lnTo>
                    <a:lnTo>
                      <a:pt x="291" y="5060"/>
                    </a:lnTo>
                    <a:lnTo>
                      <a:pt x="3664" y="311"/>
                    </a:lnTo>
                    <a:close/>
                    <a:moveTo>
                      <a:pt x="3625" y="0"/>
                    </a:moveTo>
                    <a:cubicBezTo>
                      <a:pt x="3606" y="20"/>
                      <a:pt x="3567" y="39"/>
                      <a:pt x="3548" y="59"/>
                    </a:cubicBezTo>
                    <a:lnTo>
                      <a:pt x="39" y="5002"/>
                    </a:lnTo>
                    <a:cubicBezTo>
                      <a:pt x="0" y="5060"/>
                      <a:pt x="0" y="5138"/>
                      <a:pt x="58" y="5176"/>
                    </a:cubicBezTo>
                    <a:lnTo>
                      <a:pt x="950" y="5816"/>
                    </a:lnTo>
                    <a:cubicBezTo>
                      <a:pt x="970" y="5836"/>
                      <a:pt x="989" y="5836"/>
                      <a:pt x="1008" y="5836"/>
                    </a:cubicBezTo>
                    <a:lnTo>
                      <a:pt x="1028" y="5836"/>
                    </a:lnTo>
                    <a:cubicBezTo>
                      <a:pt x="1066" y="5836"/>
                      <a:pt x="1105" y="5816"/>
                      <a:pt x="1105" y="5777"/>
                    </a:cubicBezTo>
                    <a:lnTo>
                      <a:pt x="4556" y="931"/>
                    </a:lnTo>
                    <a:cubicBezTo>
                      <a:pt x="4595" y="892"/>
                      <a:pt x="4575" y="815"/>
                      <a:pt x="4537" y="776"/>
                    </a:cubicBezTo>
                    <a:lnTo>
                      <a:pt x="3722" y="39"/>
                    </a:lnTo>
                    <a:cubicBezTo>
                      <a:pt x="3703" y="20"/>
                      <a:pt x="3664" y="0"/>
                      <a:pt x="362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8" name="Google Shape;778;p47"/>
              <p:cNvSpPr/>
              <p:nvPr/>
            </p:nvSpPr>
            <p:spPr>
              <a:xfrm flipH="1">
                <a:off x="4781621" y="3565303"/>
                <a:ext cx="294803" cy="459801"/>
              </a:xfrm>
              <a:custGeom>
                <a:avLst/>
                <a:gdLst/>
                <a:ahLst/>
                <a:cxnLst/>
                <a:rect l="l" t="t" r="r" b="b"/>
                <a:pathLst>
                  <a:path w="9248" h="14424" extrusionOk="0">
                    <a:moveTo>
                      <a:pt x="4750" y="0"/>
                    </a:moveTo>
                    <a:lnTo>
                      <a:pt x="951" y="5312"/>
                    </a:lnTo>
                    <a:lnTo>
                      <a:pt x="1649" y="5797"/>
                    </a:lnTo>
                    <a:lnTo>
                      <a:pt x="253" y="11729"/>
                    </a:lnTo>
                    <a:cubicBezTo>
                      <a:pt x="1" y="12834"/>
                      <a:pt x="330" y="13880"/>
                      <a:pt x="1106" y="14423"/>
                    </a:cubicBezTo>
                    <a:lnTo>
                      <a:pt x="9248" y="2908"/>
                    </a:lnTo>
                    <a:lnTo>
                      <a:pt x="475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9" name="Google Shape;779;p47"/>
              <p:cNvSpPr/>
              <p:nvPr/>
            </p:nvSpPr>
            <p:spPr>
              <a:xfrm flipH="1">
                <a:off x="4777286" y="3561573"/>
                <a:ext cx="303442" cy="467229"/>
              </a:xfrm>
              <a:custGeom>
                <a:avLst/>
                <a:gdLst/>
                <a:ahLst/>
                <a:cxnLst/>
                <a:rect l="l" t="t" r="r" b="b"/>
                <a:pathLst>
                  <a:path w="9519" h="14657" extrusionOk="0">
                    <a:moveTo>
                      <a:pt x="4905" y="292"/>
                    </a:moveTo>
                    <a:lnTo>
                      <a:pt x="9208" y="3044"/>
                    </a:lnTo>
                    <a:lnTo>
                      <a:pt x="1221" y="14366"/>
                    </a:lnTo>
                    <a:cubicBezTo>
                      <a:pt x="543" y="13823"/>
                      <a:pt x="272" y="12892"/>
                      <a:pt x="524" y="11884"/>
                    </a:cubicBezTo>
                    <a:lnTo>
                      <a:pt x="1900" y="5952"/>
                    </a:lnTo>
                    <a:cubicBezTo>
                      <a:pt x="1900" y="5894"/>
                      <a:pt x="1881" y="5855"/>
                      <a:pt x="1842" y="5817"/>
                    </a:cubicBezTo>
                    <a:lnTo>
                      <a:pt x="1260" y="5410"/>
                    </a:lnTo>
                    <a:lnTo>
                      <a:pt x="4905" y="292"/>
                    </a:lnTo>
                    <a:close/>
                    <a:moveTo>
                      <a:pt x="4877" y="0"/>
                    </a:moveTo>
                    <a:cubicBezTo>
                      <a:pt x="4835" y="0"/>
                      <a:pt x="4794" y="21"/>
                      <a:pt x="4769" y="59"/>
                    </a:cubicBezTo>
                    <a:lnTo>
                      <a:pt x="989" y="5371"/>
                    </a:lnTo>
                    <a:cubicBezTo>
                      <a:pt x="969" y="5390"/>
                      <a:pt x="969" y="5429"/>
                      <a:pt x="969" y="5448"/>
                    </a:cubicBezTo>
                    <a:cubicBezTo>
                      <a:pt x="989" y="5487"/>
                      <a:pt x="1008" y="5506"/>
                      <a:pt x="1028" y="5526"/>
                    </a:cubicBezTo>
                    <a:lnTo>
                      <a:pt x="1648" y="5972"/>
                    </a:lnTo>
                    <a:lnTo>
                      <a:pt x="272" y="11826"/>
                    </a:lnTo>
                    <a:cubicBezTo>
                      <a:pt x="0" y="12970"/>
                      <a:pt x="349" y="14056"/>
                      <a:pt x="1183" y="14637"/>
                    </a:cubicBezTo>
                    <a:cubicBezTo>
                      <a:pt x="1202" y="14657"/>
                      <a:pt x="1221" y="14657"/>
                      <a:pt x="1241" y="14657"/>
                    </a:cubicBezTo>
                    <a:lnTo>
                      <a:pt x="1260" y="14657"/>
                    </a:lnTo>
                    <a:cubicBezTo>
                      <a:pt x="1299" y="14657"/>
                      <a:pt x="1338" y="14637"/>
                      <a:pt x="1338" y="14618"/>
                    </a:cubicBezTo>
                    <a:lnTo>
                      <a:pt x="9480" y="3083"/>
                    </a:lnTo>
                    <a:cubicBezTo>
                      <a:pt x="9499" y="3064"/>
                      <a:pt x="9519" y="3025"/>
                      <a:pt x="9499" y="2986"/>
                    </a:cubicBezTo>
                    <a:cubicBezTo>
                      <a:pt x="9499" y="2967"/>
                      <a:pt x="9480" y="2928"/>
                      <a:pt x="9461" y="2909"/>
                    </a:cubicBezTo>
                    <a:lnTo>
                      <a:pt x="4944" y="20"/>
                    </a:lnTo>
                    <a:cubicBezTo>
                      <a:pt x="4923" y="7"/>
                      <a:pt x="4900" y="0"/>
                      <a:pt x="487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0" name="Google Shape;780;p47"/>
              <p:cNvSpPr/>
              <p:nvPr/>
            </p:nvSpPr>
            <p:spPr>
              <a:xfrm flipH="1">
                <a:off x="5025102" y="3750549"/>
                <a:ext cx="60567" cy="48996"/>
              </a:xfrm>
              <a:custGeom>
                <a:avLst/>
                <a:gdLst/>
                <a:ahLst/>
                <a:cxnLst/>
                <a:rect l="l" t="t" r="r" b="b"/>
                <a:pathLst>
                  <a:path w="1900" h="1537" extrusionOk="0">
                    <a:moveTo>
                      <a:pt x="756" y="238"/>
                    </a:moveTo>
                    <a:cubicBezTo>
                      <a:pt x="814" y="238"/>
                      <a:pt x="872" y="257"/>
                      <a:pt x="931" y="296"/>
                    </a:cubicBezTo>
                    <a:cubicBezTo>
                      <a:pt x="1144" y="470"/>
                      <a:pt x="1551" y="1129"/>
                      <a:pt x="1454" y="1265"/>
                    </a:cubicBezTo>
                    <a:cubicBezTo>
                      <a:pt x="1435" y="1284"/>
                      <a:pt x="1415" y="1284"/>
                      <a:pt x="1376" y="1304"/>
                    </a:cubicBezTo>
                    <a:cubicBezTo>
                      <a:pt x="1365" y="1305"/>
                      <a:pt x="1353" y="1305"/>
                      <a:pt x="1341" y="1305"/>
                    </a:cubicBezTo>
                    <a:cubicBezTo>
                      <a:pt x="1043" y="1305"/>
                      <a:pt x="537" y="1086"/>
                      <a:pt x="407" y="974"/>
                    </a:cubicBezTo>
                    <a:cubicBezTo>
                      <a:pt x="271" y="858"/>
                      <a:pt x="271" y="625"/>
                      <a:pt x="407" y="431"/>
                    </a:cubicBezTo>
                    <a:cubicBezTo>
                      <a:pt x="485" y="315"/>
                      <a:pt x="601" y="257"/>
                      <a:pt x="717" y="238"/>
                    </a:cubicBezTo>
                    <a:close/>
                    <a:moveTo>
                      <a:pt x="757" y="0"/>
                    </a:moveTo>
                    <a:cubicBezTo>
                      <a:pt x="731" y="0"/>
                      <a:pt x="705" y="2"/>
                      <a:pt x="679" y="5"/>
                    </a:cubicBezTo>
                    <a:cubicBezTo>
                      <a:pt x="504" y="24"/>
                      <a:pt x="330" y="121"/>
                      <a:pt x="213" y="276"/>
                    </a:cubicBezTo>
                    <a:cubicBezTo>
                      <a:pt x="0" y="567"/>
                      <a:pt x="0" y="974"/>
                      <a:pt x="252" y="1168"/>
                    </a:cubicBezTo>
                    <a:cubicBezTo>
                      <a:pt x="407" y="1284"/>
                      <a:pt x="950" y="1536"/>
                      <a:pt x="1318" y="1536"/>
                    </a:cubicBezTo>
                    <a:lnTo>
                      <a:pt x="1396" y="1536"/>
                    </a:lnTo>
                    <a:cubicBezTo>
                      <a:pt x="1512" y="1517"/>
                      <a:pt x="1590" y="1478"/>
                      <a:pt x="1648" y="1420"/>
                    </a:cubicBezTo>
                    <a:cubicBezTo>
                      <a:pt x="1900" y="1071"/>
                      <a:pt x="1241" y="238"/>
                      <a:pt x="1066" y="102"/>
                    </a:cubicBezTo>
                    <a:cubicBezTo>
                      <a:pt x="986" y="38"/>
                      <a:pt x="879" y="0"/>
                      <a:pt x="75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1" name="Google Shape;781;p47"/>
              <p:cNvSpPr/>
              <p:nvPr/>
            </p:nvSpPr>
            <p:spPr>
              <a:xfrm flipH="1">
                <a:off x="5029406" y="3790843"/>
                <a:ext cx="66178" cy="47019"/>
              </a:xfrm>
              <a:custGeom>
                <a:avLst/>
                <a:gdLst/>
                <a:ahLst/>
                <a:cxnLst/>
                <a:rect l="l" t="t" r="r" b="b"/>
                <a:pathLst>
                  <a:path w="2076" h="1475" extrusionOk="0">
                    <a:moveTo>
                      <a:pt x="1591" y="234"/>
                    </a:moveTo>
                    <a:cubicBezTo>
                      <a:pt x="1649" y="234"/>
                      <a:pt x="1707" y="253"/>
                      <a:pt x="1726" y="272"/>
                    </a:cubicBezTo>
                    <a:cubicBezTo>
                      <a:pt x="1746" y="428"/>
                      <a:pt x="1048" y="1028"/>
                      <a:pt x="757" y="1184"/>
                    </a:cubicBezTo>
                    <a:cubicBezTo>
                      <a:pt x="704" y="1216"/>
                      <a:pt x="644" y="1230"/>
                      <a:pt x="589" y="1230"/>
                    </a:cubicBezTo>
                    <a:cubicBezTo>
                      <a:pt x="544" y="1230"/>
                      <a:pt x="501" y="1220"/>
                      <a:pt x="466" y="1203"/>
                    </a:cubicBezTo>
                    <a:cubicBezTo>
                      <a:pt x="389" y="1184"/>
                      <a:pt x="350" y="1106"/>
                      <a:pt x="311" y="1028"/>
                    </a:cubicBezTo>
                    <a:cubicBezTo>
                      <a:pt x="253" y="835"/>
                      <a:pt x="389" y="583"/>
                      <a:pt x="582" y="466"/>
                    </a:cubicBezTo>
                    <a:cubicBezTo>
                      <a:pt x="815" y="350"/>
                      <a:pt x="1338" y="234"/>
                      <a:pt x="1591" y="234"/>
                    </a:cubicBezTo>
                    <a:close/>
                    <a:moveTo>
                      <a:pt x="1560" y="1"/>
                    </a:moveTo>
                    <a:cubicBezTo>
                      <a:pt x="1187" y="1"/>
                      <a:pt x="640" y="176"/>
                      <a:pt x="486" y="253"/>
                    </a:cubicBezTo>
                    <a:cubicBezTo>
                      <a:pt x="175" y="428"/>
                      <a:pt x="1" y="796"/>
                      <a:pt x="78" y="1106"/>
                    </a:cubicBezTo>
                    <a:cubicBezTo>
                      <a:pt x="137" y="1261"/>
                      <a:pt x="233" y="1377"/>
                      <a:pt x="369" y="1436"/>
                    </a:cubicBezTo>
                    <a:cubicBezTo>
                      <a:pt x="427" y="1455"/>
                      <a:pt x="505" y="1474"/>
                      <a:pt x="582" y="1474"/>
                    </a:cubicBezTo>
                    <a:cubicBezTo>
                      <a:pt x="660" y="1474"/>
                      <a:pt x="776" y="1455"/>
                      <a:pt x="854" y="1397"/>
                    </a:cubicBezTo>
                    <a:cubicBezTo>
                      <a:pt x="1028" y="1319"/>
                      <a:pt x="2075" y="583"/>
                      <a:pt x="1959" y="195"/>
                    </a:cubicBezTo>
                    <a:cubicBezTo>
                      <a:pt x="1939" y="156"/>
                      <a:pt x="1901" y="79"/>
                      <a:pt x="1804" y="40"/>
                    </a:cubicBezTo>
                    <a:cubicBezTo>
                      <a:pt x="1740" y="12"/>
                      <a:pt x="1656" y="1"/>
                      <a:pt x="156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2" name="Google Shape;782;p47"/>
              <p:cNvSpPr/>
              <p:nvPr/>
            </p:nvSpPr>
            <p:spPr>
              <a:xfrm flipH="1">
                <a:off x="4991087" y="3787145"/>
                <a:ext cx="40835" cy="8065"/>
              </a:xfrm>
              <a:custGeom>
                <a:avLst/>
                <a:gdLst/>
                <a:ahLst/>
                <a:cxnLst/>
                <a:rect l="l" t="t" r="r" b="b"/>
                <a:pathLst>
                  <a:path w="1281" h="253" extrusionOk="0">
                    <a:moveTo>
                      <a:pt x="1" y="253"/>
                    </a:moveTo>
                    <a:lnTo>
                      <a:pt x="1280" y="1"/>
                    </a:lnTo>
                  </a:path>
                </a:pathLst>
              </a:custGeom>
              <a:solidFill>
                <a:srgbClr val="6B1C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3" name="Google Shape;783;p47"/>
              <p:cNvSpPr/>
              <p:nvPr/>
            </p:nvSpPr>
            <p:spPr>
              <a:xfrm flipH="1">
                <a:off x="4986784" y="3783320"/>
                <a:ext cx="49474" cy="16226"/>
              </a:xfrm>
              <a:custGeom>
                <a:avLst/>
                <a:gdLst/>
                <a:ahLst/>
                <a:cxnLst/>
                <a:rect l="l" t="t" r="r" b="b"/>
                <a:pathLst>
                  <a:path w="1552" h="509" extrusionOk="0">
                    <a:moveTo>
                      <a:pt x="1421" y="1"/>
                    </a:moveTo>
                    <a:cubicBezTo>
                      <a:pt x="1413" y="1"/>
                      <a:pt x="1405" y="2"/>
                      <a:pt x="1397" y="4"/>
                    </a:cubicBezTo>
                    <a:lnTo>
                      <a:pt x="98" y="256"/>
                    </a:lnTo>
                    <a:cubicBezTo>
                      <a:pt x="40" y="276"/>
                      <a:pt x="1" y="334"/>
                      <a:pt x="1" y="412"/>
                    </a:cubicBezTo>
                    <a:cubicBezTo>
                      <a:pt x="20" y="470"/>
                      <a:pt x="78" y="508"/>
                      <a:pt x="137" y="508"/>
                    </a:cubicBezTo>
                    <a:lnTo>
                      <a:pt x="156" y="508"/>
                    </a:lnTo>
                    <a:lnTo>
                      <a:pt x="1435" y="237"/>
                    </a:lnTo>
                    <a:cubicBezTo>
                      <a:pt x="1513" y="237"/>
                      <a:pt x="1552" y="160"/>
                      <a:pt x="1532" y="101"/>
                    </a:cubicBezTo>
                    <a:cubicBezTo>
                      <a:pt x="1532" y="51"/>
                      <a:pt x="1474" y="1"/>
                      <a:pt x="142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4" name="Google Shape;784;p47"/>
              <p:cNvSpPr/>
              <p:nvPr/>
            </p:nvSpPr>
            <p:spPr>
              <a:xfrm flipH="1">
                <a:off x="4986784" y="3769835"/>
                <a:ext cx="41441" cy="8703"/>
              </a:xfrm>
              <a:custGeom>
                <a:avLst/>
                <a:gdLst/>
                <a:ahLst/>
                <a:cxnLst/>
                <a:rect l="l" t="t" r="r" b="b"/>
                <a:pathLst>
                  <a:path w="1300" h="273" extrusionOk="0">
                    <a:moveTo>
                      <a:pt x="1" y="272"/>
                    </a:moveTo>
                    <a:lnTo>
                      <a:pt x="1300" y="1"/>
                    </a:lnTo>
                  </a:path>
                </a:pathLst>
              </a:custGeom>
              <a:solidFill>
                <a:srgbClr val="6B1C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5" name="Google Shape;785;p47"/>
              <p:cNvSpPr/>
              <p:nvPr/>
            </p:nvSpPr>
            <p:spPr>
              <a:xfrm flipH="1">
                <a:off x="4982448" y="3766138"/>
                <a:ext cx="50080" cy="16098"/>
              </a:xfrm>
              <a:custGeom>
                <a:avLst/>
                <a:gdLst/>
                <a:ahLst/>
                <a:cxnLst/>
                <a:rect l="l" t="t" r="r" b="b"/>
                <a:pathLst>
                  <a:path w="1571" h="505" extrusionOk="0">
                    <a:moveTo>
                      <a:pt x="1415" y="1"/>
                    </a:moveTo>
                    <a:lnTo>
                      <a:pt x="117" y="253"/>
                    </a:lnTo>
                    <a:cubicBezTo>
                      <a:pt x="58" y="272"/>
                      <a:pt x="0" y="330"/>
                      <a:pt x="20" y="408"/>
                    </a:cubicBezTo>
                    <a:cubicBezTo>
                      <a:pt x="39" y="466"/>
                      <a:pt x="78" y="505"/>
                      <a:pt x="136" y="505"/>
                    </a:cubicBezTo>
                    <a:lnTo>
                      <a:pt x="155" y="505"/>
                    </a:lnTo>
                    <a:lnTo>
                      <a:pt x="1454" y="253"/>
                    </a:lnTo>
                    <a:cubicBezTo>
                      <a:pt x="1532" y="233"/>
                      <a:pt x="1571" y="175"/>
                      <a:pt x="1551" y="98"/>
                    </a:cubicBezTo>
                    <a:cubicBezTo>
                      <a:pt x="1532" y="39"/>
                      <a:pt x="1474" y="1"/>
                      <a:pt x="141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6" name="Google Shape;786;p47"/>
              <p:cNvSpPr/>
              <p:nvPr/>
            </p:nvSpPr>
            <p:spPr>
              <a:xfrm flipH="1">
                <a:off x="4993574" y="3805699"/>
                <a:ext cx="41441" cy="8065"/>
              </a:xfrm>
              <a:custGeom>
                <a:avLst/>
                <a:gdLst/>
                <a:ahLst/>
                <a:cxnLst/>
                <a:rect l="l" t="t" r="r" b="b"/>
                <a:pathLst>
                  <a:path w="1300" h="253" extrusionOk="0">
                    <a:moveTo>
                      <a:pt x="1" y="252"/>
                    </a:moveTo>
                    <a:lnTo>
                      <a:pt x="1300" y="0"/>
                    </a:lnTo>
                  </a:path>
                </a:pathLst>
              </a:custGeom>
              <a:solidFill>
                <a:srgbClr val="6B1C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7" name="Google Shape;787;p47"/>
              <p:cNvSpPr/>
              <p:nvPr/>
            </p:nvSpPr>
            <p:spPr>
              <a:xfrm flipH="1">
                <a:off x="4989876" y="3801810"/>
                <a:ext cx="49474" cy="15652"/>
              </a:xfrm>
              <a:custGeom>
                <a:avLst/>
                <a:gdLst/>
                <a:ahLst/>
                <a:cxnLst/>
                <a:rect l="l" t="t" r="r" b="b"/>
                <a:pathLst>
                  <a:path w="1552" h="491" extrusionOk="0">
                    <a:moveTo>
                      <a:pt x="1436" y="1"/>
                    </a:moveTo>
                    <a:cubicBezTo>
                      <a:pt x="1424" y="1"/>
                      <a:pt x="1411" y="3"/>
                      <a:pt x="1397" y="6"/>
                    </a:cubicBezTo>
                    <a:lnTo>
                      <a:pt x="117" y="258"/>
                    </a:lnTo>
                    <a:cubicBezTo>
                      <a:pt x="40" y="258"/>
                      <a:pt x="1" y="336"/>
                      <a:pt x="20" y="394"/>
                    </a:cubicBezTo>
                    <a:cubicBezTo>
                      <a:pt x="20" y="452"/>
                      <a:pt x="79" y="491"/>
                      <a:pt x="137" y="491"/>
                    </a:cubicBezTo>
                    <a:lnTo>
                      <a:pt x="156" y="491"/>
                    </a:lnTo>
                    <a:lnTo>
                      <a:pt x="1455" y="239"/>
                    </a:lnTo>
                    <a:cubicBezTo>
                      <a:pt x="1513" y="219"/>
                      <a:pt x="1552" y="161"/>
                      <a:pt x="1552" y="84"/>
                    </a:cubicBezTo>
                    <a:cubicBezTo>
                      <a:pt x="1536" y="36"/>
                      <a:pt x="1494" y="1"/>
                      <a:pt x="14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8" name="Google Shape;788;p47"/>
              <p:cNvSpPr/>
              <p:nvPr/>
            </p:nvSpPr>
            <p:spPr>
              <a:xfrm flipH="1">
                <a:off x="4755640" y="3658006"/>
                <a:ext cx="286770" cy="386865"/>
              </a:xfrm>
              <a:custGeom>
                <a:avLst/>
                <a:gdLst/>
                <a:ahLst/>
                <a:cxnLst/>
                <a:rect l="l" t="t" r="r" b="b"/>
                <a:pathLst>
                  <a:path w="8996" h="12136" extrusionOk="0">
                    <a:moveTo>
                      <a:pt x="8181" y="0"/>
                    </a:moveTo>
                    <a:lnTo>
                      <a:pt x="0" y="11573"/>
                    </a:lnTo>
                    <a:lnTo>
                      <a:pt x="795" y="12136"/>
                    </a:lnTo>
                    <a:lnTo>
                      <a:pt x="8995" y="562"/>
                    </a:lnTo>
                    <a:lnTo>
                      <a:pt x="818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9" name="Google Shape;789;p47"/>
              <p:cNvSpPr/>
              <p:nvPr/>
            </p:nvSpPr>
            <p:spPr>
              <a:xfrm flipH="1">
                <a:off x="4751943" y="3654053"/>
                <a:ext cx="294197" cy="394516"/>
              </a:xfrm>
              <a:custGeom>
                <a:avLst/>
                <a:gdLst/>
                <a:ahLst/>
                <a:cxnLst/>
                <a:rect l="l" t="t" r="r" b="b"/>
                <a:pathLst>
                  <a:path w="9229" h="12376" extrusionOk="0">
                    <a:moveTo>
                      <a:pt x="8337" y="299"/>
                    </a:moveTo>
                    <a:lnTo>
                      <a:pt x="8938" y="725"/>
                    </a:lnTo>
                    <a:lnTo>
                      <a:pt x="892" y="12085"/>
                    </a:lnTo>
                    <a:lnTo>
                      <a:pt x="292" y="11659"/>
                    </a:lnTo>
                    <a:lnTo>
                      <a:pt x="8337" y="299"/>
                    </a:lnTo>
                    <a:close/>
                    <a:moveTo>
                      <a:pt x="8291" y="0"/>
                    </a:moveTo>
                    <a:cubicBezTo>
                      <a:pt x="8255" y="0"/>
                      <a:pt x="8222" y="15"/>
                      <a:pt x="8201" y="47"/>
                    </a:cubicBezTo>
                    <a:lnTo>
                      <a:pt x="20" y="11620"/>
                    </a:lnTo>
                    <a:cubicBezTo>
                      <a:pt x="1" y="11659"/>
                      <a:pt x="1" y="11678"/>
                      <a:pt x="1" y="11717"/>
                    </a:cubicBezTo>
                    <a:cubicBezTo>
                      <a:pt x="20" y="11756"/>
                      <a:pt x="40" y="11775"/>
                      <a:pt x="59" y="11794"/>
                    </a:cubicBezTo>
                    <a:lnTo>
                      <a:pt x="854" y="12357"/>
                    </a:lnTo>
                    <a:cubicBezTo>
                      <a:pt x="873" y="12376"/>
                      <a:pt x="912" y="12376"/>
                      <a:pt x="931" y="12376"/>
                    </a:cubicBezTo>
                    <a:cubicBezTo>
                      <a:pt x="970" y="12376"/>
                      <a:pt x="1009" y="12357"/>
                      <a:pt x="1028" y="12337"/>
                    </a:cubicBezTo>
                    <a:lnTo>
                      <a:pt x="9209" y="764"/>
                    </a:lnTo>
                    <a:cubicBezTo>
                      <a:pt x="9228" y="725"/>
                      <a:pt x="9228" y="706"/>
                      <a:pt x="9228" y="667"/>
                    </a:cubicBezTo>
                    <a:cubicBezTo>
                      <a:pt x="9228" y="628"/>
                      <a:pt x="9209" y="609"/>
                      <a:pt x="9190" y="589"/>
                    </a:cubicBezTo>
                    <a:lnTo>
                      <a:pt x="8376" y="27"/>
                    </a:lnTo>
                    <a:cubicBezTo>
                      <a:pt x="8349" y="10"/>
                      <a:pt x="8319" y="0"/>
                      <a:pt x="829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0" name="Google Shape;790;p47"/>
              <p:cNvSpPr/>
              <p:nvPr/>
            </p:nvSpPr>
            <p:spPr>
              <a:xfrm flipH="1">
                <a:off x="5311258" y="2282896"/>
                <a:ext cx="541981" cy="550748"/>
              </a:xfrm>
              <a:custGeom>
                <a:avLst/>
                <a:gdLst/>
                <a:ahLst/>
                <a:cxnLst/>
                <a:rect l="l" t="t" r="r" b="b"/>
                <a:pathLst>
                  <a:path w="17002" h="17277" extrusionOk="0">
                    <a:moveTo>
                      <a:pt x="7216" y="1"/>
                    </a:moveTo>
                    <a:cubicBezTo>
                      <a:pt x="7148" y="1"/>
                      <a:pt x="7082" y="1"/>
                      <a:pt x="7018" y="2"/>
                    </a:cubicBezTo>
                    <a:cubicBezTo>
                      <a:pt x="5429" y="61"/>
                      <a:pt x="3665" y="99"/>
                      <a:pt x="2230" y="836"/>
                    </a:cubicBezTo>
                    <a:cubicBezTo>
                      <a:pt x="892" y="1534"/>
                      <a:pt x="582" y="2949"/>
                      <a:pt x="505" y="4326"/>
                    </a:cubicBezTo>
                    <a:cubicBezTo>
                      <a:pt x="485" y="4578"/>
                      <a:pt x="1" y="16500"/>
                      <a:pt x="1" y="16500"/>
                    </a:cubicBezTo>
                    <a:lnTo>
                      <a:pt x="78" y="16810"/>
                    </a:lnTo>
                    <a:lnTo>
                      <a:pt x="16556" y="17275"/>
                    </a:lnTo>
                    <a:cubicBezTo>
                      <a:pt x="16567" y="17276"/>
                      <a:pt x="16578" y="17277"/>
                      <a:pt x="16588" y="17277"/>
                    </a:cubicBezTo>
                    <a:cubicBezTo>
                      <a:pt x="16824" y="17277"/>
                      <a:pt x="17001" y="17071"/>
                      <a:pt x="16983" y="16829"/>
                    </a:cubicBezTo>
                    <a:lnTo>
                      <a:pt x="16072" y="5082"/>
                    </a:lnTo>
                    <a:cubicBezTo>
                      <a:pt x="15800" y="2600"/>
                      <a:pt x="13900" y="642"/>
                      <a:pt x="11497" y="332"/>
                    </a:cubicBezTo>
                    <a:cubicBezTo>
                      <a:pt x="9979" y="149"/>
                      <a:pt x="8341" y="1"/>
                      <a:pt x="721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1" name="Google Shape;791;p47"/>
              <p:cNvSpPr/>
              <p:nvPr/>
            </p:nvSpPr>
            <p:spPr>
              <a:xfrm flipH="1">
                <a:off x="5307528" y="2279167"/>
                <a:ext cx="550046" cy="558749"/>
              </a:xfrm>
              <a:custGeom>
                <a:avLst/>
                <a:gdLst/>
                <a:ahLst/>
                <a:cxnLst/>
                <a:rect l="l" t="t" r="r" b="b"/>
                <a:pathLst>
                  <a:path w="17255" h="17528" extrusionOk="0">
                    <a:moveTo>
                      <a:pt x="7543" y="248"/>
                    </a:moveTo>
                    <a:cubicBezTo>
                      <a:pt x="8496" y="248"/>
                      <a:pt x="9870" y="362"/>
                      <a:pt x="11613" y="565"/>
                    </a:cubicBezTo>
                    <a:cubicBezTo>
                      <a:pt x="13978" y="856"/>
                      <a:pt x="15820" y="2775"/>
                      <a:pt x="16091" y="5199"/>
                    </a:cubicBezTo>
                    <a:lnTo>
                      <a:pt x="17002" y="16966"/>
                    </a:lnTo>
                    <a:cubicBezTo>
                      <a:pt x="17002" y="17043"/>
                      <a:pt x="16983" y="17121"/>
                      <a:pt x="16925" y="17179"/>
                    </a:cubicBezTo>
                    <a:cubicBezTo>
                      <a:pt x="16877" y="17243"/>
                      <a:pt x="16815" y="17281"/>
                      <a:pt x="16740" y="17281"/>
                    </a:cubicBezTo>
                    <a:cubicBezTo>
                      <a:pt x="16725" y="17281"/>
                      <a:pt x="16709" y="17279"/>
                      <a:pt x="16692" y="17276"/>
                    </a:cubicBezTo>
                    <a:lnTo>
                      <a:pt x="311" y="16811"/>
                    </a:lnTo>
                    <a:lnTo>
                      <a:pt x="253" y="16597"/>
                    </a:lnTo>
                    <a:cubicBezTo>
                      <a:pt x="272" y="16074"/>
                      <a:pt x="757" y="4695"/>
                      <a:pt x="757" y="4462"/>
                    </a:cubicBezTo>
                    <a:cubicBezTo>
                      <a:pt x="834" y="3241"/>
                      <a:pt x="1067" y="1767"/>
                      <a:pt x="2424" y="1069"/>
                    </a:cubicBezTo>
                    <a:cubicBezTo>
                      <a:pt x="3801" y="352"/>
                      <a:pt x="5526" y="294"/>
                      <a:pt x="7038" y="255"/>
                    </a:cubicBezTo>
                    <a:lnTo>
                      <a:pt x="7154" y="255"/>
                    </a:lnTo>
                    <a:cubicBezTo>
                      <a:pt x="7275" y="250"/>
                      <a:pt x="7405" y="248"/>
                      <a:pt x="7543" y="248"/>
                    </a:cubicBezTo>
                    <a:close/>
                    <a:moveTo>
                      <a:pt x="7389" y="1"/>
                    </a:moveTo>
                    <a:cubicBezTo>
                      <a:pt x="7301" y="1"/>
                      <a:pt x="7216" y="2"/>
                      <a:pt x="7135" y="3"/>
                    </a:cubicBezTo>
                    <a:lnTo>
                      <a:pt x="7038" y="3"/>
                    </a:lnTo>
                    <a:cubicBezTo>
                      <a:pt x="5487" y="61"/>
                      <a:pt x="3742" y="100"/>
                      <a:pt x="2308" y="856"/>
                    </a:cubicBezTo>
                    <a:cubicBezTo>
                      <a:pt x="854" y="1593"/>
                      <a:pt x="582" y="3163"/>
                      <a:pt x="524" y="4443"/>
                    </a:cubicBezTo>
                    <a:cubicBezTo>
                      <a:pt x="505" y="4695"/>
                      <a:pt x="20" y="16132"/>
                      <a:pt x="1" y="16617"/>
                    </a:cubicBezTo>
                    <a:cubicBezTo>
                      <a:pt x="1" y="16617"/>
                      <a:pt x="1" y="16636"/>
                      <a:pt x="20" y="16656"/>
                    </a:cubicBezTo>
                    <a:lnTo>
                      <a:pt x="98" y="16966"/>
                    </a:lnTo>
                    <a:cubicBezTo>
                      <a:pt x="98" y="17005"/>
                      <a:pt x="156" y="17043"/>
                      <a:pt x="214" y="17043"/>
                    </a:cubicBezTo>
                    <a:lnTo>
                      <a:pt x="16692" y="17528"/>
                    </a:lnTo>
                    <a:lnTo>
                      <a:pt x="16712" y="17528"/>
                    </a:lnTo>
                    <a:cubicBezTo>
                      <a:pt x="16867" y="17528"/>
                      <a:pt x="17002" y="17470"/>
                      <a:pt x="17099" y="17354"/>
                    </a:cubicBezTo>
                    <a:cubicBezTo>
                      <a:pt x="17196" y="17237"/>
                      <a:pt x="17254" y="17101"/>
                      <a:pt x="17254" y="16946"/>
                    </a:cubicBezTo>
                    <a:lnTo>
                      <a:pt x="16343" y="5179"/>
                    </a:lnTo>
                    <a:cubicBezTo>
                      <a:pt x="16053" y="2640"/>
                      <a:pt x="14114" y="643"/>
                      <a:pt x="11633" y="333"/>
                    </a:cubicBezTo>
                    <a:cubicBezTo>
                      <a:pt x="9800" y="101"/>
                      <a:pt x="8376" y="1"/>
                      <a:pt x="738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2" name="Google Shape;792;p47"/>
              <p:cNvSpPr/>
              <p:nvPr/>
            </p:nvSpPr>
            <p:spPr>
              <a:xfrm flipH="1">
                <a:off x="5556583" y="2285415"/>
                <a:ext cx="170577" cy="537072"/>
              </a:xfrm>
              <a:custGeom>
                <a:avLst/>
                <a:gdLst/>
                <a:ahLst/>
                <a:cxnLst/>
                <a:rect l="l" t="t" r="r" b="b"/>
                <a:pathLst>
                  <a:path w="5351" h="16848" extrusionOk="0">
                    <a:moveTo>
                      <a:pt x="0" y="1"/>
                    </a:moveTo>
                    <a:lnTo>
                      <a:pt x="0" y="16847"/>
                    </a:lnTo>
                    <a:lnTo>
                      <a:pt x="5351" y="16847"/>
                    </a:lnTo>
                    <a:lnTo>
                      <a:pt x="535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3" name="Google Shape;793;p47"/>
              <p:cNvSpPr/>
              <p:nvPr/>
            </p:nvSpPr>
            <p:spPr>
              <a:xfrm flipH="1">
                <a:off x="5552248" y="2281717"/>
                <a:ext cx="178610" cy="545105"/>
              </a:xfrm>
              <a:custGeom>
                <a:avLst/>
                <a:gdLst/>
                <a:ahLst/>
                <a:cxnLst/>
                <a:rect l="l" t="t" r="r" b="b"/>
                <a:pathLst>
                  <a:path w="5603" h="17100" extrusionOk="0">
                    <a:moveTo>
                      <a:pt x="5351" y="233"/>
                    </a:moveTo>
                    <a:lnTo>
                      <a:pt x="5351" y="16847"/>
                    </a:lnTo>
                    <a:lnTo>
                      <a:pt x="252" y="16847"/>
                    </a:lnTo>
                    <a:lnTo>
                      <a:pt x="252" y="233"/>
                    </a:lnTo>
                    <a:close/>
                    <a:moveTo>
                      <a:pt x="116" y="1"/>
                    </a:moveTo>
                    <a:cubicBezTo>
                      <a:pt x="58" y="1"/>
                      <a:pt x="0" y="59"/>
                      <a:pt x="0" y="117"/>
                    </a:cubicBezTo>
                    <a:lnTo>
                      <a:pt x="0" y="16963"/>
                    </a:lnTo>
                    <a:cubicBezTo>
                      <a:pt x="0" y="17041"/>
                      <a:pt x="58" y="17099"/>
                      <a:pt x="116" y="17099"/>
                    </a:cubicBezTo>
                    <a:lnTo>
                      <a:pt x="5467" y="17099"/>
                    </a:lnTo>
                    <a:cubicBezTo>
                      <a:pt x="5544" y="17099"/>
                      <a:pt x="5603" y="17041"/>
                      <a:pt x="5603" y="16963"/>
                    </a:cubicBezTo>
                    <a:lnTo>
                      <a:pt x="5603" y="117"/>
                    </a:lnTo>
                    <a:cubicBezTo>
                      <a:pt x="5603" y="59"/>
                      <a:pt x="5544" y="1"/>
                      <a:pt x="546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4" name="Google Shape;794;p47"/>
              <p:cNvSpPr/>
              <p:nvPr/>
            </p:nvSpPr>
            <p:spPr>
              <a:xfrm flipH="1">
                <a:off x="5553491" y="2262335"/>
                <a:ext cx="174274" cy="104080"/>
              </a:xfrm>
              <a:custGeom>
                <a:avLst/>
                <a:gdLst/>
                <a:ahLst/>
                <a:cxnLst/>
                <a:rect l="l" t="t" r="r" b="b"/>
                <a:pathLst>
                  <a:path w="5467" h="3265" extrusionOk="0">
                    <a:moveTo>
                      <a:pt x="3570" y="0"/>
                    </a:moveTo>
                    <a:cubicBezTo>
                      <a:pt x="3442" y="0"/>
                      <a:pt x="3318" y="3"/>
                      <a:pt x="3199" y="8"/>
                    </a:cubicBezTo>
                    <a:cubicBezTo>
                      <a:pt x="2384" y="27"/>
                      <a:pt x="1531" y="27"/>
                      <a:pt x="678" y="124"/>
                    </a:cubicBezTo>
                    <a:cubicBezTo>
                      <a:pt x="310" y="163"/>
                      <a:pt x="39" y="395"/>
                      <a:pt x="19" y="686"/>
                    </a:cubicBezTo>
                    <a:lnTo>
                      <a:pt x="19" y="1093"/>
                    </a:lnTo>
                    <a:cubicBezTo>
                      <a:pt x="0" y="2284"/>
                      <a:pt x="1217" y="3265"/>
                      <a:pt x="2766" y="3265"/>
                    </a:cubicBezTo>
                    <a:cubicBezTo>
                      <a:pt x="2781" y="3265"/>
                      <a:pt x="2796" y="3265"/>
                      <a:pt x="2811" y="3265"/>
                    </a:cubicBezTo>
                    <a:cubicBezTo>
                      <a:pt x="4265" y="3245"/>
                      <a:pt x="5409" y="2295"/>
                      <a:pt x="5447" y="1151"/>
                    </a:cubicBezTo>
                    <a:lnTo>
                      <a:pt x="5447" y="667"/>
                    </a:lnTo>
                    <a:cubicBezTo>
                      <a:pt x="5467" y="337"/>
                      <a:pt x="5137" y="66"/>
                      <a:pt x="4730" y="46"/>
                    </a:cubicBezTo>
                    <a:cubicBezTo>
                      <a:pt x="4304" y="18"/>
                      <a:pt x="3920" y="0"/>
                      <a:pt x="357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5" name="Google Shape;795;p47"/>
              <p:cNvSpPr/>
              <p:nvPr/>
            </p:nvSpPr>
            <p:spPr>
              <a:xfrm flipH="1">
                <a:off x="5549761" y="2258605"/>
                <a:ext cx="181734" cy="111507"/>
              </a:xfrm>
              <a:custGeom>
                <a:avLst/>
                <a:gdLst/>
                <a:ahLst/>
                <a:cxnLst/>
                <a:rect l="l" t="t" r="r" b="b"/>
                <a:pathLst>
                  <a:path w="5701" h="3498" extrusionOk="0">
                    <a:moveTo>
                      <a:pt x="3548" y="241"/>
                    </a:moveTo>
                    <a:cubicBezTo>
                      <a:pt x="3917" y="241"/>
                      <a:pt x="4343" y="260"/>
                      <a:pt x="4828" y="280"/>
                    </a:cubicBezTo>
                    <a:cubicBezTo>
                      <a:pt x="5177" y="299"/>
                      <a:pt x="5448" y="512"/>
                      <a:pt x="5448" y="784"/>
                    </a:cubicBezTo>
                    <a:lnTo>
                      <a:pt x="5429" y="1268"/>
                    </a:lnTo>
                    <a:cubicBezTo>
                      <a:pt x="5409" y="2354"/>
                      <a:pt x="4285" y="3246"/>
                      <a:pt x="2909" y="3265"/>
                    </a:cubicBezTo>
                    <a:cubicBezTo>
                      <a:pt x="2075" y="3265"/>
                      <a:pt x="1300" y="2974"/>
                      <a:pt x="795" y="2451"/>
                    </a:cubicBezTo>
                    <a:cubicBezTo>
                      <a:pt x="427" y="2102"/>
                      <a:pt x="253" y="1656"/>
                      <a:pt x="253" y="1210"/>
                    </a:cubicBezTo>
                    <a:lnTo>
                      <a:pt x="272" y="803"/>
                    </a:lnTo>
                    <a:cubicBezTo>
                      <a:pt x="272" y="590"/>
                      <a:pt x="505" y="377"/>
                      <a:pt x="815" y="357"/>
                    </a:cubicBezTo>
                    <a:cubicBezTo>
                      <a:pt x="1629" y="280"/>
                      <a:pt x="2443" y="260"/>
                      <a:pt x="3238" y="241"/>
                    </a:cubicBezTo>
                    <a:close/>
                    <a:moveTo>
                      <a:pt x="3667" y="1"/>
                    </a:moveTo>
                    <a:cubicBezTo>
                      <a:pt x="3542" y="1"/>
                      <a:pt x="3425" y="3"/>
                      <a:pt x="3316" y="8"/>
                    </a:cubicBezTo>
                    <a:lnTo>
                      <a:pt x="3238" y="8"/>
                    </a:lnTo>
                    <a:cubicBezTo>
                      <a:pt x="2424" y="8"/>
                      <a:pt x="1610" y="28"/>
                      <a:pt x="795" y="105"/>
                    </a:cubicBezTo>
                    <a:cubicBezTo>
                      <a:pt x="350" y="163"/>
                      <a:pt x="39" y="454"/>
                      <a:pt x="20" y="803"/>
                    </a:cubicBezTo>
                    <a:lnTo>
                      <a:pt x="20" y="1210"/>
                    </a:lnTo>
                    <a:cubicBezTo>
                      <a:pt x="1" y="1714"/>
                      <a:pt x="214" y="2218"/>
                      <a:pt x="621" y="2625"/>
                    </a:cubicBezTo>
                    <a:cubicBezTo>
                      <a:pt x="1164" y="3188"/>
                      <a:pt x="1997" y="3498"/>
                      <a:pt x="2889" y="3498"/>
                    </a:cubicBezTo>
                    <a:lnTo>
                      <a:pt x="2928" y="3498"/>
                    </a:lnTo>
                    <a:cubicBezTo>
                      <a:pt x="4440" y="3498"/>
                      <a:pt x="5642" y="2509"/>
                      <a:pt x="5681" y="1288"/>
                    </a:cubicBezTo>
                    <a:lnTo>
                      <a:pt x="5700" y="784"/>
                    </a:lnTo>
                    <a:cubicBezTo>
                      <a:pt x="5700" y="396"/>
                      <a:pt x="5332" y="67"/>
                      <a:pt x="4847" y="47"/>
                    </a:cubicBezTo>
                    <a:cubicBezTo>
                      <a:pt x="4407" y="19"/>
                      <a:pt x="4009" y="1"/>
                      <a:pt x="366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6" name="Google Shape;796;p47"/>
              <p:cNvSpPr/>
              <p:nvPr/>
            </p:nvSpPr>
            <p:spPr>
              <a:xfrm flipH="1">
                <a:off x="5577239" y="2130103"/>
                <a:ext cx="128307" cy="206024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6463" extrusionOk="0">
                    <a:moveTo>
                      <a:pt x="1792" y="1"/>
                    </a:moveTo>
                    <a:cubicBezTo>
                      <a:pt x="922" y="1"/>
                      <a:pt x="126" y="112"/>
                      <a:pt x="117" y="356"/>
                    </a:cubicBezTo>
                    <a:lnTo>
                      <a:pt x="20" y="4466"/>
                    </a:lnTo>
                    <a:cubicBezTo>
                      <a:pt x="1" y="5552"/>
                      <a:pt x="854" y="6443"/>
                      <a:pt x="1920" y="6463"/>
                    </a:cubicBezTo>
                    <a:cubicBezTo>
                      <a:pt x="1932" y="6463"/>
                      <a:pt x="1944" y="6463"/>
                      <a:pt x="1956" y="6463"/>
                    </a:cubicBezTo>
                    <a:cubicBezTo>
                      <a:pt x="3025" y="6463"/>
                      <a:pt x="3898" y="5617"/>
                      <a:pt x="3917" y="4563"/>
                    </a:cubicBezTo>
                    <a:lnTo>
                      <a:pt x="4014" y="453"/>
                    </a:lnTo>
                    <a:cubicBezTo>
                      <a:pt x="4024" y="165"/>
                      <a:pt x="2853" y="1"/>
                      <a:pt x="1792" y="1"/>
                    </a:cubicBezTo>
                    <a:close/>
                  </a:path>
                </a:pathLst>
              </a:custGeom>
              <a:solidFill>
                <a:srgbClr val="E3A08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7" name="Google Shape;797;p47"/>
              <p:cNvSpPr/>
              <p:nvPr/>
            </p:nvSpPr>
            <p:spPr>
              <a:xfrm flipH="1">
                <a:off x="5573860" y="2126246"/>
                <a:ext cx="135384" cy="213579"/>
              </a:xfrm>
              <a:custGeom>
                <a:avLst/>
                <a:gdLst/>
                <a:ahLst/>
                <a:cxnLst/>
                <a:rect l="l" t="t" r="r" b="b"/>
                <a:pathLst>
                  <a:path w="4247" h="6700" extrusionOk="0">
                    <a:moveTo>
                      <a:pt x="1920" y="244"/>
                    </a:moveTo>
                    <a:cubicBezTo>
                      <a:pt x="3025" y="244"/>
                      <a:pt x="3955" y="419"/>
                      <a:pt x="4013" y="574"/>
                    </a:cubicBezTo>
                    <a:lnTo>
                      <a:pt x="3917" y="4684"/>
                    </a:lnTo>
                    <a:cubicBezTo>
                      <a:pt x="3897" y="5168"/>
                      <a:pt x="3703" y="5614"/>
                      <a:pt x="3354" y="5963"/>
                    </a:cubicBezTo>
                    <a:cubicBezTo>
                      <a:pt x="2986" y="6293"/>
                      <a:pt x="2521" y="6467"/>
                      <a:pt x="2036" y="6467"/>
                    </a:cubicBezTo>
                    <a:cubicBezTo>
                      <a:pt x="1551" y="6448"/>
                      <a:pt x="1106" y="6254"/>
                      <a:pt x="776" y="5886"/>
                    </a:cubicBezTo>
                    <a:cubicBezTo>
                      <a:pt x="427" y="5537"/>
                      <a:pt x="253" y="5072"/>
                      <a:pt x="272" y="4587"/>
                    </a:cubicBezTo>
                    <a:lnTo>
                      <a:pt x="369" y="477"/>
                    </a:lnTo>
                    <a:cubicBezTo>
                      <a:pt x="388" y="419"/>
                      <a:pt x="698" y="283"/>
                      <a:pt x="1571" y="244"/>
                    </a:cubicBezTo>
                    <a:close/>
                    <a:moveTo>
                      <a:pt x="1915" y="1"/>
                    </a:moveTo>
                    <a:cubicBezTo>
                      <a:pt x="1228" y="1"/>
                      <a:pt x="584" y="72"/>
                      <a:pt x="311" y="225"/>
                    </a:cubicBezTo>
                    <a:cubicBezTo>
                      <a:pt x="156" y="303"/>
                      <a:pt x="117" y="400"/>
                      <a:pt x="117" y="477"/>
                    </a:cubicBezTo>
                    <a:lnTo>
                      <a:pt x="20" y="4587"/>
                    </a:lnTo>
                    <a:cubicBezTo>
                      <a:pt x="1" y="5130"/>
                      <a:pt x="214" y="5653"/>
                      <a:pt x="582" y="6060"/>
                    </a:cubicBezTo>
                    <a:cubicBezTo>
                      <a:pt x="970" y="6467"/>
                      <a:pt x="1493" y="6681"/>
                      <a:pt x="2036" y="6700"/>
                    </a:cubicBezTo>
                    <a:lnTo>
                      <a:pt x="2094" y="6700"/>
                    </a:lnTo>
                    <a:cubicBezTo>
                      <a:pt x="2618" y="6700"/>
                      <a:pt x="3122" y="6506"/>
                      <a:pt x="3509" y="6138"/>
                    </a:cubicBezTo>
                    <a:cubicBezTo>
                      <a:pt x="3917" y="5750"/>
                      <a:pt x="4130" y="5246"/>
                      <a:pt x="4149" y="4684"/>
                    </a:cubicBezTo>
                    <a:lnTo>
                      <a:pt x="4246" y="574"/>
                    </a:lnTo>
                    <a:cubicBezTo>
                      <a:pt x="4246" y="477"/>
                      <a:pt x="4188" y="400"/>
                      <a:pt x="4072" y="322"/>
                    </a:cubicBezTo>
                    <a:cubicBezTo>
                      <a:pt x="3735" y="116"/>
                      <a:pt x="2790" y="1"/>
                      <a:pt x="191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8" name="Google Shape;798;p47"/>
              <p:cNvSpPr/>
              <p:nvPr/>
            </p:nvSpPr>
            <p:spPr>
              <a:xfrm flipH="1">
                <a:off x="5630729" y="2232911"/>
                <a:ext cx="72330" cy="44724"/>
              </a:xfrm>
              <a:custGeom>
                <a:avLst/>
                <a:gdLst/>
                <a:ahLst/>
                <a:cxnLst/>
                <a:rect l="l" t="t" r="r" b="b"/>
                <a:pathLst>
                  <a:path w="2269" h="1403" extrusionOk="0">
                    <a:moveTo>
                      <a:pt x="39" y="0"/>
                    </a:moveTo>
                    <a:lnTo>
                      <a:pt x="39" y="0"/>
                    </a:lnTo>
                    <a:cubicBezTo>
                      <a:pt x="39" y="0"/>
                      <a:pt x="59" y="1357"/>
                      <a:pt x="0" y="1396"/>
                    </a:cubicBezTo>
                    <a:cubicBezTo>
                      <a:pt x="0" y="1396"/>
                      <a:pt x="51" y="1402"/>
                      <a:pt x="138" y="1402"/>
                    </a:cubicBezTo>
                    <a:cubicBezTo>
                      <a:pt x="517" y="1402"/>
                      <a:pt x="1591" y="1287"/>
                      <a:pt x="2269" y="58"/>
                    </a:cubicBezTo>
                    <a:lnTo>
                      <a:pt x="39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9" name="Google Shape;799;p47"/>
              <p:cNvSpPr/>
              <p:nvPr/>
            </p:nvSpPr>
            <p:spPr>
              <a:xfrm flipH="1">
                <a:off x="5627032" y="2229181"/>
                <a:ext cx="79726" cy="52566"/>
              </a:xfrm>
              <a:custGeom>
                <a:avLst/>
                <a:gdLst/>
                <a:ahLst/>
                <a:cxnLst/>
                <a:rect l="l" t="t" r="r" b="b"/>
                <a:pathLst>
                  <a:path w="2501" h="1649" extrusionOk="0">
                    <a:moveTo>
                      <a:pt x="271" y="253"/>
                    </a:moveTo>
                    <a:lnTo>
                      <a:pt x="2171" y="292"/>
                    </a:lnTo>
                    <a:cubicBezTo>
                      <a:pt x="1532" y="1300"/>
                      <a:pt x="601" y="1397"/>
                      <a:pt x="252" y="1397"/>
                    </a:cubicBezTo>
                    <a:cubicBezTo>
                      <a:pt x="271" y="1242"/>
                      <a:pt x="291" y="893"/>
                      <a:pt x="271" y="253"/>
                    </a:cubicBezTo>
                    <a:close/>
                    <a:moveTo>
                      <a:pt x="155" y="1"/>
                    </a:moveTo>
                    <a:cubicBezTo>
                      <a:pt x="116" y="1"/>
                      <a:pt x="97" y="20"/>
                      <a:pt x="58" y="40"/>
                    </a:cubicBezTo>
                    <a:cubicBezTo>
                      <a:pt x="39" y="59"/>
                      <a:pt x="39" y="98"/>
                      <a:pt x="39" y="117"/>
                    </a:cubicBezTo>
                    <a:cubicBezTo>
                      <a:pt x="39" y="699"/>
                      <a:pt x="39" y="1358"/>
                      <a:pt x="0" y="1455"/>
                    </a:cubicBezTo>
                    <a:cubicBezTo>
                      <a:pt x="0" y="1494"/>
                      <a:pt x="0" y="1532"/>
                      <a:pt x="0" y="1552"/>
                    </a:cubicBezTo>
                    <a:cubicBezTo>
                      <a:pt x="19" y="1610"/>
                      <a:pt x="58" y="1629"/>
                      <a:pt x="97" y="1649"/>
                    </a:cubicBezTo>
                    <a:lnTo>
                      <a:pt x="213" y="1649"/>
                    </a:lnTo>
                    <a:cubicBezTo>
                      <a:pt x="601" y="1649"/>
                      <a:pt x="1764" y="1532"/>
                      <a:pt x="2481" y="234"/>
                    </a:cubicBezTo>
                    <a:cubicBezTo>
                      <a:pt x="2501" y="195"/>
                      <a:pt x="2501" y="156"/>
                      <a:pt x="2481" y="117"/>
                    </a:cubicBezTo>
                    <a:cubicBezTo>
                      <a:pt x="2462" y="78"/>
                      <a:pt x="2423" y="59"/>
                      <a:pt x="2385" y="59"/>
                    </a:cubicBezTo>
                    <a:lnTo>
                      <a:pt x="15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0" name="Google Shape;800;p47"/>
              <p:cNvSpPr/>
              <p:nvPr/>
            </p:nvSpPr>
            <p:spPr>
              <a:xfrm flipH="1">
                <a:off x="5271058" y="1863950"/>
                <a:ext cx="506151" cy="344468"/>
              </a:xfrm>
              <a:custGeom>
                <a:avLst/>
                <a:gdLst/>
                <a:ahLst/>
                <a:cxnLst/>
                <a:rect l="l" t="t" r="r" b="b"/>
                <a:pathLst>
                  <a:path w="15878" h="10806" extrusionOk="0">
                    <a:moveTo>
                      <a:pt x="9770" y="1"/>
                    </a:moveTo>
                    <a:cubicBezTo>
                      <a:pt x="9449" y="1"/>
                      <a:pt x="9127" y="37"/>
                      <a:pt x="8821" y="98"/>
                    </a:cubicBezTo>
                    <a:cubicBezTo>
                      <a:pt x="7502" y="350"/>
                      <a:pt x="5932" y="1338"/>
                      <a:pt x="6184" y="2870"/>
                    </a:cubicBezTo>
                    <a:cubicBezTo>
                      <a:pt x="6223" y="3083"/>
                      <a:pt x="6281" y="3296"/>
                      <a:pt x="6359" y="3490"/>
                    </a:cubicBezTo>
                    <a:cubicBezTo>
                      <a:pt x="5785" y="3146"/>
                      <a:pt x="5116" y="2950"/>
                      <a:pt x="4414" y="2950"/>
                    </a:cubicBezTo>
                    <a:cubicBezTo>
                      <a:pt x="4167" y="2950"/>
                      <a:pt x="3916" y="2975"/>
                      <a:pt x="3664" y="3025"/>
                    </a:cubicBezTo>
                    <a:lnTo>
                      <a:pt x="3509" y="3044"/>
                    </a:lnTo>
                    <a:cubicBezTo>
                      <a:pt x="1396" y="3452"/>
                      <a:pt x="0" y="5487"/>
                      <a:pt x="388" y="7619"/>
                    </a:cubicBezTo>
                    <a:cubicBezTo>
                      <a:pt x="749" y="9495"/>
                      <a:pt x="2393" y="10805"/>
                      <a:pt x="4249" y="10805"/>
                    </a:cubicBezTo>
                    <a:cubicBezTo>
                      <a:pt x="4484" y="10805"/>
                      <a:pt x="4723" y="10784"/>
                      <a:pt x="4963" y="10741"/>
                    </a:cubicBezTo>
                    <a:lnTo>
                      <a:pt x="5118" y="10702"/>
                    </a:lnTo>
                    <a:cubicBezTo>
                      <a:pt x="7231" y="10314"/>
                      <a:pt x="8627" y="8259"/>
                      <a:pt x="8239" y="6146"/>
                    </a:cubicBezTo>
                    <a:cubicBezTo>
                      <a:pt x="8181" y="5894"/>
                      <a:pt x="8123" y="5642"/>
                      <a:pt x="8026" y="5409"/>
                    </a:cubicBezTo>
                    <a:lnTo>
                      <a:pt x="8026" y="5409"/>
                    </a:lnTo>
                    <a:cubicBezTo>
                      <a:pt x="8336" y="5584"/>
                      <a:pt x="8666" y="5720"/>
                      <a:pt x="9015" y="5778"/>
                    </a:cubicBezTo>
                    <a:cubicBezTo>
                      <a:pt x="9441" y="5875"/>
                      <a:pt x="9887" y="5875"/>
                      <a:pt x="10236" y="6088"/>
                    </a:cubicBezTo>
                    <a:cubicBezTo>
                      <a:pt x="10701" y="6359"/>
                      <a:pt x="10914" y="6883"/>
                      <a:pt x="11263" y="7290"/>
                    </a:cubicBezTo>
                    <a:cubicBezTo>
                      <a:pt x="11730" y="7832"/>
                      <a:pt x="12443" y="8117"/>
                      <a:pt x="13156" y="8117"/>
                    </a:cubicBezTo>
                    <a:cubicBezTo>
                      <a:pt x="13361" y="8117"/>
                      <a:pt x="13565" y="8094"/>
                      <a:pt x="13764" y="8046"/>
                    </a:cubicBezTo>
                    <a:cubicBezTo>
                      <a:pt x="14656" y="7852"/>
                      <a:pt x="15431" y="7212"/>
                      <a:pt x="15877" y="6418"/>
                    </a:cubicBezTo>
                    <a:lnTo>
                      <a:pt x="15877" y="6418"/>
                    </a:lnTo>
                    <a:cubicBezTo>
                      <a:pt x="15774" y="6443"/>
                      <a:pt x="15673" y="6455"/>
                      <a:pt x="15574" y="6455"/>
                    </a:cubicBezTo>
                    <a:cubicBezTo>
                      <a:pt x="15000" y="6455"/>
                      <a:pt x="14490" y="6061"/>
                      <a:pt x="14094" y="5681"/>
                    </a:cubicBezTo>
                    <a:cubicBezTo>
                      <a:pt x="13454" y="5041"/>
                      <a:pt x="13086" y="4285"/>
                      <a:pt x="12872" y="3413"/>
                    </a:cubicBezTo>
                    <a:cubicBezTo>
                      <a:pt x="12640" y="2521"/>
                      <a:pt x="12485" y="1532"/>
                      <a:pt x="11864" y="815"/>
                    </a:cubicBezTo>
                    <a:cubicBezTo>
                      <a:pt x="11353" y="221"/>
                      <a:pt x="10566" y="1"/>
                      <a:pt x="977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1" name="Google Shape;801;p47"/>
              <p:cNvSpPr/>
              <p:nvPr/>
            </p:nvSpPr>
            <p:spPr>
              <a:xfrm flipH="1">
                <a:off x="5266754" y="1860156"/>
                <a:ext cx="508000" cy="352374"/>
              </a:xfrm>
              <a:custGeom>
                <a:avLst/>
                <a:gdLst/>
                <a:ahLst/>
                <a:cxnLst/>
                <a:rect l="l" t="t" r="r" b="b"/>
                <a:pathLst>
                  <a:path w="15936" h="11054" extrusionOk="0">
                    <a:moveTo>
                      <a:pt x="9688" y="237"/>
                    </a:moveTo>
                    <a:cubicBezTo>
                      <a:pt x="10544" y="237"/>
                      <a:pt x="11257" y="506"/>
                      <a:pt x="11690" y="1012"/>
                    </a:cubicBezTo>
                    <a:cubicBezTo>
                      <a:pt x="12194" y="1593"/>
                      <a:pt x="12388" y="2369"/>
                      <a:pt x="12563" y="3125"/>
                    </a:cubicBezTo>
                    <a:cubicBezTo>
                      <a:pt x="12602" y="3280"/>
                      <a:pt x="12640" y="3415"/>
                      <a:pt x="12679" y="3571"/>
                    </a:cubicBezTo>
                    <a:cubicBezTo>
                      <a:pt x="12931" y="4559"/>
                      <a:pt x="13338" y="5296"/>
                      <a:pt x="13939" y="5877"/>
                    </a:cubicBezTo>
                    <a:cubicBezTo>
                      <a:pt x="14312" y="6250"/>
                      <a:pt x="14845" y="6694"/>
                      <a:pt x="15471" y="6694"/>
                    </a:cubicBezTo>
                    <a:cubicBezTo>
                      <a:pt x="15496" y="6694"/>
                      <a:pt x="15522" y="6693"/>
                      <a:pt x="15548" y="6692"/>
                    </a:cubicBezTo>
                    <a:lnTo>
                      <a:pt x="15548" y="6692"/>
                    </a:lnTo>
                    <a:cubicBezTo>
                      <a:pt x="15102" y="7390"/>
                      <a:pt x="14404" y="7894"/>
                      <a:pt x="13668" y="8049"/>
                    </a:cubicBezTo>
                    <a:cubicBezTo>
                      <a:pt x="13483" y="8089"/>
                      <a:pt x="13296" y="8108"/>
                      <a:pt x="13111" y="8108"/>
                    </a:cubicBezTo>
                    <a:cubicBezTo>
                      <a:pt x="12400" y="8108"/>
                      <a:pt x="11714" y="7823"/>
                      <a:pt x="11283" y="7331"/>
                    </a:cubicBezTo>
                    <a:cubicBezTo>
                      <a:pt x="11167" y="7196"/>
                      <a:pt x="11051" y="7041"/>
                      <a:pt x="10954" y="6905"/>
                    </a:cubicBezTo>
                    <a:cubicBezTo>
                      <a:pt x="10760" y="6614"/>
                      <a:pt x="10547" y="6304"/>
                      <a:pt x="10236" y="6110"/>
                    </a:cubicBezTo>
                    <a:cubicBezTo>
                      <a:pt x="9946" y="5936"/>
                      <a:pt x="9597" y="5877"/>
                      <a:pt x="9287" y="5839"/>
                    </a:cubicBezTo>
                    <a:cubicBezTo>
                      <a:pt x="9170" y="5819"/>
                      <a:pt x="9073" y="5800"/>
                      <a:pt x="8957" y="5780"/>
                    </a:cubicBezTo>
                    <a:cubicBezTo>
                      <a:pt x="8647" y="5722"/>
                      <a:pt x="8317" y="5606"/>
                      <a:pt x="8007" y="5432"/>
                    </a:cubicBezTo>
                    <a:cubicBezTo>
                      <a:pt x="7991" y="5424"/>
                      <a:pt x="7972" y="5419"/>
                      <a:pt x="7952" y="5419"/>
                    </a:cubicBezTo>
                    <a:cubicBezTo>
                      <a:pt x="7923" y="5419"/>
                      <a:pt x="7894" y="5428"/>
                      <a:pt x="7871" y="5451"/>
                    </a:cubicBezTo>
                    <a:cubicBezTo>
                      <a:pt x="7833" y="5470"/>
                      <a:pt x="7813" y="5528"/>
                      <a:pt x="7833" y="5587"/>
                    </a:cubicBezTo>
                    <a:cubicBezTo>
                      <a:pt x="7930" y="5819"/>
                      <a:pt x="7988" y="6052"/>
                      <a:pt x="8046" y="6285"/>
                    </a:cubicBezTo>
                    <a:cubicBezTo>
                      <a:pt x="8220" y="7273"/>
                      <a:pt x="8007" y="8281"/>
                      <a:pt x="7445" y="9134"/>
                    </a:cubicBezTo>
                    <a:cubicBezTo>
                      <a:pt x="6863" y="9968"/>
                      <a:pt x="6010" y="10530"/>
                      <a:pt x="5022" y="10705"/>
                    </a:cubicBezTo>
                    <a:lnTo>
                      <a:pt x="4847" y="10743"/>
                    </a:lnTo>
                    <a:cubicBezTo>
                      <a:pt x="4622" y="10783"/>
                      <a:pt x="4396" y="10803"/>
                      <a:pt x="4171" y="10803"/>
                    </a:cubicBezTo>
                    <a:cubicBezTo>
                      <a:pt x="3409" y="10803"/>
                      <a:pt x="2661" y="10577"/>
                      <a:pt x="2017" y="10142"/>
                    </a:cubicBezTo>
                    <a:cubicBezTo>
                      <a:pt x="1183" y="9561"/>
                      <a:pt x="621" y="8708"/>
                      <a:pt x="427" y="7719"/>
                    </a:cubicBezTo>
                    <a:cubicBezTo>
                      <a:pt x="253" y="6711"/>
                      <a:pt x="466" y="5703"/>
                      <a:pt x="1028" y="4869"/>
                    </a:cubicBezTo>
                    <a:cubicBezTo>
                      <a:pt x="1610" y="4036"/>
                      <a:pt x="2463" y="3474"/>
                      <a:pt x="3451" y="3280"/>
                    </a:cubicBezTo>
                    <a:lnTo>
                      <a:pt x="3626" y="3260"/>
                    </a:lnTo>
                    <a:cubicBezTo>
                      <a:pt x="3839" y="3222"/>
                      <a:pt x="4072" y="3202"/>
                      <a:pt x="4304" y="3202"/>
                    </a:cubicBezTo>
                    <a:cubicBezTo>
                      <a:pt x="4983" y="3202"/>
                      <a:pt x="5642" y="3377"/>
                      <a:pt x="6224" y="3706"/>
                    </a:cubicBezTo>
                    <a:cubicBezTo>
                      <a:pt x="6240" y="3723"/>
                      <a:pt x="6260" y="3729"/>
                      <a:pt x="6280" y="3729"/>
                    </a:cubicBezTo>
                    <a:cubicBezTo>
                      <a:pt x="6308" y="3729"/>
                      <a:pt x="6337" y="3717"/>
                      <a:pt x="6359" y="3706"/>
                    </a:cubicBezTo>
                    <a:cubicBezTo>
                      <a:pt x="6398" y="3667"/>
                      <a:pt x="6417" y="3609"/>
                      <a:pt x="6398" y="3571"/>
                    </a:cubicBezTo>
                    <a:cubicBezTo>
                      <a:pt x="6320" y="3357"/>
                      <a:pt x="6262" y="3163"/>
                      <a:pt x="6224" y="2970"/>
                    </a:cubicBezTo>
                    <a:cubicBezTo>
                      <a:pt x="5972" y="1457"/>
                      <a:pt x="7600" y="566"/>
                      <a:pt x="8763" y="333"/>
                    </a:cubicBezTo>
                    <a:cubicBezTo>
                      <a:pt x="9084" y="269"/>
                      <a:pt x="9394" y="237"/>
                      <a:pt x="9688" y="237"/>
                    </a:cubicBezTo>
                    <a:close/>
                    <a:moveTo>
                      <a:pt x="9681" y="0"/>
                    </a:moveTo>
                    <a:cubicBezTo>
                      <a:pt x="9376" y="0"/>
                      <a:pt x="9056" y="33"/>
                      <a:pt x="8724" y="100"/>
                    </a:cubicBezTo>
                    <a:cubicBezTo>
                      <a:pt x="7464" y="333"/>
                      <a:pt x="5719" y="1322"/>
                      <a:pt x="5991" y="3008"/>
                    </a:cubicBezTo>
                    <a:cubicBezTo>
                      <a:pt x="6010" y="3125"/>
                      <a:pt x="6030" y="3241"/>
                      <a:pt x="6068" y="3357"/>
                    </a:cubicBezTo>
                    <a:cubicBezTo>
                      <a:pt x="5519" y="3096"/>
                      <a:pt x="4922" y="2952"/>
                      <a:pt x="4317" y="2952"/>
                    </a:cubicBezTo>
                    <a:cubicBezTo>
                      <a:pt x="4067" y="2952"/>
                      <a:pt x="3817" y="2977"/>
                      <a:pt x="3568" y="3028"/>
                    </a:cubicBezTo>
                    <a:lnTo>
                      <a:pt x="3413" y="3047"/>
                    </a:lnTo>
                    <a:cubicBezTo>
                      <a:pt x="2346" y="3241"/>
                      <a:pt x="1435" y="3842"/>
                      <a:pt x="834" y="4734"/>
                    </a:cubicBezTo>
                    <a:cubicBezTo>
                      <a:pt x="214" y="5625"/>
                      <a:pt x="1" y="6692"/>
                      <a:pt x="194" y="7758"/>
                    </a:cubicBezTo>
                    <a:cubicBezTo>
                      <a:pt x="388" y="8824"/>
                      <a:pt x="989" y="9735"/>
                      <a:pt x="1881" y="10336"/>
                    </a:cubicBezTo>
                    <a:cubicBezTo>
                      <a:pt x="2560" y="10801"/>
                      <a:pt x="3335" y="11053"/>
                      <a:pt x="4149" y="11053"/>
                    </a:cubicBezTo>
                    <a:cubicBezTo>
                      <a:pt x="4401" y="11053"/>
                      <a:pt x="4653" y="11015"/>
                      <a:pt x="4905" y="10976"/>
                    </a:cubicBezTo>
                    <a:lnTo>
                      <a:pt x="5060" y="10957"/>
                    </a:lnTo>
                    <a:cubicBezTo>
                      <a:pt x="6107" y="10743"/>
                      <a:pt x="7038" y="10142"/>
                      <a:pt x="7639" y="9270"/>
                    </a:cubicBezTo>
                    <a:cubicBezTo>
                      <a:pt x="8259" y="8378"/>
                      <a:pt x="8472" y="7293"/>
                      <a:pt x="8278" y="6246"/>
                    </a:cubicBezTo>
                    <a:cubicBezTo>
                      <a:pt x="8259" y="6091"/>
                      <a:pt x="8220" y="5936"/>
                      <a:pt x="8162" y="5780"/>
                    </a:cubicBezTo>
                    <a:lnTo>
                      <a:pt x="8162" y="5780"/>
                    </a:lnTo>
                    <a:cubicBezTo>
                      <a:pt x="8414" y="5897"/>
                      <a:pt x="8666" y="5974"/>
                      <a:pt x="8918" y="6033"/>
                    </a:cubicBezTo>
                    <a:cubicBezTo>
                      <a:pt x="9015" y="6052"/>
                      <a:pt x="9131" y="6071"/>
                      <a:pt x="9248" y="6071"/>
                    </a:cubicBezTo>
                    <a:cubicBezTo>
                      <a:pt x="9558" y="6129"/>
                      <a:pt x="9849" y="6168"/>
                      <a:pt x="10101" y="6323"/>
                    </a:cubicBezTo>
                    <a:cubicBezTo>
                      <a:pt x="10372" y="6478"/>
                      <a:pt x="10566" y="6750"/>
                      <a:pt x="10760" y="7041"/>
                    </a:cubicBezTo>
                    <a:cubicBezTo>
                      <a:pt x="10857" y="7196"/>
                      <a:pt x="10973" y="7351"/>
                      <a:pt x="11089" y="7486"/>
                    </a:cubicBezTo>
                    <a:cubicBezTo>
                      <a:pt x="11576" y="8034"/>
                      <a:pt x="12326" y="8355"/>
                      <a:pt x="13086" y="8355"/>
                    </a:cubicBezTo>
                    <a:cubicBezTo>
                      <a:pt x="13294" y="8355"/>
                      <a:pt x="13502" y="8331"/>
                      <a:pt x="13707" y="8281"/>
                    </a:cubicBezTo>
                    <a:cubicBezTo>
                      <a:pt x="14598" y="8087"/>
                      <a:pt x="15413" y="7448"/>
                      <a:pt x="15897" y="6595"/>
                    </a:cubicBezTo>
                    <a:cubicBezTo>
                      <a:pt x="15936" y="6556"/>
                      <a:pt x="15917" y="6498"/>
                      <a:pt x="15897" y="6459"/>
                    </a:cubicBezTo>
                    <a:cubicBezTo>
                      <a:pt x="15869" y="6431"/>
                      <a:pt x="15840" y="6413"/>
                      <a:pt x="15804" y="6413"/>
                    </a:cubicBezTo>
                    <a:cubicBezTo>
                      <a:pt x="15791" y="6413"/>
                      <a:pt x="15777" y="6415"/>
                      <a:pt x="15761" y="6420"/>
                    </a:cubicBezTo>
                    <a:cubicBezTo>
                      <a:pt x="15672" y="6445"/>
                      <a:pt x="15583" y="6456"/>
                      <a:pt x="15494" y="6456"/>
                    </a:cubicBezTo>
                    <a:cubicBezTo>
                      <a:pt x="14953" y="6456"/>
                      <a:pt x="14447" y="6036"/>
                      <a:pt x="14114" y="5703"/>
                    </a:cubicBezTo>
                    <a:cubicBezTo>
                      <a:pt x="13532" y="5141"/>
                      <a:pt x="13144" y="4443"/>
                      <a:pt x="12912" y="3493"/>
                    </a:cubicBezTo>
                    <a:cubicBezTo>
                      <a:pt x="12873" y="3357"/>
                      <a:pt x="12834" y="3222"/>
                      <a:pt x="12795" y="3066"/>
                    </a:cubicBezTo>
                    <a:cubicBezTo>
                      <a:pt x="12621" y="2291"/>
                      <a:pt x="12408" y="1477"/>
                      <a:pt x="11884" y="856"/>
                    </a:cubicBezTo>
                    <a:cubicBezTo>
                      <a:pt x="11388" y="302"/>
                      <a:pt x="10607" y="0"/>
                      <a:pt x="968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2" name="Google Shape;802;p47"/>
              <p:cNvSpPr/>
              <p:nvPr/>
            </p:nvSpPr>
            <p:spPr>
              <a:xfrm flipH="1">
                <a:off x="5518873" y="2020314"/>
                <a:ext cx="245361" cy="236085"/>
              </a:xfrm>
              <a:custGeom>
                <a:avLst/>
                <a:gdLst/>
                <a:ahLst/>
                <a:cxnLst/>
                <a:rect l="l" t="t" r="r" b="b"/>
                <a:pathLst>
                  <a:path w="7697" h="7406" extrusionOk="0">
                    <a:moveTo>
                      <a:pt x="1784" y="0"/>
                    </a:moveTo>
                    <a:cubicBezTo>
                      <a:pt x="1321" y="1603"/>
                      <a:pt x="269" y="1668"/>
                      <a:pt x="101" y="1668"/>
                    </a:cubicBezTo>
                    <a:cubicBezTo>
                      <a:pt x="86" y="1668"/>
                      <a:pt x="78" y="1668"/>
                      <a:pt x="78" y="1668"/>
                    </a:cubicBezTo>
                    <a:cubicBezTo>
                      <a:pt x="58" y="2172"/>
                      <a:pt x="0" y="2075"/>
                      <a:pt x="0" y="2501"/>
                    </a:cubicBezTo>
                    <a:cubicBezTo>
                      <a:pt x="0" y="2501"/>
                      <a:pt x="116" y="4750"/>
                      <a:pt x="136" y="4789"/>
                    </a:cubicBezTo>
                    <a:cubicBezTo>
                      <a:pt x="272" y="6243"/>
                      <a:pt x="1493" y="7386"/>
                      <a:pt x="2986" y="7406"/>
                    </a:cubicBezTo>
                    <a:cubicBezTo>
                      <a:pt x="4207" y="7406"/>
                      <a:pt x="5273" y="6650"/>
                      <a:pt x="5700" y="5564"/>
                    </a:cubicBezTo>
                    <a:cubicBezTo>
                      <a:pt x="5816" y="5370"/>
                      <a:pt x="5913" y="5176"/>
                      <a:pt x="5990" y="4944"/>
                    </a:cubicBezTo>
                    <a:cubicBezTo>
                      <a:pt x="6087" y="4963"/>
                      <a:pt x="6165" y="4963"/>
                      <a:pt x="6262" y="4963"/>
                    </a:cubicBezTo>
                    <a:cubicBezTo>
                      <a:pt x="7057" y="4944"/>
                      <a:pt x="7696" y="4285"/>
                      <a:pt x="7677" y="3490"/>
                    </a:cubicBezTo>
                    <a:cubicBezTo>
                      <a:pt x="7658" y="2695"/>
                      <a:pt x="6999" y="2075"/>
                      <a:pt x="6204" y="2075"/>
                    </a:cubicBezTo>
                    <a:cubicBezTo>
                      <a:pt x="5932" y="2385"/>
                      <a:pt x="5583" y="2618"/>
                      <a:pt x="5176" y="2714"/>
                    </a:cubicBezTo>
                    <a:lnTo>
                      <a:pt x="5273" y="2695"/>
                    </a:lnTo>
                    <a:lnTo>
                      <a:pt x="5157" y="3567"/>
                    </a:lnTo>
                    <a:cubicBezTo>
                      <a:pt x="5140" y="3568"/>
                      <a:pt x="5124" y="3569"/>
                      <a:pt x="5108" y="3569"/>
                    </a:cubicBezTo>
                    <a:cubicBezTo>
                      <a:pt x="4799" y="3569"/>
                      <a:pt x="4533" y="3392"/>
                      <a:pt x="4459" y="3005"/>
                    </a:cubicBezTo>
                    <a:lnTo>
                      <a:pt x="4304" y="1803"/>
                    </a:lnTo>
                    <a:cubicBezTo>
                      <a:pt x="3742" y="1706"/>
                      <a:pt x="2734" y="1629"/>
                      <a:pt x="2288" y="1299"/>
                    </a:cubicBezTo>
                    <a:cubicBezTo>
                      <a:pt x="1784" y="950"/>
                      <a:pt x="1803" y="582"/>
                      <a:pt x="1784" y="0"/>
                    </a:cubicBezTo>
                    <a:close/>
                  </a:path>
                </a:pathLst>
              </a:custGeom>
              <a:solidFill>
                <a:srgbClr val="E3A08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3" name="Google Shape;803;p47"/>
              <p:cNvSpPr/>
              <p:nvPr/>
            </p:nvSpPr>
            <p:spPr>
              <a:xfrm flipH="1">
                <a:off x="5515781" y="2016616"/>
                <a:ext cx="252183" cy="243512"/>
              </a:xfrm>
              <a:custGeom>
                <a:avLst/>
                <a:gdLst/>
                <a:ahLst/>
                <a:cxnLst/>
                <a:rect l="l" t="t" r="r" b="b"/>
                <a:pathLst>
                  <a:path w="7911" h="7639" extrusionOk="0">
                    <a:moveTo>
                      <a:pt x="1823" y="698"/>
                    </a:moveTo>
                    <a:cubicBezTo>
                      <a:pt x="1862" y="1008"/>
                      <a:pt x="1978" y="1280"/>
                      <a:pt x="2327" y="1512"/>
                    </a:cubicBezTo>
                    <a:cubicBezTo>
                      <a:pt x="2715" y="1784"/>
                      <a:pt x="3432" y="1900"/>
                      <a:pt x="3994" y="1977"/>
                    </a:cubicBezTo>
                    <a:cubicBezTo>
                      <a:pt x="4111" y="1997"/>
                      <a:pt x="4208" y="1997"/>
                      <a:pt x="4305" y="2016"/>
                    </a:cubicBezTo>
                    <a:lnTo>
                      <a:pt x="4460" y="3141"/>
                    </a:lnTo>
                    <a:cubicBezTo>
                      <a:pt x="4535" y="3553"/>
                      <a:pt x="4827" y="3820"/>
                      <a:pt x="5231" y="3820"/>
                    </a:cubicBezTo>
                    <a:cubicBezTo>
                      <a:pt x="5245" y="3820"/>
                      <a:pt x="5260" y="3820"/>
                      <a:pt x="5274" y="3819"/>
                    </a:cubicBezTo>
                    <a:cubicBezTo>
                      <a:pt x="5332" y="3819"/>
                      <a:pt x="5390" y="3761"/>
                      <a:pt x="5390" y="3703"/>
                    </a:cubicBezTo>
                    <a:lnTo>
                      <a:pt x="5506" y="2889"/>
                    </a:lnTo>
                    <a:cubicBezTo>
                      <a:pt x="5836" y="2792"/>
                      <a:pt x="6127" y="2578"/>
                      <a:pt x="6379" y="2326"/>
                    </a:cubicBezTo>
                    <a:cubicBezTo>
                      <a:pt x="7077" y="2326"/>
                      <a:pt x="7658" y="2908"/>
                      <a:pt x="7678" y="3606"/>
                    </a:cubicBezTo>
                    <a:cubicBezTo>
                      <a:pt x="7678" y="3974"/>
                      <a:pt x="7542" y="4304"/>
                      <a:pt x="7309" y="4556"/>
                    </a:cubicBezTo>
                    <a:cubicBezTo>
                      <a:pt x="7057" y="4808"/>
                      <a:pt x="6728" y="4963"/>
                      <a:pt x="6379" y="4963"/>
                    </a:cubicBezTo>
                    <a:cubicBezTo>
                      <a:pt x="6301" y="4963"/>
                      <a:pt x="6204" y="4963"/>
                      <a:pt x="6127" y="4944"/>
                    </a:cubicBezTo>
                    <a:cubicBezTo>
                      <a:pt x="6117" y="4940"/>
                      <a:pt x="6106" y="4938"/>
                      <a:pt x="6096" y="4938"/>
                    </a:cubicBezTo>
                    <a:cubicBezTo>
                      <a:pt x="6049" y="4938"/>
                      <a:pt x="6007" y="4973"/>
                      <a:pt x="5991" y="5021"/>
                    </a:cubicBezTo>
                    <a:cubicBezTo>
                      <a:pt x="5914" y="5234"/>
                      <a:pt x="5836" y="5428"/>
                      <a:pt x="5700" y="5641"/>
                    </a:cubicBezTo>
                    <a:cubicBezTo>
                      <a:pt x="5274" y="6708"/>
                      <a:pt x="4266" y="7406"/>
                      <a:pt x="3122" y="7406"/>
                    </a:cubicBezTo>
                    <a:lnTo>
                      <a:pt x="3103" y="7406"/>
                    </a:lnTo>
                    <a:cubicBezTo>
                      <a:pt x="1687" y="7386"/>
                      <a:pt x="505" y="6320"/>
                      <a:pt x="369" y="4905"/>
                    </a:cubicBezTo>
                    <a:cubicBezTo>
                      <a:pt x="369" y="4847"/>
                      <a:pt x="272" y="3218"/>
                      <a:pt x="253" y="2617"/>
                    </a:cubicBezTo>
                    <a:cubicBezTo>
                      <a:pt x="233" y="2404"/>
                      <a:pt x="253" y="2326"/>
                      <a:pt x="272" y="2249"/>
                    </a:cubicBezTo>
                    <a:cubicBezTo>
                      <a:pt x="292" y="2171"/>
                      <a:pt x="292" y="2074"/>
                      <a:pt x="311" y="1900"/>
                    </a:cubicBezTo>
                    <a:cubicBezTo>
                      <a:pt x="641" y="1861"/>
                      <a:pt x="1358" y="1667"/>
                      <a:pt x="1823" y="698"/>
                    </a:cubicBezTo>
                    <a:close/>
                    <a:moveTo>
                      <a:pt x="1920" y="0"/>
                    </a:moveTo>
                    <a:cubicBezTo>
                      <a:pt x="1862" y="0"/>
                      <a:pt x="1804" y="20"/>
                      <a:pt x="1784" y="78"/>
                    </a:cubicBezTo>
                    <a:cubicBezTo>
                      <a:pt x="1377" y="1512"/>
                      <a:pt x="466" y="1667"/>
                      <a:pt x="195" y="1667"/>
                    </a:cubicBezTo>
                    <a:cubicBezTo>
                      <a:pt x="137" y="1667"/>
                      <a:pt x="78" y="1725"/>
                      <a:pt x="78" y="1784"/>
                    </a:cubicBezTo>
                    <a:cubicBezTo>
                      <a:pt x="59" y="2016"/>
                      <a:pt x="40" y="2113"/>
                      <a:pt x="40" y="2191"/>
                    </a:cubicBezTo>
                    <a:cubicBezTo>
                      <a:pt x="20" y="2288"/>
                      <a:pt x="1" y="2385"/>
                      <a:pt x="1" y="2617"/>
                    </a:cubicBezTo>
                    <a:cubicBezTo>
                      <a:pt x="20" y="2986"/>
                      <a:pt x="117" y="4866"/>
                      <a:pt x="117" y="4924"/>
                    </a:cubicBezTo>
                    <a:cubicBezTo>
                      <a:pt x="272" y="6456"/>
                      <a:pt x="1552" y="7619"/>
                      <a:pt x="3103" y="7638"/>
                    </a:cubicBezTo>
                    <a:lnTo>
                      <a:pt x="3122" y="7638"/>
                    </a:lnTo>
                    <a:cubicBezTo>
                      <a:pt x="4363" y="7638"/>
                      <a:pt x="5468" y="6902"/>
                      <a:pt x="5914" y="5758"/>
                    </a:cubicBezTo>
                    <a:cubicBezTo>
                      <a:pt x="6030" y="5564"/>
                      <a:pt x="6107" y="5389"/>
                      <a:pt x="6185" y="5196"/>
                    </a:cubicBezTo>
                    <a:lnTo>
                      <a:pt x="6379" y="5196"/>
                    </a:lnTo>
                    <a:cubicBezTo>
                      <a:pt x="6805" y="5196"/>
                      <a:pt x="7193" y="5021"/>
                      <a:pt x="7484" y="4730"/>
                    </a:cubicBezTo>
                    <a:cubicBezTo>
                      <a:pt x="7755" y="4420"/>
                      <a:pt x="7910" y="4032"/>
                      <a:pt x="7910" y="3606"/>
                    </a:cubicBezTo>
                    <a:cubicBezTo>
                      <a:pt x="7891" y="2765"/>
                      <a:pt x="7193" y="2074"/>
                      <a:pt x="6355" y="2074"/>
                    </a:cubicBezTo>
                    <a:cubicBezTo>
                      <a:pt x="6344" y="2074"/>
                      <a:pt x="6332" y="2074"/>
                      <a:pt x="6321" y="2074"/>
                    </a:cubicBezTo>
                    <a:cubicBezTo>
                      <a:pt x="6282" y="2074"/>
                      <a:pt x="6243" y="2094"/>
                      <a:pt x="6224" y="2113"/>
                    </a:cubicBezTo>
                    <a:cubicBezTo>
                      <a:pt x="5991" y="2385"/>
                      <a:pt x="5700" y="2578"/>
                      <a:pt x="5371" y="2675"/>
                    </a:cubicBezTo>
                    <a:cubicBezTo>
                      <a:pt x="5371" y="2675"/>
                      <a:pt x="5351" y="2675"/>
                      <a:pt x="5351" y="2695"/>
                    </a:cubicBezTo>
                    <a:lnTo>
                      <a:pt x="5254" y="2714"/>
                    </a:lnTo>
                    <a:cubicBezTo>
                      <a:pt x="5196" y="2734"/>
                      <a:pt x="5158" y="2792"/>
                      <a:pt x="5177" y="2850"/>
                    </a:cubicBezTo>
                    <a:cubicBezTo>
                      <a:pt x="5177" y="2889"/>
                      <a:pt x="5216" y="2927"/>
                      <a:pt x="5254" y="2947"/>
                    </a:cubicBezTo>
                    <a:lnTo>
                      <a:pt x="5158" y="3567"/>
                    </a:lnTo>
                    <a:cubicBezTo>
                      <a:pt x="5002" y="3548"/>
                      <a:pt x="4770" y="3451"/>
                      <a:pt x="4692" y="3102"/>
                    </a:cubicBezTo>
                    <a:lnTo>
                      <a:pt x="4537" y="1900"/>
                    </a:lnTo>
                    <a:cubicBezTo>
                      <a:pt x="4518" y="1842"/>
                      <a:pt x="4479" y="1803"/>
                      <a:pt x="4440" y="1803"/>
                    </a:cubicBezTo>
                    <a:cubicBezTo>
                      <a:pt x="4324" y="1784"/>
                      <a:pt x="4188" y="1764"/>
                      <a:pt x="4033" y="1725"/>
                    </a:cubicBezTo>
                    <a:cubicBezTo>
                      <a:pt x="3510" y="1667"/>
                      <a:pt x="2792" y="1551"/>
                      <a:pt x="2463" y="1318"/>
                    </a:cubicBezTo>
                    <a:cubicBezTo>
                      <a:pt x="2056" y="1028"/>
                      <a:pt x="2056" y="737"/>
                      <a:pt x="2036" y="233"/>
                    </a:cubicBezTo>
                    <a:lnTo>
                      <a:pt x="2017" y="116"/>
                    </a:lnTo>
                    <a:cubicBezTo>
                      <a:pt x="2017" y="58"/>
                      <a:pt x="1978" y="0"/>
                      <a:pt x="192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4" name="Google Shape;804;p47"/>
              <p:cNvSpPr/>
              <p:nvPr/>
            </p:nvSpPr>
            <p:spPr>
              <a:xfrm flipH="1">
                <a:off x="5684507" y="2114738"/>
                <a:ext cx="15461" cy="13867"/>
              </a:xfrm>
              <a:custGeom>
                <a:avLst/>
                <a:gdLst/>
                <a:ahLst/>
                <a:cxnLst/>
                <a:rect l="l" t="t" r="r" b="b"/>
                <a:pathLst>
                  <a:path w="485" h="435" extrusionOk="0">
                    <a:moveTo>
                      <a:pt x="238" y="1"/>
                    </a:moveTo>
                    <a:cubicBezTo>
                      <a:pt x="224" y="1"/>
                      <a:pt x="209" y="2"/>
                      <a:pt x="194" y="4"/>
                    </a:cubicBezTo>
                    <a:cubicBezTo>
                      <a:pt x="78" y="43"/>
                      <a:pt x="0" y="160"/>
                      <a:pt x="39" y="276"/>
                    </a:cubicBezTo>
                    <a:cubicBezTo>
                      <a:pt x="56" y="377"/>
                      <a:pt x="147" y="435"/>
                      <a:pt x="247" y="435"/>
                    </a:cubicBezTo>
                    <a:cubicBezTo>
                      <a:pt x="262" y="435"/>
                      <a:pt x="276" y="433"/>
                      <a:pt x="291" y="431"/>
                    </a:cubicBezTo>
                    <a:cubicBezTo>
                      <a:pt x="407" y="392"/>
                      <a:pt x="485" y="276"/>
                      <a:pt x="446" y="160"/>
                    </a:cubicBezTo>
                    <a:cubicBezTo>
                      <a:pt x="429" y="58"/>
                      <a:pt x="338" y="1"/>
                      <a:pt x="23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5" name="Google Shape;805;p47"/>
              <p:cNvSpPr/>
              <p:nvPr/>
            </p:nvSpPr>
            <p:spPr>
              <a:xfrm flipH="1">
                <a:off x="5745681" y="2122580"/>
                <a:ext cx="13006" cy="12209"/>
              </a:xfrm>
              <a:custGeom>
                <a:avLst/>
                <a:gdLst/>
                <a:ahLst/>
                <a:cxnLst/>
                <a:rect l="l" t="t" r="r" b="b"/>
                <a:pathLst>
                  <a:path w="408" h="383" extrusionOk="0">
                    <a:moveTo>
                      <a:pt x="209" y="0"/>
                    </a:moveTo>
                    <a:cubicBezTo>
                      <a:pt x="191" y="0"/>
                      <a:pt x="173" y="4"/>
                      <a:pt x="156" y="11"/>
                    </a:cubicBezTo>
                    <a:cubicBezTo>
                      <a:pt x="59" y="30"/>
                      <a:pt x="1" y="127"/>
                      <a:pt x="20" y="243"/>
                    </a:cubicBezTo>
                    <a:cubicBezTo>
                      <a:pt x="37" y="328"/>
                      <a:pt x="113" y="383"/>
                      <a:pt x="209" y="383"/>
                    </a:cubicBezTo>
                    <a:cubicBezTo>
                      <a:pt x="223" y="383"/>
                      <a:pt x="238" y="381"/>
                      <a:pt x="253" y="379"/>
                    </a:cubicBezTo>
                    <a:cubicBezTo>
                      <a:pt x="350" y="359"/>
                      <a:pt x="408" y="243"/>
                      <a:pt x="388" y="146"/>
                    </a:cubicBezTo>
                    <a:cubicBezTo>
                      <a:pt x="372" y="67"/>
                      <a:pt x="291" y="0"/>
                      <a:pt x="20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6" name="Google Shape;806;p47"/>
              <p:cNvSpPr/>
              <p:nvPr/>
            </p:nvSpPr>
            <p:spPr>
              <a:xfrm flipH="1">
                <a:off x="5660376" y="2069120"/>
                <a:ext cx="45170" cy="20593"/>
              </a:xfrm>
              <a:custGeom>
                <a:avLst/>
                <a:gdLst/>
                <a:ahLst/>
                <a:cxnLst/>
                <a:rect l="l" t="t" r="r" b="b"/>
                <a:pathLst>
                  <a:path w="1417" h="646" extrusionOk="0">
                    <a:moveTo>
                      <a:pt x="565" y="0"/>
                    </a:moveTo>
                    <a:cubicBezTo>
                      <a:pt x="355" y="0"/>
                      <a:pt x="191" y="63"/>
                      <a:pt x="117" y="137"/>
                    </a:cubicBezTo>
                    <a:cubicBezTo>
                      <a:pt x="1" y="234"/>
                      <a:pt x="1" y="330"/>
                      <a:pt x="78" y="389"/>
                    </a:cubicBezTo>
                    <a:cubicBezTo>
                      <a:pt x="156" y="427"/>
                      <a:pt x="272" y="447"/>
                      <a:pt x="369" y="466"/>
                    </a:cubicBezTo>
                    <a:cubicBezTo>
                      <a:pt x="466" y="486"/>
                      <a:pt x="582" y="505"/>
                      <a:pt x="679" y="524"/>
                    </a:cubicBezTo>
                    <a:cubicBezTo>
                      <a:pt x="757" y="544"/>
                      <a:pt x="873" y="563"/>
                      <a:pt x="970" y="602"/>
                    </a:cubicBezTo>
                    <a:cubicBezTo>
                      <a:pt x="1064" y="618"/>
                      <a:pt x="1146" y="646"/>
                      <a:pt x="1225" y="646"/>
                    </a:cubicBezTo>
                    <a:cubicBezTo>
                      <a:pt x="1243" y="646"/>
                      <a:pt x="1262" y="644"/>
                      <a:pt x="1280" y="641"/>
                    </a:cubicBezTo>
                    <a:cubicBezTo>
                      <a:pt x="1358" y="621"/>
                      <a:pt x="1416" y="544"/>
                      <a:pt x="1338" y="408"/>
                    </a:cubicBezTo>
                    <a:cubicBezTo>
                      <a:pt x="1280" y="272"/>
                      <a:pt x="1086" y="98"/>
                      <a:pt x="776" y="20"/>
                    </a:cubicBezTo>
                    <a:cubicBezTo>
                      <a:pt x="702" y="6"/>
                      <a:pt x="632" y="0"/>
                      <a:pt x="56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7" name="Google Shape;807;p47"/>
              <p:cNvSpPr/>
              <p:nvPr/>
            </p:nvSpPr>
            <p:spPr>
              <a:xfrm flipH="1">
                <a:off x="5733919" y="2077631"/>
                <a:ext cx="38349" cy="22442"/>
              </a:xfrm>
              <a:custGeom>
                <a:avLst/>
                <a:gdLst/>
                <a:ahLst/>
                <a:cxnLst/>
                <a:rect l="l" t="t" r="r" b="b"/>
                <a:pathLst>
                  <a:path w="1203" h="704" extrusionOk="0">
                    <a:moveTo>
                      <a:pt x="817" y="0"/>
                    </a:moveTo>
                    <a:cubicBezTo>
                      <a:pt x="713" y="0"/>
                      <a:pt x="591" y="25"/>
                      <a:pt x="465" y="83"/>
                    </a:cubicBezTo>
                    <a:cubicBezTo>
                      <a:pt x="213" y="199"/>
                      <a:pt x="78" y="374"/>
                      <a:pt x="39" y="509"/>
                    </a:cubicBezTo>
                    <a:cubicBezTo>
                      <a:pt x="0" y="645"/>
                      <a:pt x="58" y="703"/>
                      <a:pt x="136" y="703"/>
                    </a:cubicBezTo>
                    <a:cubicBezTo>
                      <a:pt x="233" y="703"/>
                      <a:pt x="310" y="664"/>
                      <a:pt x="388" y="626"/>
                    </a:cubicBezTo>
                    <a:cubicBezTo>
                      <a:pt x="485" y="568"/>
                      <a:pt x="562" y="529"/>
                      <a:pt x="640" y="490"/>
                    </a:cubicBezTo>
                    <a:cubicBezTo>
                      <a:pt x="717" y="471"/>
                      <a:pt x="814" y="432"/>
                      <a:pt x="892" y="393"/>
                    </a:cubicBezTo>
                    <a:cubicBezTo>
                      <a:pt x="989" y="354"/>
                      <a:pt x="1086" y="335"/>
                      <a:pt x="1144" y="277"/>
                    </a:cubicBezTo>
                    <a:cubicBezTo>
                      <a:pt x="1202" y="219"/>
                      <a:pt x="1183" y="122"/>
                      <a:pt x="1066" y="63"/>
                    </a:cubicBezTo>
                    <a:cubicBezTo>
                      <a:pt x="1008" y="25"/>
                      <a:pt x="921" y="0"/>
                      <a:pt x="81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8" name="Google Shape;808;p47"/>
              <p:cNvSpPr/>
              <p:nvPr/>
            </p:nvSpPr>
            <p:spPr>
              <a:xfrm flipH="1">
                <a:off x="5661619" y="2154586"/>
                <a:ext cx="50111" cy="33439"/>
              </a:xfrm>
              <a:custGeom>
                <a:avLst/>
                <a:gdLst/>
                <a:ahLst/>
                <a:cxnLst/>
                <a:rect l="l" t="t" r="r" b="b"/>
                <a:pathLst>
                  <a:path w="1572" h="1049" extrusionOk="0">
                    <a:moveTo>
                      <a:pt x="1099" y="0"/>
                    </a:moveTo>
                    <a:cubicBezTo>
                      <a:pt x="1043" y="0"/>
                      <a:pt x="986" y="26"/>
                      <a:pt x="951" y="73"/>
                    </a:cubicBezTo>
                    <a:cubicBezTo>
                      <a:pt x="815" y="208"/>
                      <a:pt x="544" y="441"/>
                      <a:pt x="156" y="499"/>
                    </a:cubicBezTo>
                    <a:cubicBezTo>
                      <a:pt x="40" y="519"/>
                      <a:pt x="1" y="635"/>
                      <a:pt x="59" y="732"/>
                    </a:cubicBezTo>
                    <a:cubicBezTo>
                      <a:pt x="127" y="867"/>
                      <a:pt x="279" y="1049"/>
                      <a:pt x="541" y="1049"/>
                    </a:cubicBezTo>
                    <a:cubicBezTo>
                      <a:pt x="656" y="1049"/>
                      <a:pt x="792" y="1014"/>
                      <a:pt x="951" y="926"/>
                    </a:cubicBezTo>
                    <a:cubicBezTo>
                      <a:pt x="1571" y="596"/>
                      <a:pt x="1436" y="150"/>
                      <a:pt x="1203" y="34"/>
                    </a:cubicBezTo>
                    <a:cubicBezTo>
                      <a:pt x="1172" y="11"/>
                      <a:pt x="1136" y="0"/>
                      <a:pt x="109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9" name="Google Shape;809;p47"/>
              <p:cNvSpPr/>
              <p:nvPr/>
            </p:nvSpPr>
            <p:spPr>
              <a:xfrm flipH="1">
                <a:off x="5663468" y="2150920"/>
                <a:ext cx="51323" cy="41218"/>
              </a:xfrm>
              <a:custGeom>
                <a:avLst/>
                <a:gdLst/>
                <a:ahLst/>
                <a:cxnLst/>
                <a:rect l="l" t="t" r="r" b="b"/>
                <a:pathLst>
                  <a:path w="1610" h="1293" extrusionOk="0">
                    <a:moveTo>
                      <a:pt x="1241" y="246"/>
                    </a:moveTo>
                    <a:cubicBezTo>
                      <a:pt x="1299" y="285"/>
                      <a:pt x="1376" y="382"/>
                      <a:pt x="1376" y="479"/>
                    </a:cubicBezTo>
                    <a:cubicBezTo>
                      <a:pt x="1376" y="634"/>
                      <a:pt x="1241" y="808"/>
                      <a:pt x="989" y="944"/>
                    </a:cubicBezTo>
                    <a:cubicBezTo>
                      <a:pt x="856" y="1013"/>
                      <a:pt x="744" y="1041"/>
                      <a:pt x="650" y="1041"/>
                    </a:cubicBezTo>
                    <a:cubicBezTo>
                      <a:pt x="453" y="1041"/>
                      <a:pt x="331" y="919"/>
                      <a:pt x="252" y="789"/>
                    </a:cubicBezTo>
                    <a:cubicBezTo>
                      <a:pt x="252" y="769"/>
                      <a:pt x="252" y="750"/>
                      <a:pt x="271" y="731"/>
                    </a:cubicBezTo>
                    <a:cubicBezTo>
                      <a:pt x="698" y="672"/>
                      <a:pt x="989" y="420"/>
                      <a:pt x="1124" y="265"/>
                    </a:cubicBezTo>
                    <a:cubicBezTo>
                      <a:pt x="1144" y="246"/>
                      <a:pt x="1183" y="246"/>
                      <a:pt x="1202" y="246"/>
                    </a:cubicBezTo>
                    <a:close/>
                    <a:moveTo>
                      <a:pt x="1215" y="1"/>
                    </a:moveTo>
                    <a:cubicBezTo>
                      <a:pt x="1123" y="1"/>
                      <a:pt x="1025" y="36"/>
                      <a:pt x="950" y="110"/>
                    </a:cubicBezTo>
                    <a:cubicBezTo>
                      <a:pt x="834" y="227"/>
                      <a:pt x="601" y="440"/>
                      <a:pt x="213" y="498"/>
                    </a:cubicBezTo>
                    <a:cubicBezTo>
                      <a:pt x="136" y="517"/>
                      <a:pt x="78" y="556"/>
                      <a:pt x="39" y="634"/>
                    </a:cubicBezTo>
                    <a:cubicBezTo>
                      <a:pt x="0" y="731"/>
                      <a:pt x="0" y="827"/>
                      <a:pt x="39" y="905"/>
                    </a:cubicBezTo>
                    <a:cubicBezTo>
                      <a:pt x="155" y="1118"/>
                      <a:pt x="368" y="1293"/>
                      <a:pt x="640" y="1293"/>
                    </a:cubicBezTo>
                    <a:cubicBezTo>
                      <a:pt x="776" y="1293"/>
                      <a:pt x="931" y="1254"/>
                      <a:pt x="1105" y="1157"/>
                    </a:cubicBezTo>
                    <a:cubicBezTo>
                      <a:pt x="1551" y="905"/>
                      <a:pt x="1609" y="634"/>
                      <a:pt x="1609" y="479"/>
                    </a:cubicBezTo>
                    <a:cubicBezTo>
                      <a:pt x="1609" y="304"/>
                      <a:pt x="1512" y="130"/>
                      <a:pt x="1357" y="33"/>
                    </a:cubicBezTo>
                    <a:cubicBezTo>
                      <a:pt x="1315" y="12"/>
                      <a:pt x="1266" y="1"/>
                      <a:pt x="121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0" name="Google Shape;810;p47"/>
              <p:cNvSpPr/>
              <p:nvPr/>
            </p:nvSpPr>
            <p:spPr>
              <a:xfrm flipH="1">
                <a:off x="5728979" y="2095069"/>
                <a:ext cx="61237" cy="59993"/>
              </a:xfrm>
              <a:custGeom>
                <a:avLst/>
                <a:gdLst/>
                <a:ahLst/>
                <a:cxnLst/>
                <a:rect l="l" t="t" r="r" b="b"/>
                <a:pathLst>
                  <a:path w="1921" h="1882" extrusionOk="0">
                    <a:moveTo>
                      <a:pt x="990" y="253"/>
                    </a:moveTo>
                    <a:cubicBezTo>
                      <a:pt x="1377" y="253"/>
                      <a:pt x="1668" y="583"/>
                      <a:pt x="1649" y="970"/>
                    </a:cubicBezTo>
                    <a:cubicBezTo>
                      <a:pt x="1630" y="1328"/>
                      <a:pt x="1337" y="1630"/>
                      <a:pt x="966" y="1630"/>
                    </a:cubicBezTo>
                    <a:cubicBezTo>
                      <a:pt x="955" y="1630"/>
                      <a:pt x="943" y="1630"/>
                      <a:pt x="931" y="1630"/>
                    </a:cubicBezTo>
                    <a:cubicBezTo>
                      <a:pt x="544" y="1610"/>
                      <a:pt x="253" y="1300"/>
                      <a:pt x="272" y="912"/>
                    </a:cubicBezTo>
                    <a:cubicBezTo>
                      <a:pt x="272" y="544"/>
                      <a:pt x="583" y="253"/>
                      <a:pt x="951" y="253"/>
                    </a:cubicBezTo>
                    <a:close/>
                    <a:moveTo>
                      <a:pt x="955" y="0"/>
                    </a:moveTo>
                    <a:cubicBezTo>
                      <a:pt x="465" y="0"/>
                      <a:pt x="39" y="400"/>
                      <a:pt x="20" y="893"/>
                    </a:cubicBezTo>
                    <a:cubicBezTo>
                      <a:pt x="1" y="1416"/>
                      <a:pt x="408" y="1862"/>
                      <a:pt x="912" y="1882"/>
                    </a:cubicBezTo>
                    <a:lnTo>
                      <a:pt x="951" y="1882"/>
                    </a:lnTo>
                    <a:cubicBezTo>
                      <a:pt x="1203" y="1882"/>
                      <a:pt x="1416" y="1785"/>
                      <a:pt x="1591" y="1630"/>
                    </a:cubicBezTo>
                    <a:cubicBezTo>
                      <a:pt x="1784" y="1455"/>
                      <a:pt x="1881" y="1222"/>
                      <a:pt x="1901" y="970"/>
                    </a:cubicBezTo>
                    <a:cubicBezTo>
                      <a:pt x="1920" y="466"/>
                      <a:pt x="1513" y="21"/>
                      <a:pt x="990" y="1"/>
                    </a:cubicBezTo>
                    <a:cubicBezTo>
                      <a:pt x="978" y="1"/>
                      <a:pt x="967" y="0"/>
                      <a:pt x="95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1" name="Google Shape;811;p47"/>
              <p:cNvSpPr/>
              <p:nvPr/>
            </p:nvSpPr>
            <p:spPr>
              <a:xfrm flipH="1">
                <a:off x="5708607" y="2105429"/>
                <a:ext cx="29072" cy="52120"/>
              </a:xfrm>
              <a:custGeom>
                <a:avLst/>
                <a:gdLst/>
                <a:ahLst/>
                <a:cxnLst/>
                <a:rect l="l" t="t" r="r" b="b"/>
                <a:pathLst>
                  <a:path w="912" h="1635" extrusionOk="0">
                    <a:moveTo>
                      <a:pt x="436" y="1"/>
                    </a:moveTo>
                    <a:cubicBezTo>
                      <a:pt x="389" y="1"/>
                      <a:pt x="346" y="38"/>
                      <a:pt x="330" y="103"/>
                    </a:cubicBezTo>
                    <a:lnTo>
                      <a:pt x="20" y="1266"/>
                    </a:lnTo>
                    <a:cubicBezTo>
                      <a:pt x="1" y="1363"/>
                      <a:pt x="20" y="1460"/>
                      <a:pt x="78" y="1537"/>
                    </a:cubicBezTo>
                    <a:cubicBezTo>
                      <a:pt x="136" y="1595"/>
                      <a:pt x="214" y="1634"/>
                      <a:pt x="311" y="1634"/>
                    </a:cubicBezTo>
                    <a:lnTo>
                      <a:pt x="796" y="1634"/>
                    </a:lnTo>
                    <a:cubicBezTo>
                      <a:pt x="854" y="1634"/>
                      <a:pt x="912" y="1576"/>
                      <a:pt x="912" y="1518"/>
                    </a:cubicBezTo>
                    <a:cubicBezTo>
                      <a:pt x="912" y="1450"/>
                      <a:pt x="883" y="1398"/>
                      <a:pt x="824" y="1398"/>
                    </a:cubicBezTo>
                    <a:cubicBezTo>
                      <a:pt x="815" y="1398"/>
                      <a:pt x="806" y="1399"/>
                      <a:pt x="796" y="1401"/>
                    </a:cubicBezTo>
                    <a:lnTo>
                      <a:pt x="311" y="1401"/>
                    </a:lnTo>
                    <a:cubicBezTo>
                      <a:pt x="292" y="1401"/>
                      <a:pt x="272" y="1382"/>
                      <a:pt x="272" y="1382"/>
                    </a:cubicBezTo>
                    <a:cubicBezTo>
                      <a:pt x="272" y="1363"/>
                      <a:pt x="253" y="1363"/>
                      <a:pt x="253" y="1324"/>
                    </a:cubicBezTo>
                    <a:lnTo>
                      <a:pt x="563" y="161"/>
                    </a:lnTo>
                    <a:cubicBezTo>
                      <a:pt x="582" y="83"/>
                      <a:pt x="544" y="25"/>
                      <a:pt x="466" y="6"/>
                    </a:cubicBezTo>
                    <a:cubicBezTo>
                      <a:pt x="456" y="2"/>
                      <a:pt x="446" y="1"/>
                      <a:pt x="4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2" name="Google Shape;812;p47"/>
              <p:cNvSpPr/>
              <p:nvPr/>
            </p:nvSpPr>
            <p:spPr>
              <a:xfrm flipH="1">
                <a:off x="5646190" y="2084517"/>
                <a:ext cx="68600" cy="67453"/>
              </a:xfrm>
              <a:custGeom>
                <a:avLst/>
                <a:gdLst/>
                <a:ahLst/>
                <a:cxnLst/>
                <a:rect l="l" t="t" r="r" b="b"/>
                <a:pathLst>
                  <a:path w="2152" h="2116" extrusionOk="0">
                    <a:moveTo>
                      <a:pt x="1105" y="235"/>
                    </a:moveTo>
                    <a:cubicBezTo>
                      <a:pt x="1570" y="255"/>
                      <a:pt x="1919" y="642"/>
                      <a:pt x="1900" y="1088"/>
                    </a:cubicBezTo>
                    <a:cubicBezTo>
                      <a:pt x="1881" y="1301"/>
                      <a:pt x="1784" y="1515"/>
                      <a:pt x="1628" y="1650"/>
                    </a:cubicBezTo>
                    <a:cubicBezTo>
                      <a:pt x="1489" y="1790"/>
                      <a:pt x="1303" y="1867"/>
                      <a:pt x="1111" y="1867"/>
                    </a:cubicBezTo>
                    <a:cubicBezTo>
                      <a:pt x="1090" y="1867"/>
                      <a:pt x="1068" y="1866"/>
                      <a:pt x="1047" y="1864"/>
                    </a:cubicBezTo>
                    <a:cubicBezTo>
                      <a:pt x="834" y="1864"/>
                      <a:pt x="620" y="1767"/>
                      <a:pt x="485" y="1612"/>
                    </a:cubicBezTo>
                    <a:cubicBezTo>
                      <a:pt x="330" y="1457"/>
                      <a:pt x="252" y="1243"/>
                      <a:pt x="252" y="1030"/>
                    </a:cubicBezTo>
                    <a:cubicBezTo>
                      <a:pt x="271" y="584"/>
                      <a:pt x="640" y="235"/>
                      <a:pt x="1086" y="235"/>
                    </a:cubicBezTo>
                    <a:close/>
                    <a:moveTo>
                      <a:pt x="1057" y="0"/>
                    </a:moveTo>
                    <a:cubicBezTo>
                      <a:pt x="504" y="0"/>
                      <a:pt x="38" y="452"/>
                      <a:pt x="19" y="1011"/>
                    </a:cubicBezTo>
                    <a:cubicBezTo>
                      <a:pt x="0" y="1301"/>
                      <a:pt x="97" y="1573"/>
                      <a:pt x="291" y="1767"/>
                    </a:cubicBezTo>
                    <a:cubicBezTo>
                      <a:pt x="485" y="1980"/>
                      <a:pt x="756" y="2096"/>
                      <a:pt x="1028" y="2116"/>
                    </a:cubicBezTo>
                    <a:lnTo>
                      <a:pt x="1086" y="2116"/>
                    </a:lnTo>
                    <a:cubicBezTo>
                      <a:pt x="1338" y="2116"/>
                      <a:pt x="1590" y="2019"/>
                      <a:pt x="1803" y="1825"/>
                    </a:cubicBezTo>
                    <a:cubicBezTo>
                      <a:pt x="1997" y="1631"/>
                      <a:pt x="2133" y="1379"/>
                      <a:pt x="2133" y="1088"/>
                    </a:cubicBezTo>
                    <a:cubicBezTo>
                      <a:pt x="2152" y="507"/>
                      <a:pt x="1706" y="22"/>
                      <a:pt x="1124" y="3"/>
                    </a:cubicBezTo>
                    <a:cubicBezTo>
                      <a:pt x="1102" y="1"/>
                      <a:pt x="1079" y="0"/>
                      <a:pt x="105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3" name="Google Shape;813;p47"/>
              <p:cNvSpPr/>
              <p:nvPr/>
            </p:nvSpPr>
            <p:spPr>
              <a:xfrm flipH="1">
                <a:off x="5706726" y="2111869"/>
                <a:ext cx="31559" cy="12305"/>
              </a:xfrm>
              <a:custGeom>
                <a:avLst/>
                <a:gdLst/>
                <a:ahLst/>
                <a:cxnLst/>
                <a:rect l="l" t="t" r="r" b="b"/>
                <a:pathLst>
                  <a:path w="990" h="386" extrusionOk="0">
                    <a:moveTo>
                      <a:pt x="491" y="0"/>
                    </a:moveTo>
                    <a:cubicBezTo>
                      <a:pt x="270" y="0"/>
                      <a:pt x="114" y="104"/>
                      <a:pt x="39" y="191"/>
                    </a:cubicBezTo>
                    <a:cubicBezTo>
                      <a:pt x="0" y="250"/>
                      <a:pt x="0" y="327"/>
                      <a:pt x="59" y="366"/>
                    </a:cubicBezTo>
                    <a:cubicBezTo>
                      <a:pt x="78" y="385"/>
                      <a:pt x="117" y="385"/>
                      <a:pt x="136" y="385"/>
                    </a:cubicBezTo>
                    <a:cubicBezTo>
                      <a:pt x="175" y="385"/>
                      <a:pt x="214" y="366"/>
                      <a:pt x="233" y="347"/>
                    </a:cubicBezTo>
                    <a:cubicBezTo>
                      <a:pt x="233" y="347"/>
                      <a:pt x="325" y="246"/>
                      <a:pt x="502" y="246"/>
                    </a:cubicBezTo>
                    <a:cubicBezTo>
                      <a:pt x="582" y="246"/>
                      <a:pt x="680" y="267"/>
                      <a:pt x="795" y="327"/>
                    </a:cubicBezTo>
                    <a:cubicBezTo>
                      <a:pt x="811" y="338"/>
                      <a:pt x="829" y="343"/>
                      <a:pt x="847" y="343"/>
                    </a:cubicBezTo>
                    <a:cubicBezTo>
                      <a:pt x="892" y="343"/>
                      <a:pt x="936" y="311"/>
                      <a:pt x="950" y="269"/>
                    </a:cubicBezTo>
                    <a:cubicBezTo>
                      <a:pt x="989" y="211"/>
                      <a:pt x="970" y="133"/>
                      <a:pt x="912" y="114"/>
                    </a:cubicBezTo>
                    <a:cubicBezTo>
                      <a:pt x="753" y="31"/>
                      <a:pt x="612" y="0"/>
                      <a:pt x="49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4" name="Google Shape;814;p47"/>
              <p:cNvSpPr/>
              <p:nvPr/>
            </p:nvSpPr>
            <p:spPr>
              <a:xfrm flipH="1">
                <a:off x="5549757" y="2116395"/>
                <a:ext cx="22282" cy="30634"/>
              </a:xfrm>
              <a:custGeom>
                <a:avLst/>
                <a:gdLst/>
                <a:ahLst/>
                <a:cxnLst/>
                <a:rect l="l" t="t" r="r" b="b"/>
                <a:pathLst>
                  <a:path w="699" h="961" extrusionOk="0">
                    <a:moveTo>
                      <a:pt x="560" y="1"/>
                    </a:moveTo>
                    <a:cubicBezTo>
                      <a:pt x="529" y="1"/>
                      <a:pt x="495" y="11"/>
                      <a:pt x="465" y="30"/>
                    </a:cubicBezTo>
                    <a:lnTo>
                      <a:pt x="39" y="476"/>
                    </a:lnTo>
                    <a:cubicBezTo>
                      <a:pt x="0" y="495"/>
                      <a:pt x="0" y="534"/>
                      <a:pt x="0" y="573"/>
                    </a:cubicBezTo>
                    <a:cubicBezTo>
                      <a:pt x="0" y="612"/>
                      <a:pt x="20" y="631"/>
                      <a:pt x="39" y="650"/>
                    </a:cubicBezTo>
                    <a:lnTo>
                      <a:pt x="427" y="941"/>
                    </a:lnTo>
                    <a:cubicBezTo>
                      <a:pt x="446" y="941"/>
                      <a:pt x="465" y="961"/>
                      <a:pt x="504" y="961"/>
                    </a:cubicBezTo>
                    <a:cubicBezTo>
                      <a:pt x="524" y="961"/>
                      <a:pt x="562" y="941"/>
                      <a:pt x="601" y="902"/>
                    </a:cubicBezTo>
                    <a:cubicBezTo>
                      <a:pt x="640" y="844"/>
                      <a:pt x="621" y="786"/>
                      <a:pt x="562" y="728"/>
                    </a:cubicBezTo>
                    <a:lnTo>
                      <a:pt x="310" y="553"/>
                    </a:lnTo>
                    <a:lnTo>
                      <a:pt x="640" y="205"/>
                    </a:lnTo>
                    <a:cubicBezTo>
                      <a:pt x="698" y="166"/>
                      <a:pt x="698" y="88"/>
                      <a:pt x="640" y="30"/>
                    </a:cubicBezTo>
                    <a:cubicBezTo>
                      <a:pt x="621" y="11"/>
                      <a:pt x="592" y="1"/>
                      <a:pt x="56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5" name="Google Shape;815;p47"/>
              <p:cNvSpPr/>
              <p:nvPr/>
            </p:nvSpPr>
            <p:spPr>
              <a:xfrm flipH="1">
                <a:off x="6336491" y="2085122"/>
                <a:ext cx="209531" cy="196365"/>
              </a:xfrm>
              <a:custGeom>
                <a:avLst/>
                <a:gdLst/>
                <a:ahLst/>
                <a:cxnLst/>
                <a:rect l="l" t="t" r="r" b="b"/>
                <a:pathLst>
                  <a:path w="6573" h="6160" extrusionOk="0">
                    <a:moveTo>
                      <a:pt x="4164" y="0"/>
                    </a:moveTo>
                    <a:cubicBezTo>
                      <a:pt x="4026" y="0"/>
                      <a:pt x="3888" y="51"/>
                      <a:pt x="3781" y="158"/>
                    </a:cubicBezTo>
                    <a:lnTo>
                      <a:pt x="1552" y="2349"/>
                    </a:lnTo>
                    <a:cubicBezTo>
                      <a:pt x="873" y="3027"/>
                      <a:pt x="1" y="4462"/>
                      <a:pt x="738" y="5218"/>
                    </a:cubicBezTo>
                    <a:lnTo>
                      <a:pt x="1494" y="6013"/>
                    </a:lnTo>
                    <a:cubicBezTo>
                      <a:pt x="1581" y="6111"/>
                      <a:pt x="1705" y="6160"/>
                      <a:pt x="1831" y="6160"/>
                    </a:cubicBezTo>
                    <a:cubicBezTo>
                      <a:pt x="1929" y="6160"/>
                      <a:pt x="2029" y="6130"/>
                      <a:pt x="2114" y="6071"/>
                    </a:cubicBezTo>
                    <a:cubicBezTo>
                      <a:pt x="2367" y="5868"/>
                      <a:pt x="2738" y="5607"/>
                      <a:pt x="2971" y="5607"/>
                    </a:cubicBezTo>
                    <a:cubicBezTo>
                      <a:pt x="3005" y="5607"/>
                      <a:pt x="3036" y="5612"/>
                      <a:pt x="3064" y="5625"/>
                    </a:cubicBezTo>
                    <a:cubicBezTo>
                      <a:pt x="3238" y="5702"/>
                      <a:pt x="3490" y="5722"/>
                      <a:pt x="3665" y="5741"/>
                    </a:cubicBezTo>
                    <a:cubicBezTo>
                      <a:pt x="3839" y="5773"/>
                      <a:pt x="4026" y="5805"/>
                      <a:pt x="4205" y="5805"/>
                    </a:cubicBezTo>
                    <a:cubicBezTo>
                      <a:pt x="4245" y="5805"/>
                      <a:pt x="4285" y="5803"/>
                      <a:pt x="4324" y="5799"/>
                    </a:cubicBezTo>
                    <a:cubicBezTo>
                      <a:pt x="4440" y="5799"/>
                      <a:pt x="4576" y="5799"/>
                      <a:pt x="4692" y="5761"/>
                    </a:cubicBezTo>
                    <a:cubicBezTo>
                      <a:pt x="5002" y="5625"/>
                      <a:pt x="5002" y="5160"/>
                      <a:pt x="4673" y="5063"/>
                    </a:cubicBezTo>
                    <a:lnTo>
                      <a:pt x="4169" y="4908"/>
                    </a:lnTo>
                    <a:lnTo>
                      <a:pt x="4169" y="4908"/>
                    </a:lnTo>
                    <a:cubicBezTo>
                      <a:pt x="4537" y="4985"/>
                      <a:pt x="4867" y="5043"/>
                      <a:pt x="5099" y="5082"/>
                    </a:cubicBezTo>
                    <a:cubicBezTo>
                      <a:pt x="5124" y="5085"/>
                      <a:pt x="5148" y="5087"/>
                      <a:pt x="5173" y="5087"/>
                    </a:cubicBezTo>
                    <a:cubicBezTo>
                      <a:pt x="5302" y="5087"/>
                      <a:pt x="5425" y="5041"/>
                      <a:pt x="5506" y="4927"/>
                    </a:cubicBezTo>
                    <a:cubicBezTo>
                      <a:pt x="5662" y="4714"/>
                      <a:pt x="5565" y="4423"/>
                      <a:pt x="5332" y="4345"/>
                    </a:cubicBezTo>
                    <a:lnTo>
                      <a:pt x="4246" y="3977"/>
                    </a:lnTo>
                    <a:lnTo>
                      <a:pt x="4246" y="3977"/>
                    </a:lnTo>
                    <a:cubicBezTo>
                      <a:pt x="4925" y="4171"/>
                      <a:pt x="5410" y="4248"/>
                      <a:pt x="5700" y="4287"/>
                    </a:cubicBezTo>
                    <a:cubicBezTo>
                      <a:pt x="5894" y="4287"/>
                      <a:pt x="6088" y="4171"/>
                      <a:pt x="6146" y="3977"/>
                    </a:cubicBezTo>
                    <a:lnTo>
                      <a:pt x="6146" y="3938"/>
                    </a:lnTo>
                    <a:cubicBezTo>
                      <a:pt x="6224" y="3725"/>
                      <a:pt x="6127" y="3415"/>
                      <a:pt x="5914" y="3337"/>
                    </a:cubicBezTo>
                    <a:lnTo>
                      <a:pt x="5778" y="3279"/>
                    </a:lnTo>
                    <a:lnTo>
                      <a:pt x="5778" y="3279"/>
                    </a:lnTo>
                    <a:cubicBezTo>
                      <a:pt x="5836" y="3297"/>
                      <a:pt x="5894" y="3306"/>
                      <a:pt x="5950" y="3306"/>
                    </a:cubicBezTo>
                    <a:cubicBezTo>
                      <a:pt x="6191" y="3306"/>
                      <a:pt x="6397" y="3147"/>
                      <a:pt x="6476" y="2911"/>
                    </a:cubicBezTo>
                    <a:cubicBezTo>
                      <a:pt x="6573" y="2601"/>
                      <a:pt x="6418" y="2291"/>
                      <a:pt x="6107" y="2194"/>
                    </a:cubicBezTo>
                    <a:lnTo>
                      <a:pt x="4188" y="1515"/>
                    </a:lnTo>
                    <a:lnTo>
                      <a:pt x="4615" y="778"/>
                    </a:lnTo>
                    <a:cubicBezTo>
                      <a:pt x="4731" y="623"/>
                      <a:pt x="4750" y="429"/>
                      <a:pt x="4654" y="274"/>
                    </a:cubicBezTo>
                    <a:cubicBezTo>
                      <a:pt x="4542" y="95"/>
                      <a:pt x="4352" y="0"/>
                      <a:pt x="4164" y="0"/>
                    </a:cubicBezTo>
                    <a:close/>
                  </a:path>
                </a:pathLst>
              </a:custGeom>
              <a:solidFill>
                <a:srgbClr val="E3A08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6" name="Google Shape;816;p47"/>
              <p:cNvSpPr/>
              <p:nvPr/>
            </p:nvSpPr>
            <p:spPr>
              <a:xfrm flipH="1">
                <a:off x="6334004" y="2081393"/>
                <a:ext cx="215109" cy="204048"/>
              </a:xfrm>
              <a:custGeom>
                <a:avLst/>
                <a:gdLst/>
                <a:ahLst/>
                <a:cxnLst/>
                <a:rect l="l" t="t" r="r" b="b"/>
                <a:pathLst>
                  <a:path w="6748" h="6401" extrusionOk="0">
                    <a:moveTo>
                      <a:pt x="4324" y="236"/>
                    </a:moveTo>
                    <a:cubicBezTo>
                      <a:pt x="4460" y="256"/>
                      <a:pt x="4576" y="333"/>
                      <a:pt x="4654" y="450"/>
                    </a:cubicBezTo>
                    <a:cubicBezTo>
                      <a:pt x="4712" y="566"/>
                      <a:pt x="4712" y="682"/>
                      <a:pt x="4615" y="837"/>
                    </a:cubicBezTo>
                    <a:lnTo>
                      <a:pt x="4188" y="1574"/>
                    </a:lnTo>
                    <a:cubicBezTo>
                      <a:pt x="4169" y="1593"/>
                      <a:pt x="4169" y="1632"/>
                      <a:pt x="4169" y="1671"/>
                    </a:cubicBezTo>
                    <a:cubicBezTo>
                      <a:pt x="4188" y="1710"/>
                      <a:pt x="4208" y="1729"/>
                      <a:pt x="4246" y="1748"/>
                    </a:cubicBezTo>
                    <a:lnTo>
                      <a:pt x="6166" y="2427"/>
                    </a:lnTo>
                    <a:cubicBezTo>
                      <a:pt x="6282" y="2466"/>
                      <a:pt x="6379" y="2543"/>
                      <a:pt x="6437" y="2640"/>
                    </a:cubicBezTo>
                    <a:cubicBezTo>
                      <a:pt x="6495" y="2756"/>
                      <a:pt x="6495" y="2873"/>
                      <a:pt x="6456" y="2989"/>
                    </a:cubicBezTo>
                    <a:cubicBezTo>
                      <a:pt x="6409" y="3177"/>
                      <a:pt x="6236" y="3302"/>
                      <a:pt x="6048" y="3302"/>
                    </a:cubicBezTo>
                    <a:cubicBezTo>
                      <a:pt x="6004" y="3302"/>
                      <a:pt x="5958" y="3295"/>
                      <a:pt x="5914" y="3280"/>
                    </a:cubicBezTo>
                    <a:cubicBezTo>
                      <a:pt x="5903" y="3276"/>
                      <a:pt x="5892" y="3275"/>
                      <a:pt x="5881" y="3275"/>
                    </a:cubicBezTo>
                    <a:cubicBezTo>
                      <a:pt x="5830" y="3275"/>
                      <a:pt x="5775" y="3310"/>
                      <a:pt x="5759" y="3357"/>
                    </a:cubicBezTo>
                    <a:cubicBezTo>
                      <a:pt x="5739" y="3416"/>
                      <a:pt x="5778" y="3493"/>
                      <a:pt x="5836" y="3512"/>
                    </a:cubicBezTo>
                    <a:lnTo>
                      <a:pt x="5972" y="3571"/>
                    </a:lnTo>
                    <a:cubicBezTo>
                      <a:pt x="6127" y="3609"/>
                      <a:pt x="6185" y="3861"/>
                      <a:pt x="6146" y="4017"/>
                    </a:cubicBezTo>
                    <a:lnTo>
                      <a:pt x="6127" y="4055"/>
                    </a:lnTo>
                    <a:cubicBezTo>
                      <a:pt x="6091" y="4179"/>
                      <a:pt x="5975" y="4271"/>
                      <a:pt x="5852" y="4271"/>
                    </a:cubicBezTo>
                    <a:cubicBezTo>
                      <a:pt x="5840" y="4271"/>
                      <a:pt x="5828" y="4270"/>
                      <a:pt x="5817" y="4269"/>
                    </a:cubicBezTo>
                    <a:cubicBezTo>
                      <a:pt x="5526" y="4249"/>
                      <a:pt x="5061" y="4172"/>
                      <a:pt x="4382" y="3978"/>
                    </a:cubicBezTo>
                    <a:cubicBezTo>
                      <a:pt x="4368" y="3974"/>
                      <a:pt x="4355" y="3973"/>
                      <a:pt x="4343" y="3973"/>
                    </a:cubicBezTo>
                    <a:cubicBezTo>
                      <a:pt x="4285" y="3973"/>
                      <a:pt x="4243" y="4007"/>
                      <a:pt x="4227" y="4055"/>
                    </a:cubicBezTo>
                    <a:cubicBezTo>
                      <a:pt x="4208" y="4133"/>
                      <a:pt x="4246" y="4191"/>
                      <a:pt x="4305" y="4210"/>
                    </a:cubicBezTo>
                    <a:lnTo>
                      <a:pt x="5390" y="4579"/>
                    </a:lnTo>
                    <a:cubicBezTo>
                      <a:pt x="5468" y="4617"/>
                      <a:pt x="5526" y="4676"/>
                      <a:pt x="5545" y="4753"/>
                    </a:cubicBezTo>
                    <a:cubicBezTo>
                      <a:pt x="5565" y="4831"/>
                      <a:pt x="5545" y="4908"/>
                      <a:pt x="5507" y="4986"/>
                    </a:cubicBezTo>
                    <a:cubicBezTo>
                      <a:pt x="5458" y="5050"/>
                      <a:pt x="5370" y="5088"/>
                      <a:pt x="5275" y="5088"/>
                    </a:cubicBezTo>
                    <a:cubicBezTo>
                      <a:pt x="5256" y="5088"/>
                      <a:pt x="5236" y="5086"/>
                      <a:pt x="5216" y="5083"/>
                    </a:cubicBezTo>
                    <a:cubicBezTo>
                      <a:pt x="5003" y="5044"/>
                      <a:pt x="4654" y="4986"/>
                      <a:pt x="4285" y="4908"/>
                    </a:cubicBezTo>
                    <a:cubicBezTo>
                      <a:pt x="4227" y="4908"/>
                      <a:pt x="4169" y="4947"/>
                      <a:pt x="4150" y="5005"/>
                    </a:cubicBezTo>
                    <a:cubicBezTo>
                      <a:pt x="4130" y="5063"/>
                      <a:pt x="4169" y="5141"/>
                      <a:pt x="4227" y="5141"/>
                    </a:cubicBezTo>
                    <a:lnTo>
                      <a:pt x="4731" y="5296"/>
                    </a:lnTo>
                    <a:cubicBezTo>
                      <a:pt x="4867" y="5335"/>
                      <a:pt x="4886" y="5451"/>
                      <a:pt x="4906" y="5509"/>
                    </a:cubicBezTo>
                    <a:cubicBezTo>
                      <a:pt x="4906" y="5587"/>
                      <a:pt x="4867" y="5703"/>
                      <a:pt x="4731" y="5761"/>
                    </a:cubicBezTo>
                    <a:cubicBezTo>
                      <a:pt x="4654" y="5800"/>
                      <a:pt x="4537" y="5800"/>
                      <a:pt x="4421" y="5800"/>
                    </a:cubicBezTo>
                    <a:cubicBezTo>
                      <a:pt x="4227" y="5800"/>
                      <a:pt x="4033" y="5781"/>
                      <a:pt x="3781" y="5742"/>
                    </a:cubicBezTo>
                    <a:cubicBezTo>
                      <a:pt x="3742" y="5742"/>
                      <a:pt x="3684" y="5722"/>
                      <a:pt x="3607" y="5722"/>
                    </a:cubicBezTo>
                    <a:cubicBezTo>
                      <a:pt x="3471" y="5703"/>
                      <a:pt x="3316" y="5684"/>
                      <a:pt x="3200" y="5626"/>
                    </a:cubicBezTo>
                    <a:cubicBezTo>
                      <a:pt x="3169" y="5610"/>
                      <a:pt x="3128" y="5597"/>
                      <a:pt x="3071" y="5597"/>
                    </a:cubicBezTo>
                    <a:cubicBezTo>
                      <a:pt x="2917" y="5597"/>
                      <a:pt x="2645" y="5693"/>
                      <a:pt x="2133" y="6091"/>
                    </a:cubicBezTo>
                    <a:cubicBezTo>
                      <a:pt x="2075" y="6133"/>
                      <a:pt x="2005" y="6153"/>
                      <a:pt x="1936" y="6153"/>
                    </a:cubicBezTo>
                    <a:cubicBezTo>
                      <a:pt x="1845" y="6153"/>
                      <a:pt x="1754" y="6118"/>
                      <a:pt x="1688" y="6052"/>
                    </a:cubicBezTo>
                    <a:lnTo>
                      <a:pt x="912" y="5257"/>
                    </a:lnTo>
                    <a:cubicBezTo>
                      <a:pt x="292" y="4598"/>
                      <a:pt x="1028" y="3241"/>
                      <a:pt x="1746" y="2543"/>
                    </a:cubicBezTo>
                    <a:lnTo>
                      <a:pt x="3956" y="372"/>
                    </a:lnTo>
                    <a:cubicBezTo>
                      <a:pt x="4033" y="294"/>
                      <a:pt x="4150" y="236"/>
                      <a:pt x="4266" y="236"/>
                    </a:cubicBezTo>
                    <a:close/>
                    <a:moveTo>
                      <a:pt x="4271" y="0"/>
                    </a:moveTo>
                    <a:cubicBezTo>
                      <a:pt x="4098" y="0"/>
                      <a:pt x="3917" y="62"/>
                      <a:pt x="3781" y="198"/>
                    </a:cubicBezTo>
                    <a:lnTo>
                      <a:pt x="1571" y="2388"/>
                    </a:lnTo>
                    <a:cubicBezTo>
                      <a:pt x="776" y="3164"/>
                      <a:pt x="1" y="4637"/>
                      <a:pt x="738" y="5432"/>
                    </a:cubicBezTo>
                    <a:lnTo>
                      <a:pt x="1513" y="6227"/>
                    </a:lnTo>
                    <a:cubicBezTo>
                      <a:pt x="1610" y="6343"/>
                      <a:pt x="1765" y="6401"/>
                      <a:pt x="1920" y="6401"/>
                    </a:cubicBezTo>
                    <a:cubicBezTo>
                      <a:pt x="2036" y="6401"/>
                      <a:pt x="2172" y="6362"/>
                      <a:pt x="2269" y="6285"/>
                    </a:cubicBezTo>
                    <a:cubicBezTo>
                      <a:pt x="2706" y="5945"/>
                      <a:pt x="2954" y="5848"/>
                      <a:pt x="3058" y="5848"/>
                    </a:cubicBezTo>
                    <a:cubicBezTo>
                      <a:pt x="3078" y="5848"/>
                      <a:pt x="3093" y="5852"/>
                      <a:pt x="3103" y="5858"/>
                    </a:cubicBezTo>
                    <a:cubicBezTo>
                      <a:pt x="3238" y="5916"/>
                      <a:pt x="3432" y="5936"/>
                      <a:pt x="3587" y="5955"/>
                    </a:cubicBezTo>
                    <a:cubicBezTo>
                      <a:pt x="3646" y="5975"/>
                      <a:pt x="3704" y="5975"/>
                      <a:pt x="3742" y="5975"/>
                    </a:cubicBezTo>
                    <a:cubicBezTo>
                      <a:pt x="3994" y="6033"/>
                      <a:pt x="4227" y="6052"/>
                      <a:pt x="4421" y="6052"/>
                    </a:cubicBezTo>
                    <a:cubicBezTo>
                      <a:pt x="4537" y="6052"/>
                      <a:pt x="4692" y="6033"/>
                      <a:pt x="4828" y="5975"/>
                    </a:cubicBezTo>
                    <a:cubicBezTo>
                      <a:pt x="5041" y="5897"/>
                      <a:pt x="5158" y="5703"/>
                      <a:pt x="5138" y="5490"/>
                    </a:cubicBezTo>
                    <a:cubicBezTo>
                      <a:pt x="5138" y="5432"/>
                      <a:pt x="5119" y="5374"/>
                      <a:pt x="5099" y="5315"/>
                    </a:cubicBezTo>
                    <a:lnTo>
                      <a:pt x="5177" y="5315"/>
                    </a:lnTo>
                    <a:cubicBezTo>
                      <a:pt x="5214" y="5322"/>
                      <a:pt x="5250" y="5325"/>
                      <a:pt x="5285" y="5325"/>
                    </a:cubicBezTo>
                    <a:cubicBezTo>
                      <a:pt x="5454" y="5325"/>
                      <a:pt x="5604" y="5250"/>
                      <a:pt x="5700" y="5122"/>
                    </a:cubicBezTo>
                    <a:cubicBezTo>
                      <a:pt x="5797" y="4986"/>
                      <a:pt x="5817" y="4831"/>
                      <a:pt x="5778" y="4676"/>
                    </a:cubicBezTo>
                    <a:cubicBezTo>
                      <a:pt x="5759" y="4617"/>
                      <a:pt x="5720" y="4559"/>
                      <a:pt x="5681" y="4501"/>
                    </a:cubicBezTo>
                    <a:cubicBezTo>
                      <a:pt x="5720" y="4501"/>
                      <a:pt x="5759" y="4521"/>
                      <a:pt x="5778" y="4521"/>
                    </a:cubicBezTo>
                    <a:cubicBezTo>
                      <a:pt x="5793" y="4522"/>
                      <a:pt x="5808" y="4522"/>
                      <a:pt x="5823" y="4522"/>
                    </a:cubicBezTo>
                    <a:cubicBezTo>
                      <a:pt x="6075" y="4522"/>
                      <a:pt x="6286" y="4371"/>
                      <a:pt x="6360" y="4133"/>
                    </a:cubicBezTo>
                    <a:lnTo>
                      <a:pt x="6360" y="4094"/>
                    </a:lnTo>
                    <a:cubicBezTo>
                      <a:pt x="6437" y="3900"/>
                      <a:pt x="6398" y="3668"/>
                      <a:pt x="6282" y="3512"/>
                    </a:cubicBezTo>
                    <a:cubicBezTo>
                      <a:pt x="6476" y="3435"/>
                      <a:pt x="6631" y="3280"/>
                      <a:pt x="6689" y="3067"/>
                    </a:cubicBezTo>
                    <a:cubicBezTo>
                      <a:pt x="6747" y="2892"/>
                      <a:pt x="6728" y="2698"/>
                      <a:pt x="6650" y="2524"/>
                    </a:cubicBezTo>
                    <a:cubicBezTo>
                      <a:pt x="6553" y="2369"/>
                      <a:pt x="6418" y="2252"/>
                      <a:pt x="6243" y="2194"/>
                    </a:cubicBezTo>
                    <a:lnTo>
                      <a:pt x="4460" y="1555"/>
                    </a:lnTo>
                    <a:lnTo>
                      <a:pt x="4809" y="954"/>
                    </a:lnTo>
                    <a:cubicBezTo>
                      <a:pt x="4964" y="740"/>
                      <a:pt x="4983" y="527"/>
                      <a:pt x="4847" y="314"/>
                    </a:cubicBezTo>
                    <a:cubicBezTo>
                      <a:pt x="4731" y="139"/>
                      <a:pt x="4557" y="23"/>
                      <a:pt x="4343" y="4"/>
                    </a:cubicBezTo>
                    <a:cubicBezTo>
                      <a:pt x="4320" y="1"/>
                      <a:pt x="4295" y="0"/>
                      <a:pt x="427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7" name="Google Shape;817;p47"/>
              <p:cNvSpPr/>
              <p:nvPr/>
            </p:nvSpPr>
            <p:spPr>
              <a:xfrm flipH="1">
                <a:off x="6357494" y="2174797"/>
                <a:ext cx="56869" cy="16098"/>
              </a:xfrm>
              <a:custGeom>
                <a:avLst/>
                <a:gdLst/>
                <a:ahLst/>
                <a:cxnLst/>
                <a:rect l="l" t="t" r="r" b="b"/>
                <a:pathLst>
                  <a:path w="1784" h="505" extrusionOk="0">
                    <a:moveTo>
                      <a:pt x="0" y="1"/>
                    </a:moveTo>
                    <a:lnTo>
                      <a:pt x="1784" y="505"/>
                    </a:lnTo>
                  </a:path>
                </a:pathLst>
              </a:custGeom>
              <a:solidFill>
                <a:srgbClr val="6B1C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8" name="Google Shape;818;p47"/>
              <p:cNvSpPr/>
              <p:nvPr/>
            </p:nvSpPr>
            <p:spPr>
              <a:xfrm flipH="1">
                <a:off x="6353796" y="2170939"/>
                <a:ext cx="64903" cy="23685"/>
              </a:xfrm>
              <a:custGeom>
                <a:avLst/>
                <a:gdLst/>
                <a:ahLst/>
                <a:cxnLst/>
                <a:rect l="l" t="t" r="r" b="b"/>
                <a:pathLst>
                  <a:path w="2036" h="743" extrusionOk="0">
                    <a:moveTo>
                      <a:pt x="136" y="1"/>
                    </a:moveTo>
                    <a:cubicBezTo>
                      <a:pt x="78" y="1"/>
                      <a:pt x="36" y="35"/>
                      <a:pt x="20" y="83"/>
                    </a:cubicBezTo>
                    <a:cubicBezTo>
                      <a:pt x="0" y="141"/>
                      <a:pt x="39" y="219"/>
                      <a:pt x="97" y="238"/>
                    </a:cubicBezTo>
                    <a:lnTo>
                      <a:pt x="1881" y="742"/>
                    </a:lnTo>
                    <a:lnTo>
                      <a:pt x="1920" y="742"/>
                    </a:lnTo>
                    <a:cubicBezTo>
                      <a:pt x="1958" y="742"/>
                      <a:pt x="2017" y="703"/>
                      <a:pt x="2036" y="665"/>
                    </a:cubicBezTo>
                    <a:cubicBezTo>
                      <a:pt x="2036" y="587"/>
                      <a:pt x="2017" y="529"/>
                      <a:pt x="1939" y="510"/>
                    </a:cubicBezTo>
                    <a:lnTo>
                      <a:pt x="175" y="6"/>
                    </a:lnTo>
                    <a:cubicBezTo>
                      <a:pt x="161" y="2"/>
                      <a:pt x="148" y="1"/>
                      <a:pt x="1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9" name="Google Shape;819;p47"/>
              <p:cNvSpPr/>
              <p:nvPr/>
            </p:nvSpPr>
            <p:spPr>
              <a:xfrm flipH="1">
                <a:off x="6380351" y="2208173"/>
                <a:ext cx="43290" cy="11795"/>
              </a:xfrm>
              <a:custGeom>
                <a:avLst/>
                <a:gdLst/>
                <a:ahLst/>
                <a:cxnLst/>
                <a:rect l="l" t="t" r="r" b="b"/>
                <a:pathLst>
                  <a:path w="1358" h="370" extrusionOk="0">
                    <a:moveTo>
                      <a:pt x="0" y="1"/>
                    </a:moveTo>
                    <a:lnTo>
                      <a:pt x="1357" y="369"/>
                    </a:lnTo>
                  </a:path>
                </a:pathLst>
              </a:custGeom>
              <a:solidFill>
                <a:srgbClr val="6B1C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0" name="Google Shape;820;p47"/>
              <p:cNvSpPr/>
              <p:nvPr/>
            </p:nvSpPr>
            <p:spPr>
              <a:xfrm flipH="1">
                <a:off x="6376015" y="2204316"/>
                <a:ext cx="51960" cy="19955"/>
              </a:xfrm>
              <a:custGeom>
                <a:avLst/>
                <a:gdLst/>
                <a:ahLst/>
                <a:cxnLst/>
                <a:rect l="l" t="t" r="r" b="b"/>
                <a:pathLst>
                  <a:path w="1630" h="626" extrusionOk="0">
                    <a:moveTo>
                      <a:pt x="126" y="1"/>
                    </a:moveTo>
                    <a:cubicBezTo>
                      <a:pt x="79" y="1"/>
                      <a:pt x="36" y="38"/>
                      <a:pt x="20" y="102"/>
                    </a:cubicBezTo>
                    <a:cubicBezTo>
                      <a:pt x="1" y="161"/>
                      <a:pt x="39" y="219"/>
                      <a:pt x="98" y="238"/>
                    </a:cubicBezTo>
                    <a:lnTo>
                      <a:pt x="1455" y="606"/>
                    </a:lnTo>
                    <a:cubicBezTo>
                      <a:pt x="1474" y="626"/>
                      <a:pt x="1474" y="626"/>
                      <a:pt x="1493" y="626"/>
                    </a:cubicBezTo>
                    <a:cubicBezTo>
                      <a:pt x="1532" y="626"/>
                      <a:pt x="1590" y="587"/>
                      <a:pt x="1610" y="529"/>
                    </a:cubicBezTo>
                    <a:cubicBezTo>
                      <a:pt x="1629" y="471"/>
                      <a:pt x="1590" y="393"/>
                      <a:pt x="1513" y="374"/>
                    </a:cubicBezTo>
                    <a:lnTo>
                      <a:pt x="156" y="5"/>
                    </a:lnTo>
                    <a:cubicBezTo>
                      <a:pt x="146" y="2"/>
                      <a:pt x="136" y="1"/>
                      <a:pt x="12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1" name="Google Shape;821;p47"/>
              <p:cNvSpPr/>
              <p:nvPr/>
            </p:nvSpPr>
            <p:spPr>
              <a:xfrm flipH="1">
                <a:off x="6395811" y="2237852"/>
                <a:ext cx="34013" cy="8065"/>
              </a:xfrm>
              <a:custGeom>
                <a:avLst/>
                <a:gdLst/>
                <a:ahLst/>
                <a:cxnLst/>
                <a:rect l="l" t="t" r="r" b="b"/>
                <a:pathLst>
                  <a:path w="1067" h="253" extrusionOk="0">
                    <a:moveTo>
                      <a:pt x="0" y="0"/>
                    </a:moveTo>
                    <a:lnTo>
                      <a:pt x="1067" y="252"/>
                    </a:lnTo>
                  </a:path>
                </a:pathLst>
              </a:custGeom>
              <a:solidFill>
                <a:srgbClr val="6B1C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2" name="Google Shape;822;p47"/>
              <p:cNvSpPr/>
              <p:nvPr/>
            </p:nvSpPr>
            <p:spPr>
              <a:xfrm flipH="1">
                <a:off x="6392114" y="2233995"/>
                <a:ext cx="42046" cy="15620"/>
              </a:xfrm>
              <a:custGeom>
                <a:avLst/>
                <a:gdLst/>
                <a:ahLst/>
                <a:cxnLst/>
                <a:rect l="l" t="t" r="r" b="b"/>
                <a:pathLst>
                  <a:path w="1319" h="490" extrusionOk="0">
                    <a:moveTo>
                      <a:pt x="126" y="0"/>
                    </a:moveTo>
                    <a:cubicBezTo>
                      <a:pt x="79" y="0"/>
                      <a:pt x="36" y="38"/>
                      <a:pt x="20" y="102"/>
                    </a:cubicBezTo>
                    <a:cubicBezTo>
                      <a:pt x="1" y="160"/>
                      <a:pt x="40" y="218"/>
                      <a:pt x="117" y="238"/>
                    </a:cubicBezTo>
                    <a:lnTo>
                      <a:pt x="1164" y="490"/>
                    </a:lnTo>
                    <a:lnTo>
                      <a:pt x="1203" y="490"/>
                    </a:lnTo>
                    <a:cubicBezTo>
                      <a:pt x="1241" y="490"/>
                      <a:pt x="1300" y="470"/>
                      <a:pt x="1319" y="412"/>
                    </a:cubicBezTo>
                    <a:cubicBezTo>
                      <a:pt x="1319" y="335"/>
                      <a:pt x="1280" y="276"/>
                      <a:pt x="1222" y="257"/>
                    </a:cubicBezTo>
                    <a:lnTo>
                      <a:pt x="156" y="5"/>
                    </a:lnTo>
                    <a:cubicBezTo>
                      <a:pt x="146" y="2"/>
                      <a:pt x="136" y="0"/>
                      <a:pt x="1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3" name="Google Shape;823;p47"/>
              <p:cNvSpPr/>
              <p:nvPr/>
            </p:nvSpPr>
            <p:spPr>
              <a:xfrm flipH="1">
                <a:off x="6401995" y="2129083"/>
                <a:ext cx="24737" cy="7427"/>
              </a:xfrm>
              <a:custGeom>
                <a:avLst/>
                <a:gdLst/>
                <a:ahLst/>
                <a:cxnLst/>
                <a:rect l="l" t="t" r="r" b="b"/>
                <a:pathLst>
                  <a:path w="776" h="233" extrusionOk="0">
                    <a:moveTo>
                      <a:pt x="0" y="0"/>
                    </a:moveTo>
                    <a:lnTo>
                      <a:pt x="776" y="233"/>
                    </a:lnTo>
                  </a:path>
                </a:pathLst>
              </a:custGeom>
              <a:solidFill>
                <a:srgbClr val="6B1C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4" name="Google Shape;824;p47"/>
              <p:cNvSpPr/>
              <p:nvPr/>
            </p:nvSpPr>
            <p:spPr>
              <a:xfrm flipH="1">
                <a:off x="6397660" y="2125226"/>
                <a:ext cx="33408" cy="15620"/>
              </a:xfrm>
              <a:custGeom>
                <a:avLst/>
                <a:gdLst/>
                <a:ahLst/>
                <a:cxnLst/>
                <a:rect l="l" t="t" r="r" b="b"/>
                <a:pathLst>
                  <a:path w="1048" h="490" extrusionOk="0">
                    <a:moveTo>
                      <a:pt x="126" y="0"/>
                    </a:moveTo>
                    <a:cubicBezTo>
                      <a:pt x="79" y="0"/>
                      <a:pt x="36" y="38"/>
                      <a:pt x="20" y="102"/>
                    </a:cubicBezTo>
                    <a:cubicBezTo>
                      <a:pt x="1" y="160"/>
                      <a:pt x="20" y="218"/>
                      <a:pt x="98" y="238"/>
                    </a:cubicBezTo>
                    <a:lnTo>
                      <a:pt x="873" y="470"/>
                    </a:lnTo>
                    <a:cubicBezTo>
                      <a:pt x="873" y="490"/>
                      <a:pt x="892" y="490"/>
                      <a:pt x="912" y="490"/>
                    </a:cubicBezTo>
                    <a:cubicBezTo>
                      <a:pt x="951" y="490"/>
                      <a:pt x="1009" y="451"/>
                      <a:pt x="1028" y="393"/>
                    </a:cubicBezTo>
                    <a:cubicBezTo>
                      <a:pt x="1048" y="335"/>
                      <a:pt x="1009" y="257"/>
                      <a:pt x="931" y="238"/>
                    </a:cubicBezTo>
                    <a:lnTo>
                      <a:pt x="156" y="5"/>
                    </a:lnTo>
                    <a:cubicBezTo>
                      <a:pt x="146" y="2"/>
                      <a:pt x="136" y="0"/>
                      <a:pt x="1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5" name="Google Shape;825;p47"/>
              <p:cNvSpPr/>
              <p:nvPr/>
            </p:nvSpPr>
            <p:spPr>
              <a:xfrm flipH="1">
                <a:off x="5762995" y="2489756"/>
                <a:ext cx="118680" cy="171246"/>
              </a:xfrm>
              <a:custGeom>
                <a:avLst/>
                <a:gdLst/>
                <a:ahLst/>
                <a:cxnLst/>
                <a:rect l="l" t="t" r="r" b="b"/>
                <a:pathLst>
                  <a:path w="3723" h="5372" extrusionOk="0">
                    <a:moveTo>
                      <a:pt x="2944" y="0"/>
                    </a:moveTo>
                    <a:cubicBezTo>
                      <a:pt x="2347" y="0"/>
                      <a:pt x="1469" y="892"/>
                      <a:pt x="834" y="2179"/>
                    </a:cubicBezTo>
                    <a:cubicBezTo>
                      <a:pt x="117" y="3633"/>
                      <a:pt x="1" y="5048"/>
                      <a:pt x="582" y="5319"/>
                    </a:cubicBezTo>
                    <a:cubicBezTo>
                      <a:pt x="650" y="5354"/>
                      <a:pt x="724" y="5371"/>
                      <a:pt x="804" y="5371"/>
                    </a:cubicBezTo>
                    <a:cubicBezTo>
                      <a:pt x="1390" y="5371"/>
                      <a:pt x="2275" y="4467"/>
                      <a:pt x="2889" y="3187"/>
                    </a:cubicBezTo>
                    <a:cubicBezTo>
                      <a:pt x="3607" y="1733"/>
                      <a:pt x="3723" y="318"/>
                      <a:pt x="3161" y="46"/>
                    </a:cubicBezTo>
                    <a:cubicBezTo>
                      <a:pt x="3094" y="15"/>
                      <a:pt x="3021" y="0"/>
                      <a:pt x="294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6" name="Google Shape;826;p47"/>
              <p:cNvSpPr/>
              <p:nvPr/>
            </p:nvSpPr>
            <p:spPr>
              <a:xfrm flipH="1">
                <a:off x="5759265" y="2485675"/>
                <a:ext cx="121166" cy="179215"/>
              </a:xfrm>
              <a:custGeom>
                <a:avLst/>
                <a:gdLst/>
                <a:ahLst/>
                <a:cxnLst/>
                <a:rect l="l" t="t" r="r" b="b"/>
                <a:pathLst>
                  <a:path w="3801" h="5622" extrusionOk="0">
                    <a:moveTo>
                      <a:pt x="2889" y="252"/>
                    </a:moveTo>
                    <a:cubicBezTo>
                      <a:pt x="2947" y="252"/>
                      <a:pt x="3005" y="252"/>
                      <a:pt x="3064" y="291"/>
                    </a:cubicBezTo>
                    <a:cubicBezTo>
                      <a:pt x="3509" y="504"/>
                      <a:pt x="3490" y="1745"/>
                      <a:pt x="2753" y="3257"/>
                    </a:cubicBezTo>
                    <a:cubicBezTo>
                      <a:pt x="2404" y="3955"/>
                      <a:pt x="1997" y="4556"/>
                      <a:pt x="1551" y="4943"/>
                    </a:cubicBezTo>
                    <a:cubicBezTo>
                      <a:pt x="1245" y="5235"/>
                      <a:pt x="962" y="5381"/>
                      <a:pt x="742" y="5381"/>
                    </a:cubicBezTo>
                    <a:cubicBezTo>
                      <a:pt x="684" y="5381"/>
                      <a:pt x="631" y="5371"/>
                      <a:pt x="582" y="5351"/>
                    </a:cubicBezTo>
                    <a:cubicBezTo>
                      <a:pt x="369" y="5234"/>
                      <a:pt x="253" y="4866"/>
                      <a:pt x="311" y="4323"/>
                    </a:cubicBezTo>
                    <a:cubicBezTo>
                      <a:pt x="350" y="3761"/>
                      <a:pt x="563" y="3044"/>
                      <a:pt x="892" y="2365"/>
                    </a:cubicBezTo>
                    <a:cubicBezTo>
                      <a:pt x="1551" y="1008"/>
                      <a:pt x="2404" y="252"/>
                      <a:pt x="2889" y="252"/>
                    </a:cubicBezTo>
                    <a:close/>
                    <a:moveTo>
                      <a:pt x="2900" y="0"/>
                    </a:moveTo>
                    <a:cubicBezTo>
                      <a:pt x="2253" y="0"/>
                      <a:pt x="1340" y="910"/>
                      <a:pt x="679" y="2249"/>
                    </a:cubicBezTo>
                    <a:cubicBezTo>
                      <a:pt x="330" y="2966"/>
                      <a:pt x="117" y="3703"/>
                      <a:pt x="59" y="4304"/>
                    </a:cubicBezTo>
                    <a:cubicBezTo>
                      <a:pt x="1" y="4963"/>
                      <a:pt x="156" y="5409"/>
                      <a:pt x="485" y="5564"/>
                    </a:cubicBezTo>
                    <a:cubicBezTo>
                      <a:pt x="563" y="5603"/>
                      <a:pt x="660" y="5622"/>
                      <a:pt x="757" y="5622"/>
                    </a:cubicBezTo>
                    <a:cubicBezTo>
                      <a:pt x="1028" y="5622"/>
                      <a:pt x="1377" y="5447"/>
                      <a:pt x="1726" y="5118"/>
                    </a:cubicBezTo>
                    <a:cubicBezTo>
                      <a:pt x="2172" y="4711"/>
                      <a:pt x="2618" y="4090"/>
                      <a:pt x="2967" y="3373"/>
                    </a:cubicBezTo>
                    <a:cubicBezTo>
                      <a:pt x="3723" y="1822"/>
                      <a:pt x="3800" y="368"/>
                      <a:pt x="3161" y="58"/>
                    </a:cubicBezTo>
                    <a:cubicBezTo>
                      <a:pt x="3080" y="19"/>
                      <a:pt x="2993" y="0"/>
                      <a:pt x="290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7" name="Google Shape;827;p47"/>
              <p:cNvSpPr/>
              <p:nvPr/>
            </p:nvSpPr>
            <p:spPr>
              <a:xfrm flipH="1">
                <a:off x="5770393" y="2366705"/>
                <a:ext cx="205195" cy="301274"/>
              </a:xfrm>
              <a:custGeom>
                <a:avLst/>
                <a:gdLst/>
                <a:ahLst/>
                <a:cxnLst/>
                <a:rect l="l" t="t" r="r" b="b"/>
                <a:pathLst>
                  <a:path w="6437" h="9451" extrusionOk="0">
                    <a:moveTo>
                      <a:pt x="4304" y="0"/>
                    </a:moveTo>
                    <a:cubicBezTo>
                      <a:pt x="4188" y="0"/>
                      <a:pt x="4068" y="28"/>
                      <a:pt x="3955" y="87"/>
                    </a:cubicBezTo>
                    <a:cubicBezTo>
                      <a:pt x="3742" y="204"/>
                      <a:pt x="3664" y="417"/>
                      <a:pt x="3703" y="669"/>
                    </a:cubicBezTo>
                    <a:lnTo>
                      <a:pt x="3703" y="1716"/>
                    </a:lnTo>
                    <a:lnTo>
                      <a:pt x="1202" y="1309"/>
                    </a:lnTo>
                    <a:cubicBezTo>
                      <a:pt x="1152" y="1299"/>
                      <a:pt x="1103" y="1295"/>
                      <a:pt x="1055" y="1295"/>
                    </a:cubicBezTo>
                    <a:cubicBezTo>
                      <a:pt x="709" y="1295"/>
                      <a:pt x="417" y="1531"/>
                      <a:pt x="349" y="1871"/>
                    </a:cubicBezTo>
                    <a:cubicBezTo>
                      <a:pt x="272" y="2239"/>
                      <a:pt x="504" y="2608"/>
                      <a:pt x="873" y="2705"/>
                    </a:cubicBezTo>
                    <a:lnTo>
                      <a:pt x="698" y="2685"/>
                    </a:lnTo>
                    <a:cubicBezTo>
                      <a:pt x="673" y="2680"/>
                      <a:pt x="647" y="2678"/>
                      <a:pt x="622" y="2678"/>
                    </a:cubicBezTo>
                    <a:cubicBezTo>
                      <a:pt x="361" y="2678"/>
                      <a:pt x="131" y="2942"/>
                      <a:pt x="78" y="3189"/>
                    </a:cubicBezTo>
                    <a:lnTo>
                      <a:pt x="58" y="3247"/>
                    </a:lnTo>
                    <a:cubicBezTo>
                      <a:pt x="0" y="3499"/>
                      <a:pt x="136" y="3751"/>
                      <a:pt x="368" y="3848"/>
                    </a:cubicBezTo>
                    <a:cubicBezTo>
                      <a:pt x="698" y="4003"/>
                      <a:pt x="1260" y="4197"/>
                      <a:pt x="2152" y="4411"/>
                    </a:cubicBezTo>
                    <a:lnTo>
                      <a:pt x="737" y="4159"/>
                    </a:lnTo>
                    <a:cubicBezTo>
                      <a:pt x="711" y="4155"/>
                      <a:pt x="685" y="4153"/>
                      <a:pt x="659" y="4153"/>
                    </a:cubicBezTo>
                    <a:cubicBezTo>
                      <a:pt x="435" y="4153"/>
                      <a:pt x="229" y="4301"/>
                      <a:pt x="194" y="4527"/>
                    </a:cubicBezTo>
                    <a:cubicBezTo>
                      <a:pt x="136" y="4759"/>
                      <a:pt x="272" y="5011"/>
                      <a:pt x="504" y="5089"/>
                    </a:cubicBezTo>
                    <a:cubicBezTo>
                      <a:pt x="795" y="5205"/>
                      <a:pt x="1202" y="5341"/>
                      <a:pt x="1667" y="5496"/>
                    </a:cubicBezTo>
                    <a:lnTo>
                      <a:pt x="1028" y="5341"/>
                    </a:lnTo>
                    <a:cubicBezTo>
                      <a:pt x="990" y="5333"/>
                      <a:pt x="953" y="5329"/>
                      <a:pt x="917" y="5329"/>
                    </a:cubicBezTo>
                    <a:cubicBezTo>
                      <a:pt x="539" y="5329"/>
                      <a:pt x="332" y="5776"/>
                      <a:pt x="562" y="6078"/>
                    </a:cubicBezTo>
                    <a:cubicBezTo>
                      <a:pt x="659" y="6194"/>
                      <a:pt x="756" y="6252"/>
                      <a:pt x="873" y="6330"/>
                    </a:cubicBezTo>
                    <a:cubicBezTo>
                      <a:pt x="1144" y="6485"/>
                      <a:pt x="1415" y="6601"/>
                      <a:pt x="1706" y="6698"/>
                    </a:cubicBezTo>
                    <a:cubicBezTo>
                      <a:pt x="1939" y="6776"/>
                      <a:pt x="2210" y="6931"/>
                      <a:pt x="2443" y="6931"/>
                    </a:cubicBezTo>
                    <a:cubicBezTo>
                      <a:pt x="2889" y="6969"/>
                      <a:pt x="4246" y="9451"/>
                      <a:pt x="4246" y="9451"/>
                    </a:cubicBezTo>
                    <a:lnTo>
                      <a:pt x="6029" y="8695"/>
                    </a:lnTo>
                    <a:cubicBezTo>
                      <a:pt x="6417" y="7590"/>
                      <a:pt x="6436" y="5419"/>
                      <a:pt x="6087" y="4255"/>
                    </a:cubicBezTo>
                    <a:lnTo>
                      <a:pt x="5002" y="495"/>
                    </a:lnTo>
                    <a:cubicBezTo>
                      <a:pt x="4890" y="187"/>
                      <a:pt x="4606" y="0"/>
                      <a:pt x="4304" y="0"/>
                    </a:cubicBezTo>
                    <a:close/>
                  </a:path>
                </a:pathLst>
              </a:custGeom>
              <a:solidFill>
                <a:srgbClr val="E3A08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8" name="Google Shape;828;p47"/>
              <p:cNvSpPr/>
              <p:nvPr/>
            </p:nvSpPr>
            <p:spPr>
              <a:xfrm flipH="1">
                <a:off x="5766058" y="2362561"/>
                <a:ext cx="213260" cy="309148"/>
              </a:xfrm>
              <a:custGeom>
                <a:avLst/>
                <a:gdLst/>
                <a:ahLst/>
                <a:cxnLst/>
                <a:rect l="l" t="t" r="r" b="b"/>
                <a:pathLst>
                  <a:path w="6690" h="9698" extrusionOk="0">
                    <a:moveTo>
                      <a:pt x="4424" y="246"/>
                    </a:moveTo>
                    <a:cubicBezTo>
                      <a:pt x="4500" y="246"/>
                      <a:pt x="4577" y="261"/>
                      <a:pt x="4653" y="295"/>
                    </a:cubicBezTo>
                    <a:cubicBezTo>
                      <a:pt x="4809" y="353"/>
                      <a:pt x="4944" y="489"/>
                      <a:pt x="5002" y="663"/>
                    </a:cubicBezTo>
                    <a:lnTo>
                      <a:pt x="6088" y="4424"/>
                    </a:lnTo>
                    <a:cubicBezTo>
                      <a:pt x="6437" y="5587"/>
                      <a:pt x="6418" y="7642"/>
                      <a:pt x="6049" y="8728"/>
                    </a:cubicBezTo>
                    <a:lnTo>
                      <a:pt x="4421" y="9426"/>
                    </a:lnTo>
                    <a:cubicBezTo>
                      <a:pt x="4033" y="8747"/>
                      <a:pt x="3006" y="6983"/>
                      <a:pt x="2579" y="6944"/>
                    </a:cubicBezTo>
                    <a:cubicBezTo>
                      <a:pt x="2424" y="6944"/>
                      <a:pt x="2230" y="6867"/>
                      <a:pt x="2056" y="6789"/>
                    </a:cubicBezTo>
                    <a:cubicBezTo>
                      <a:pt x="1998" y="6770"/>
                      <a:pt x="1939" y="6751"/>
                      <a:pt x="1862" y="6731"/>
                    </a:cubicBezTo>
                    <a:cubicBezTo>
                      <a:pt x="1532" y="6595"/>
                      <a:pt x="1280" y="6479"/>
                      <a:pt x="1048" y="6343"/>
                    </a:cubicBezTo>
                    <a:cubicBezTo>
                      <a:pt x="951" y="6305"/>
                      <a:pt x="854" y="6227"/>
                      <a:pt x="776" y="6150"/>
                    </a:cubicBezTo>
                    <a:cubicBezTo>
                      <a:pt x="679" y="5994"/>
                      <a:pt x="699" y="5820"/>
                      <a:pt x="757" y="5723"/>
                    </a:cubicBezTo>
                    <a:cubicBezTo>
                      <a:pt x="834" y="5626"/>
                      <a:pt x="931" y="5587"/>
                      <a:pt x="1028" y="5587"/>
                    </a:cubicBezTo>
                    <a:lnTo>
                      <a:pt x="1106" y="5587"/>
                    </a:lnTo>
                    <a:lnTo>
                      <a:pt x="1746" y="5742"/>
                    </a:lnTo>
                    <a:cubicBezTo>
                      <a:pt x="1823" y="5742"/>
                      <a:pt x="1881" y="5704"/>
                      <a:pt x="1901" y="5646"/>
                    </a:cubicBezTo>
                    <a:cubicBezTo>
                      <a:pt x="1920" y="5587"/>
                      <a:pt x="1881" y="5529"/>
                      <a:pt x="1823" y="5510"/>
                    </a:cubicBezTo>
                    <a:cubicBezTo>
                      <a:pt x="1338" y="5355"/>
                      <a:pt x="931" y="5200"/>
                      <a:pt x="660" y="5103"/>
                    </a:cubicBezTo>
                    <a:cubicBezTo>
                      <a:pt x="485" y="5045"/>
                      <a:pt x="389" y="4870"/>
                      <a:pt x="427" y="4676"/>
                    </a:cubicBezTo>
                    <a:cubicBezTo>
                      <a:pt x="462" y="4522"/>
                      <a:pt x="602" y="4398"/>
                      <a:pt x="754" y="4398"/>
                    </a:cubicBezTo>
                    <a:cubicBezTo>
                      <a:pt x="774" y="4398"/>
                      <a:pt x="795" y="4400"/>
                      <a:pt x="815" y="4405"/>
                    </a:cubicBezTo>
                    <a:lnTo>
                      <a:pt x="2250" y="4657"/>
                    </a:lnTo>
                    <a:cubicBezTo>
                      <a:pt x="2260" y="4660"/>
                      <a:pt x="2270" y="4662"/>
                      <a:pt x="2279" y="4662"/>
                    </a:cubicBezTo>
                    <a:cubicBezTo>
                      <a:pt x="2327" y="4662"/>
                      <a:pt x="2369" y="4624"/>
                      <a:pt x="2385" y="4560"/>
                    </a:cubicBezTo>
                    <a:cubicBezTo>
                      <a:pt x="2385" y="4502"/>
                      <a:pt x="2347" y="4444"/>
                      <a:pt x="2288" y="4424"/>
                    </a:cubicBezTo>
                    <a:cubicBezTo>
                      <a:pt x="1416" y="4211"/>
                      <a:pt x="854" y="3998"/>
                      <a:pt x="524" y="3862"/>
                    </a:cubicBezTo>
                    <a:cubicBezTo>
                      <a:pt x="350" y="3784"/>
                      <a:pt x="253" y="3591"/>
                      <a:pt x="292" y="3416"/>
                    </a:cubicBezTo>
                    <a:lnTo>
                      <a:pt x="311" y="3358"/>
                    </a:lnTo>
                    <a:cubicBezTo>
                      <a:pt x="347" y="3143"/>
                      <a:pt x="549" y="2927"/>
                      <a:pt x="748" y="2927"/>
                    </a:cubicBezTo>
                    <a:cubicBezTo>
                      <a:pt x="764" y="2927"/>
                      <a:pt x="780" y="2929"/>
                      <a:pt x="796" y="2932"/>
                    </a:cubicBezTo>
                    <a:lnTo>
                      <a:pt x="970" y="2951"/>
                    </a:lnTo>
                    <a:cubicBezTo>
                      <a:pt x="981" y="2953"/>
                      <a:pt x="991" y="2955"/>
                      <a:pt x="1000" y="2955"/>
                    </a:cubicBezTo>
                    <a:cubicBezTo>
                      <a:pt x="1062" y="2955"/>
                      <a:pt x="1106" y="2904"/>
                      <a:pt x="1106" y="2854"/>
                    </a:cubicBezTo>
                    <a:cubicBezTo>
                      <a:pt x="1125" y="2796"/>
                      <a:pt x="1086" y="2738"/>
                      <a:pt x="1028" y="2718"/>
                    </a:cubicBezTo>
                    <a:cubicBezTo>
                      <a:pt x="699" y="2641"/>
                      <a:pt x="505" y="2331"/>
                      <a:pt x="582" y="2020"/>
                    </a:cubicBezTo>
                    <a:cubicBezTo>
                      <a:pt x="602" y="1865"/>
                      <a:pt x="699" y="1730"/>
                      <a:pt x="834" y="1633"/>
                    </a:cubicBezTo>
                    <a:cubicBezTo>
                      <a:pt x="934" y="1576"/>
                      <a:pt x="1044" y="1540"/>
                      <a:pt x="1156" y="1540"/>
                    </a:cubicBezTo>
                    <a:cubicBezTo>
                      <a:pt x="1197" y="1540"/>
                      <a:pt x="1239" y="1545"/>
                      <a:pt x="1280" y="1555"/>
                    </a:cubicBezTo>
                    <a:lnTo>
                      <a:pt x="1300" y="1555"/>
                    </a:lnTo>
                    <a:lnTo>
                      <a:pt x="3801" y="1982"/>
                    </a:lnTo>
                    <a:cubicBezTo>
                      <a:pt x="3839" y="1982"/>
                      <a:pt x="3878" y="1962"/>
                      <a:pt x="3897" y="1943"/>
                    </a:cubicBezTo>
                    <a:cubicBezTo>
                      <a:pt x="3936" y="1923"/>
                      <a:pt x="3956" y="1885"/>
                      <a:pt x="3956" y="1846"/>
                    </a:cubicBezTo>
                    <a:lnTo>
                      <a:pt x="3936" y="780"/>
                    </a:lnTo>
                    <a:cubicBezTo>
                      <a:pt x="3917" y="566"/>
                      <a:pt x="3975" y="411"/>
                      <a:pt x="4130" y="314"/>
                    </a:cubicBezTo>
                    <a:cubicBezTo>
                      <a:pt x="4228" y="271"/>
                      <a:pt x="4326" y="246"/>
                      <a:pt x="4424" y="246"/>
                    </a:cubicBezTo>
                    <a:close/>
                    <a:moveTo>
                      <a:pt x="4422" y="0"/>
                    </a:moveTo>
                    <a:cubicBezTo>
                      <a:pt x="4284" y="0"/>
                      <a:pt x="4146" y="35"/>
                      <a:pt x="4014" y="101"/>
                    </a:cubicBezTo>
                    <a:cubicBezTo>
                      <a:pt x="3781" y="237"/>
                      <a:pt x="3665" y="489"/>
                      <a:pt x="3684" y="799"/>
                    </a:cubicBezTo>
                    <a:lnTo>
                      <a:pt x="3704" y="1710"/>
                    </a:lnTo>
                    <a:lnTo>
                      <a:pt x="1338" y="1322"/>
                    </a:lnTo>
                    <a:cubicBezTo>
                      <a:pt x="1276" y="1307"/>
                      <a:pt x="1215" y="1300"/>
                      <a:pt x="1156" y="1300"/>
                    </a:cubicBezTo>
                    <a:cubicBezTo>
                      <a:pt x="993" y="1300"/>
                      <a:pt x="841" y="1354"/>
                      <a:pt x="699" y="1439"/>
                    </a:cubicBezTo>
                    <a:cubicBezTo>
                      <a:pt x="505" y="1555"/>
                      <a:pt x="389" y="1749"/>
                      <a:pt x="330" y="1962"/>
                    </a:cubicBezTo>
                    <a:cubicBezTo>
                      <a:pt x="292" y="2253"/>
                      <a:pt x="369" y="2524"/>
                      <a:pt x="563" y="2718"/>
                    </a:cubicBezTo>
                    <a:cubicBezTo>
                      <a:pt x="311" y="2815"/>
                      <a:pt x="117" y="3048"/>
                      <a:pt x="78" y="3300"/>
                    </a:cubicBezTo>
                    <a:lnTo>
                      <a:pt x="59" y="3358"/>
                    </a:lnTo>
                    <a:cubicBezTo>
                      <a:pt x="1" y="3668"/>
                      <a:pt x="156" y="3959"/>
                      <a:pt x="427" y="4095"/>
                    </a:cubicBezTo>
                    <a:cubicBezTo>
                      <a:pt x="485" y="4114"/>
                      <a:pt x="563" y="4153"/>
                      <a:pt x="641" y="4172"/>
                    </a:cubicBezTo>
                    <a:cubicBezTo>
                      <a:pt x="408" y="4230"/>
                      <a:pt x="233" y="4385"/>
                      <a:pt x="195" y="4618"/>
                    </a:cubicBezTo>
                    <a:cubicBezTo>
                      <a:pt x="117" y="4928"/>
                      <a:pt x="292" y="5238"/>
                      <a:pt x="582" y="5335"/>
                    </a:cubicBezTo>
                    <a:cubicBezTo>
                      <a:pt x="641" y="5355"/>
                      <a:pt x="699" y="5374"/>
                      <a:pt x="776" y="5413"/>
                    </a:cubicBezTo>
                    <a:cubicBezTo>
                      <a:pt x="679" y="5452"/>
                      <a:pt x="621" y="5510"/>
                      <a:pt x="563" y="5607"/>
                    </a:cubicBezTo>
                    <a:cubicBezTo>
                      <a:pt x="427" y="5820"/>
                      <a:pt x="427" y="6091"/>
                      <a:pt x="602" y="6285"/>
                    </a:cubicBezTo>
                    <a:cubicBezTo>
                      <a:pt x="679" y="6421"/>
                      <a:pt x="815" y="6499"/>
                      <a:pt x="931" y="6557"/>
                    </a:cubicBezTo>
                    <a:cubicBezTo>
                      <a:pt x="1164" y="6712"/>
                      <a:pt x="1435" y="6828"/>
                      <a:pt x="1784" y="6944"/>
                    </a:cubicBezTo>
                    <a:cubicBezTo>
                      <a:pt x="1843" y="6964"/>
                      <a:pt x="1901" y="7003"/>
                      <a:pt x="1978" y="7022"/>
                    </a:cubicBezTo>
                    <a:cubicBezTo>
                      <a:pt x="2153" y="7099"/>
                      <a:pt x="2366" y="7177"/>
                      <a:pt x="2560" y="7196"/>
                    </a:cubicBezTo>
                    <a:cubicBezTo>
                      <a:pt x="2792" y="7216"/>
                      <a:pt x="3607" y="8476"/>
                      <a:pt x="4246" y="9639"/>
                    </a:cubicBezTo>
                    <a:cubicBezTo>
                      <a:pt x="4266" y="9678"/>
                      <a:pt x="4324" y="9697"/>
                      <a:pt x="4363" y="9697"/>
                    </a:cubicBezTo>
                    <a:lnTo>
                      <a:pt x="4401" y="9697"/>
                    </a:lnTo>
                    <a:lnTo>
                      <a:pt x="6204" y="8922"/>
                    </a:lnTo>
                    <a:cubicBezTo>
                      <a:pt x="6243" y="8922"/>
                      <a:pt x="6263" y="8883"/>
                      <a:pt x="6263" y="8864"/>
                    </a:cubicBezTo>
                    <a:cubicBezTo>
                      <a:pt x="6650" y="7759"/>
                      <a:pt x="6689" y="5568"/>
                      <a:pt x="6321" y="4347"/>
                    </a:cubicBezTo>
                    <a:lnTo>
                      <a:pt x="5235" y="586"/>
                    </a:lnTo>
                    <a:cubicBezTo>
                      <a:pt x="5158" y="353"/>
                      <a:pt x="4964" y="159"/>
                      <a:pt x="4731" y="62"/>
                    </a:cubicBezTo>
                    <a:cubicBezTo>
                      <a:pt x="4630" y="20"/>
                      <a:pt x="4526" y="0"/>
                      <a:pt x="442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9" name="Google Shape;829;p47"/>
              <p:cNvSpPr/>
              <p:nvPr/>
            </p:nvSpPr>
            <p:spPr>
              <a:xfrm flipH="1">
                <a:off x="5880402" y="2451661"/>
                <a:ext cx="72330" cy="16736"/>
              </a:xfrm>
              <a:custGeom>
                <a:avLst/>
                <a:gdLst/>
                <a:ahLst/>
                <a:cxnLst/>
                <a:rect l="l" t="t" r="r" b="b"/>
                <a:pathLst>
                  <a:path w="2269" h="525" extrusionOk="0">
                    <a:moveTo>
                      <a:pt x="2269" y="524"/>
                    </a:moveTo>
                    <a:lnTo>
                      <a:pt x="0" y="1"/>
                    </a:lnTo>
                  </a:path>
                </a:pathLst>
              </a:custGeom>
              <a:solidFill>
                <a:srgbClr val="E3A08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0" name="Google Shape;830;p47"/>
              <p:cNvSpPr/>
              <p:nvPr/>
            </p:nvSpPr>
            <p:spPr>
              <a:xfrm flipH="1">
                <a:off x="5876066" y="2447804"/>
                <a:ext cx="80363" cy="24291"/>
              </a:xfrm>
              <a:custGeom>
                <a:avLst/>
                <a:gdLst/>
                <a:ahLst/>
                <a:cxnLst/>
                <a:rect l="l" t="t" r="r" b="b"/>
                <a:pathLst>
                  <a:path w="2521" h="762" extrusionOk="0">
                    <a:moveTo>
                      <a:pt x="124" y="1"/>
                    </a:moveTo>
                    <a:cubicBezTo>
                      <a:pt x="72" y="1"/>
                      <a:pt x="16" y="38"/>
                      <a:pt x="0" y="102"/>
                    </a:cubicBezTo>
                    <a:cubicBezTo>
                      <a:pt x="0" y="161"/>
                      <a:pt x="39" y="219"/>
                      <a:pt x="97" y="238"/>
                    </a:cubicBezTo>
                    <a:lnTo>
                      <a:pt x="2365" y="762"/>
                    </a:lnTo>
                    <a:lnTo>
                      <a:pt x="2385" y="762"/>
                    </a:lnTo>
                    <a:cubicBezTo>
                      <a:pt x="2443" y="762"/>
                      <a:pt x="2501" y="723"/>
                      <a:pt x="2501" y="684"/>
                    </a:cubicBezTo>
                    <a:cubicBezTo>
                      <a:pt x="2520" y="606"/>
                      <a:pt x="2482" y="548"/>
                      <a:pt x="2423" y="529"/>
                    </a:cubicBezTo>
                    <a:lnTo>
                      <a:pt x="155" y="5"/>
                    </a:lnTo>
                    <a:cubicBezTo>
                      <a:pt x="145" y="2"/>
                      <a:pt x="135" y="1"/>
                      <a:pt x="12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1" name="Google Shape;831;p47"/>
              <p:cNvSpPr/>
              <p:nvPr/>
            </p:nvSpPr>
            <p:spPr>
              <a:xfrm flipH="1">
                <a:off x="5890889" y="2498012"/>
                <a:ext cx="54415" cy="13006"/>
              </a:xfrm>
              <a:custGeom>
                <a:avLst/>
                <a:gdLst/>
                <a:ahLst/>
                <a:cxnLst/>
                <a:rect l="l" t="t" r="r" b="b"/>
                <a:pathLst>
                  <a:path w="1707" h="408" extrusionOk="0">
                    <a:moveTo>
                      <a:pt x="1706" y="408"/>
                    </a:moveTo>
                    <a:lnTo>
                      <a:pt x="0" y="1"/>
                    </a:lnTo>
                  </a:path>
                </a:pathLst>
              </a:custGeom>
              <a:solidFill>
                <a:srgbClr val="E3A08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2" name="Google Shape;832;p47"/>
              <p:cNvSpPr/>
              <p:nvPr/>
            </p:nvSpPr>
            <p:spPr>
              <a:xfrm flipH="1">
                <a:off x="5886586" y="2494155"/>
                <a:ext cx="63054" cy="21199"/>
              </a:xfrm>
              <a:custGeom>
                <a:avLst/>
                <a:gdLst/>
                <a:ahLst/>
                <a:cxnLst/>
                <a:rect l="l" t="t" r="r" b="b"/>
                <a:pathLst>
                  <a:path w="1978" h="665" extrusionOk="0">
                    <a:moveTo>
                      <a:pt x="125" y="0"/>
                    </a:moveTo>
                    <a:cubicBezTo>
                      <a:pt x="78" y="0"/>
                      <a:pt x="36" y="35"/>
                      <a:pt x="20" y="83"/>
                    </a:cubicBezTo>
                    <a:cubicBezTo>
                      <a:pt x="0" y="161"/>
                      <a:pt x="39" y="219"/>
                      <a:pt x="97" y="238"/>
                    </a:cubicBezTo>
                    <a:lnTo>
                      <a:pt x="1823" y="645"/>
                    </a:lnTo>
                    <a:cubicBezTo>
                      <a:pt x="1823" y="665"/>
                      <a:pt x="1842" y="665"/>
                      <a:pt x="1842" y="665"/>
                    </a:cubicBezTo>
                    <a:cubicBezTo>
                      <a:pt x="1900" y="665"/>
                      <a:pt x="1958" y="626"/>
                      <a:pt x="1958" y="568"/>
                    </a:cubicBezTo>
                    <a:cubicBezTo>
                      <a:pt x="1978" y="509"/>
                      <a:pt x="1939" y="432"/>
                      <a:pt x="1881" y="413"/>
                    </a:cubicBezTo>
                    <a:lnTo>
                      <a:pt x="155" y="5"/>
                    </a:lnTo>
                    <a:cubicBezTo>
                      <a:pt x="145" y="2"/>
                      <a:pt x="135" y="0"/>
                      <a:pt x="12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3" name="Google Shape;833;p47"/>
              <p:cNvSpPr/>
              <p:nvPr/>
            </p:nvSpPr>
            <p:spPr>
              <a:xfrm flipH="1">
                <a:off x="5902014" y="2535725"/>
                <a:ext cx="42078" cy="11763"/>
              </a:xfrm>
              <a:custGeom>
                <a:avLst/>
                <a:gdLst/>
                <a:ahLst/>
                <a:cxnLst/>
                <a:rect l="l" t="t" r="r" b="b"/>
                <a:pathLst>
                  <a:path w="1320" h="369" extrusionOk="0">
                    <a:moveTo>
                      <a:pt x="1319" y="369"/>
                    </a:moveTo>
                    <a:lnTo>
                      <a:pt x="1" y="0"/>
                    </a:lnTo>
                  </a:path>
                </a:pathLst>
              </a:custGeom>
              <a:solidFill>
                <a:srgbClr val="E3A08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4" name="Google Shape;834;p47"/>
              <p:cNvSpPr/>
              <p:nvPr/>
            </p:nvSpPr>
            <p:spPr>
              <a:xfrm flipH="1">
                <a:off x="5897711" y="2531835"/>
                <a:ext cx="50685" cy="19350"/>
              </a:xfrm>
              <a:custGeom>
                <a:avLst/>
                <a:gdLst/>
                <a:ahLst/>
                <a:cxnLst/>
                <a:rect l="l" t="t" r="r" b="b"/>
                <a:pathLst>
                  <a:path w="1590" h="607" extrusionOk="0">
                    <a:moveTo>
                      <a:pt x="135" y="1"/>
                    </a:moveTo>
                    <a:cubicBezTo>
                      <a:pt x="78" y="1"/>
                      <a:pt x="35" y="36"/>
                      <a:pt x="20" y="84"/>
                    </a:cubicBezTo>
                    <a:cubicBezTo>
                      <a:pt x="0" y="161"/>
                      <a:pt x="39" y="219"/>
                      <a:pt x="97" y="239"/>
                    </a:cubicBezTo>
                    <a:lnTo>
                      <a:pt x="1415" y="607"/>
                    </a:lnTo>
                    <a:lnTo>
                      <a:pt x="1454" y="607"/>
                    </a:lnTo>
                    <a:cubicBezTo>
                      <a:pt x="1512" y="607"/>
                      <a:pt x="1551" y="568"/>
                      <a:pt x="1570" y="529"/>
                    </a:cubicBezTo>
                    <a:cubicBezTo>
                      <a:pt x="1590" y="452"/>
                      <a:pt x="1551" y="394"/>
                      <a:pt x="1493" y="374"/>
                    </a:cubicBezTo>
                    <a:lnTo>
                      <a:pt x="175" y="6"/>
                    </a:lnTo>
                    <a:cubicBezTo>
                      <a:pt x="161" y="3"/>
                      <a:pt x="148" y="1"/>
                      <a:pt x="13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5" name="Google Shape;835;p47"/>
              <p:cNvSpPr/>
              <p:nvPr/>
            </p:nvSpPr>
            <p:spPr>
              <a:xfrm flipH="1">
                <a:off x="5838990" y="2419528"/>
                <a:ext cx="31559" cy="6822"/>
              </a:xfrm>
              <a:custGeom>
                <a:avLst/>
                <a:gdLst/>
                <a:ahLst/>
                <a:cxnLst/>
                <a:rect l="l" t="t" r="r" b="b"/>
                <a:pathLst>
                  <a:path w="990" h="214" extrusionOk="0">
                    <a:moveTo>
                      <a:pt x="989" y="214"/>
                    </a:moveTo>
                    <a:lnTo>
                      <a:pt x="1" y="1"/>
                    </a:lnTo>
                  </a:path>
                </a:pathLst>
              </a:custGeom>
              <a:solidFill>
                <a:srgbClr val="E3A08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6" name="Google Shape;836;p47"/>
              <p:cNvSpPr/>
              <p:nvPr/>
            </p:nvSpPr>
            <p:spPr>
              <a:xfrm flipH="1">
                <a:off x="5834655" y="2415670"/>
                <a:ext cx="40198" cy="14409"/>
              </a:xfrm>
              <a:custGeom>
                <a:avLst/>
                <a:gdLst/>
                <a:ahLst/>
                <a:cxnLst/>
                <a:rect l="l" t="t" r="r" b="b"/>
                <a:pathLst>
                  <a:path w="1261" h="452" extrusionOk="0">
                    <a:moveTo>
                      <a:pt x="124" y="0"/>
                    </a:moveTo>
                    <a:cubicBezTo>
                      <a:pt x="78" y="0"/>
                      <a:pt x="35" y="35"/>
                      <a:pt x="19" y="83"/>
                    </a:cubicBezTo>
                    <a:cubicBezTo>
                      <a:pt x="0" y="161"/>
                      <a:pt x="39" y="219"/>
                      <a:pt x="116" y="238"/>
                    </a:cubicBezTo>
                    <a:lnTo>
                      <a:pt x="1105" y="451"/>
                    </a:lnTo>
                    <a:lnTo>
                      <a:pt x="1124" y="451"/>
                    </a:lnTo>
                    <a:cubicBezTo>
                      <a:pt x="1183" y="451"/>
                      <a:pt x="1241" y="413"/>
                      <a:pt x="1241" y="354"/>
                    </a:cubicBezTo>
                    <a:cubicBezTo>
                      <a:pt x="1260" y="296"/>
                      <a:pt x="1221" y="238"/>
                      <a:pt x="1163" y="219"/>
                    </a:cubicBezTo>
                    <a:lnTo>
                      <a:pt x="155" y="5"/>
                    </a:lnTo>
                    <a:cubicBezTo>
                      <a:pt x="145" y="2"/>
                      <a:pt x="135" y="0"/>
                      <a:pt x="12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7" name="Google Shape;837;p47"/>
              <p:cNvSpPr/>
              <p:nvPr/>
            </p:nvSpPr>
            <p:spPr>
              <a:xfrm flipH="1">
                <a:off x="5337206" y="2402218"/>
                <a:ext cx="529007" cy="421771"/>
              </a:xfrm>
              <a:custGeom>
                <a:avLst/>
                <a:gdLst/>
                <a:ahLst/>
                <a:cxnLst/>
                <a:rect l="l" t="t" r="r" b="b"/>
                <a:pathLst>
                  <a:path w="16595" h="13231" extrusionOk="0">
                    <a:moveTo>
                      <a:pt x="12679" y="1"/>
                    </a:moveTo>
                    <a:lnTo>
                      <a:pt x="10450" y="5739"/>
                    </a:lnTo>
                    <a:lnTo>
                      <a:pt x="12563" y="6708"/>
                    </a:lnTo>
                    <a:lnTo>
                      <a:pt x="12563" y="6708"/>
                    </a:lnTo>
                    <a:lnTo>
                      <a:pt x="2928" y="2870"/>
                    </a:lnTo>
                    <a:cubicBezTo>
                      <a:pt x="2482" y="4964"/>
                      <a:pt x="1726" y="6728"/>
                      <a:pt x="39" y="8027"/>
                    </a:cubicBezTo>
                    <a:cubicBezTo>
                      <a:pt x="0" y="8046"/>
                      <a:pt x="1706" y="8938"/>
                      <a:pt x="1745" y="8977"/>
                    </a:cubicBezTo>
                    <a:lnTo>
                      <a:pt x="9209" y="12737"/>
                    </a:lnTo>
                    <a:cubicBezTo>
                      <a:pt x="9878" y="13072"/>
                      <a:pt x="10588" y="13231"/>
                      <a:pt x="11287" y="13231"/>
                    </a:cubicBezTo>
                    <a:cubicBezTo>
                      <a:pt x="12978" y="13231"/>
                      <a:pt x="14603" y="12301"/>
                      <a:pt x="15412" y="10683"/>
                    </a:cubicBezTo>
                    <a:lnTo>
                      <a:pt x="16595" y="8337"/>
                    </a:lnTo>
                    <a:lnTo>
                      <a:pt x="12679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8" name="Google Shape;838;p47"/>
              <p:cNvSpPr/>
              <p:nvPr/>
            </p:nvSpPr>
            <p:spPr>
              <a:xfrm flipH="1">
                <a:off x="5332871" y="2398296"/>
                <a:ext cx="536435" cy="429741"/>
              </a:xfrm>
              <a:custGeom>
                <a:avLst/>
                <a:gdLst/>
                <a:ahLst/>
                <a:cxnLst/>
                <a:rect l="l" t="t" r="r" b="b"/>
                <a:pathLst>
                  <a:path w="16828" h="13481" extrusionOk="0">
                    <a:moveTo>
                      <a:pt x="12771" y="1"/>
                    </a:moveTo>
                    <a:cubicBezTo>
                      <a:pt x="12723" y="1"/>
                      <a:pt x="12674" y="26"/>
                      <a:pt x="12660" y="85"/>
                    </a:cubicBezTo>
                    <a:lnTo>
                      <a:pt x="10430" y="5804"/>
                    </a:lnTo>
                    <a:cubicBezTo>
                      <a:pt x="10430" y="5804"/>
                      <a:pt x="10430" y="5823"/>
                      <a:pt x="10430" y="5823"/>
                    </a:cubicBezTo>
                    <a:lnTo>
                      <a:pt x="3064" y="2877"/>
                    </a:lnTo>
                    <a:cubicBezTo>
                      <a:pt x="3025" y="2877"/>
                      <a:pt x="3005" y="2877"/>
                      <a:pt x="2967" y="2896"/>
                    </a:cubicBezTo>
                    <a:cubicBezTo>
                      <a:pt x="2928" y="2915"/>
                      <a:pt x="2908" y="2935"/>
                      <a:pt x="2908" y="2974"/>
                    </a:cubicBezTo>
                    <a:cubicBezTo>
                      <a:pt x="2404" y="5358"/>
                      <a:pt x="1532" y="6928"/>
                      <a:pt x="59" y="8053"/>
                    </a:cubicBezTo>
                    <a:cubicBezTo>
                      <a:pt x="20" y="8072"/>
                      <a:pt x="1" y="8111"/>
                      <a:pt x="1" y="8169"/>
                    </a:cubicBezTo>
                    <a:cubicBezTo>
                      <a:pt x="20" y="8208"/>
                      <a:pt x="20" y="8305"/>
                      <a:pt x="1784" y="9197"/>
                    </a:cubicBezTo>
                    <a:lnTo>
                      <a:pt x="9248" y="12957"/>
                    </a:lnTo>
                    <a:cubicBezTo>
                      <a:pt x="9926" y="13306"/>
                      <a:pt x="10663" y="13481"/>
                      <a:pt x="11380" y="13481"/>
                    </a:cubicBezTo>
                    <a:cubicBezTo>
                      <a:pt x="11884" y="13481"/>
                      <a:pt x="12388" y="13403"/>
                      <a:pt x="12873" y="13229"/>
                    </a:cubicBezTo>
                    <a:cubicBezTo>
                      <a:pt x="14075" y="12841"/>
                      <a:pt x="15063" y="11988"/>
                      <a:pt x="15626" y="10864"/>
                    </a:cubicBezTo>
                    <a:lnTo>
                      <a:pt x="16808" y="8518"/>
                    </a:lnTo>
                    <a:cubicBezTo>
                      <a:pt x="16828" y="8460"/>
                      <a:pt x="16808" y="8382"/>
                      <a:pt x="16750" y="8344"/>
                    </a:cubicBezTo>
                    <a:cubicBezTo>
                      <a:pt x="16736" y="8339"/>
                      <a:pt x="16720" y="8336"/>
                      <a:pt x="16704" y="8336"/>
                    </a:cubicBezTo>
                    <a:cubicBezTo>
                      <a:pt x="16656" y="8336"/>
                      <a:pt x="16605" y="8358"/>
                      <a:pt x="16576" y="8402"/>
                    </a:cubicBezTo>
                    <a:lnTo>
                      <a:pt x="15412" y="10747"/>
                    </a:lnTo>
                    <a:cubicBezTo>
                      <a:pt x="14870" y="11833"/>
                      <a:pt x="13939" y="12628"/>
                      <a:pt x="12795" y="12996"/>
                    </a:cubicBezTo>
                    <a:cubicBezTo>
                      <a:pt x="12330" y="13154"/>
                      <a:pt x="11852" y="13231"/>
                      <a:pt x="11377" y="13231"/>
                    </a:cubicBezTo>
                    <a:cubicBezTo>
                      <a:pt x="10684" y="13231"/>
                      <a:pt x="9997" y="13066"/>
                      <a:pt x="9364" y="12744"/>
                    </a:cubicBezTo>
                    <a:lnTo>
                      <a:pt x="1900" y="8983"/>
                    </a:lnTo>
                    <a:cubicBezTo>
                      <a:pt x="1803" y="8925"/>
                      <a:pt x="718" y="8363"/>
                      <a:pt x="330" y="8150"/>
                    </a:cubicBezTo>
                    <a:cubicBezTo>
                      <a:pt x="1745" y="7006"/>
                      <a:pt x="2618" y="5474"/>
                      <a:pt x="3102" y="3168"/>
                    </a:cubicBezTo>
                    <a:lnTo>
                      <a:pt x="12601" y="6948"/>
                    </a:lnTo>
                    <a:cubicBezTo>
                      <a:pt x="12621" y="6953"/>
                      <a:pt x="12639" y="6955"/>
                      <a:pt x="12656" y="6955"/>
                    </a:cubicBezTo>
                    <a:cubicBezTo>
                      <a:pt x="12706" y="6955"/>
                      <a:pt x="12742" y="6933"/>
                      <a:pt x="12757" y="6890"/>
                    </a:cubicBezTo>
                    <a:cubicBezTo>
                      <a:pt x="12795" y="6831"/>
                      <a:pt x="12757" y="6754"/>
                      <a:pt x="12698" y="6735"/>
                    </a:cubicBezTo>
                    <a:lnTo>
                      <a:pt x="10702" y="5785"/>
                    </a:lnTo>
                    <a:lnTo>
                      <a:pt x="12892" y="163"/>
                    </a:lnTo>
                    <a:cubicBezTo>
                      <a:pt x="12912" y="105"/>
                      <a:pt x="12873" y="27"/>
                      <a:pt x="12815" y="8"/>
                    </a:cubicBezTo>
                    <a:cubicBezTo>
                      <a:pt x="12801" y="3"/>
                      <a:pt x="12786" y="1"/>
                      <a:pt x="1277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8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3" name="Google Shape;843;p48"/>
          <p:cNvSpPr txBox="1">
            <a:spLocks noGrp="1"/>
          </p:cNvSpPr>
          <p:nvPr>
            <p:ph type="title"/>
          </p:nvPr>
        </p:nvSpPr>
        <p:spPr>
          <a:xfrm>
            <a:off x="713100" y="728553"/>
            <a:ext cx="4948800" cy="41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Character &amp; culture</a:t>
            </a:r>
            <a:endParaRPr/>
          </a:p>
        </p:txBody>
      </p:sp>
      <p:sp>
        <p:nvSpPr>
          <p:cNvPr id="844" name="Google Shape;844;p48"/>
          <p:cNvSpPr txBox="1">
            <a:spLocks noGrp="1"/>
          </p:cNvSpPr>
          <p:nvPr>
            <p:ph type="subTitle" idx="1"/>
          </p:nvPr>
        </p:nvSpPr>
        <p:spPr>
          <a:xfrm>
            <a:off x="713100" y="2031876"/>
            <a:ext cx="2892600" cy="880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Mercury is the closest planet to the Sun and the smallest one in the System—it’s only a bit larger than the Moon</a:t>
            </a:r>
            <a:endParaRPr/>
          </a:p>
        </p:txBody>
      </p:sp>
      <p:sp>
        <p:nvSpPr>
          <p:cNvPr id="845" name="Google Shape;845;p48"/>
          <p:cNvSpPr txBox="1">
            <a:spLocks noGrp="1"/>
          </p:cNvSpPr>
          <p:nvPr>
            <p:ph type="title" idx="2"/>
          </p:nvPr>
        </p:nvSpPr>
        <p:spPr>
          <a:xfrm>
            <a:off x="713100" y="1654472"/>
            <a:ext cx="2892600" cy="377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Character</a:t>
            </a:r>
            <a:endParaRPr/>
          </a:p>
        </p:txBody>
      </p:sp>
      <p:sp>
        <p:nvSpPr>
          <p:cNvPr id="846" name="Google Shape;846;p48"/>
          <p:cNvSpPr txBox="1">
            <a:spLocks noGrp="1"/>
          </p:cNvSpPr>
          <p:nvPr>
            <p:ph type="title" idx="4"/>
          </p:nvPr>
        </p:nvSpPr>
        <p:spPr>
          <a:xfrm>
            <a:off x="713100" y="3141772"/>
            <a:ext cx="2892600" cy="377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Culture</a:t>
            </a:r>
            <a:endParaRPr/>
          </a:p>
        </p:txBody>
      </p:sp>
      <p:sp>
        <p:nvSpPr>
          <p:cNvPr id="847" name="Google Shape;847;p48"/>
          <p:cNvSpPr txBox="1">
            <a:spLocks noGrp="1"/>
          </p:cNvSpPr>
          <p:nvPr>
            <p:ph type="subTitle" idx="3"/>
          </p:nvPr>
        </p:nvSpPr>
        <p:spPr>
          <a:xfrm>
            <a:off x="713100" y="3519176"/>
            <a:ext cx="2892600" cy="880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Venus has a beautiful name and is the second planet from the Sun. It’s hot and has a poisonous atmosphere</a:t>
            </a:r>
            <a:endParaRPr/>
          </a:p>
        </p:txBody>
      </p:sp>
      <p:pic>
        <p:nvPicPr>
          <p:cNvPr id="848" name="Google Shape;848;p48"/>
          <p:cNvPicPr preferRelativeResize="0"/>
          <p:nvPr/>
        </p:nvPicPr>
        <p:blipFill rotWithShape="1">
          <a:blip r:embed="rId3">
            <a:alphaModFix/>
          </a:blip>
          <a:srcRect l="2262" r="2253"/>
          <a:stretch/>
        </p:blipFill>
        <p:spPr>
          <a:xfrm>
            <a:off x="4572000" y="770125"/>
            <a:ext cx="3859199" cy="43827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3" name="Google Shape;853;p49"/>
          <p:cNvSpPr txBox="1">
            <a:spLocks noGrp="1"/>
          </p:cNvSpPr>
          <p:nvPr>
            <p:ph type="title"/>
          </p:nvPr>
        </p:nvSpPr>
        <p:spPr>
          <a:xfrm>
            <a:off x="713100" y="728550"/>
            <a:ext cx="7718100" cy="835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Did you know this variety of important historical facts?</a:t>
            </a:r>
            <a:endParaRPr/>
          </a:p>
        </p:txBody>
      </p:sp>
      <p:sp>
        <p:nvSpPr>
          <p:cNvPr id="854" name="Google Shape;854;p49"/>
          <p:cNvSpPr txBox="1">
            <a:spLocks noGrp="1"/>
          </p:cNvSpPr>
          <p:nvPr>
            <p:ph type="subTitle" idx="1"/>
          </p:nvPr>
        </p:nvSpPr>
        <p:spPr>
          <a:xfrm>
            <a:off x="707600" y="3733429"/>
            <a:ext cx="1806900" cy="453000"/>
          </a:xfrm>
          <a:prstGeom prst="rect">
            <a:avLst/>
          </a:prstGeom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Mercury is quite a small planet</a:t>
            </a:r>
            <a:endParaRPr/>
          </a:p>
        </p:txBody>
      </p:sp>
      <p:sp>
        <p:nvSpPr>
          <p:cNvPr id="855" name="Google Shape;855;p49"/>
          <p:cNvSpPr txBox="1">
            <a:spLocks noGrp="1"/>
          </p:cNvSpPr>
          <p:nvPr>
            <p:ph type="title" idx="2"/>
          </p:nvPr>
        </p:nvSpPr>
        <p:spPr>
          <a:xfrm>
            <a:off x="707601" y="3211004"/>
            <a:ext cx="1806900" cy="519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+25%</a:t>
            </a:r>
            <a:endParaRPr/>
          </a:p>
        </p:txBody>
      </p:sp>
      <p:sp>
        <p:nvSpPr>
          <p:cNvPr id="856" name="Google Shape;856;p49"/>
          <p:cNvSpPr txBox="1">
            <a:spLocks noGrp="1"/>
          </p:cNvSpPr>
          <p:nvPr>
            <p:ph type="subTitle" idx="3"/>
          </p:nvPr>
        </p:nvSpPr>
        <p:spPr>
          <a:xfrm>
            <a:off x="2678633" y="3733429"/>
            <a:ext cx="1810500" cy="453000"/>
          </a:xfrm>
          <a:prstGeom prst="rect">
            <a:avLst/>
          </a:prstGeom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Earth is where we all live on</a:t>
            </a:r>
            <a:endParaRPr/>
          </a:p>
        </p:txBody>
      </p:sp>
      <p:sp>
        <p:nvSpPr>
          <p:cNvPr id="857" name="Google Shape;857;p49"/>
          <p:cNvSpPr txBox="1">
            <a:spLocks noGrp="1"/>
          </p:cNvSpPr>
          <p:nvPr>
            <p:ph type="title" idx="4"/>
          </p:nvPr>
        </p:nvSpPr>
        <p:spPr>
          <a:xfrm>
            <a:off x="2678634" y="3211004"/>
            <a:ext cx="1810500" cy="519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1,350</a:t>
            </a:r>
            <a:endParaRPr/>
          </a:p>
        </p:txBody>
      </p:sp>
      <p:sp>
        <p:nvSpPr>
          <p:cNvPr id="858" name="Google Shape;858;p49"/>
          <p:cNvSpPr txBox="1">
            <a:spLocks noGrp="1"/>
          </p:cNvSpPr>
          <p:nvPr>
            <p:ph type="subTitle" idx="5"/>
          </p:nvPr>
        </p:nvSpPr>
        <p:spPr>
          <a:xfrm>
            <a:off x="4653267" y="3733429"/>
            <a:ext cx="1806900" cy="453000"/>
          </a:xfrm>
          <a:prstGeom prst="rect">
            <a:avLst/>
          </a:prstGeom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Mars is actually a cold place</a:t>
            </a:r>
            <a:endParaRPr/>
          </a:p>
        </p:txBody>
      </p:sp>
      <p:sp>
        <p:nvSpPr>
          <p:cNvPr id="859" name="Google Shape;859;p49"/>
          <p:cNvSpPr txBox="1">
            <a:spLocks noGrp="1"/>
          </p:cNvSpPr>
          <p:nvPr>
            <p:ph type="title" idx="6"/>
          </p:nvPr>
        </p:nvSpPr>
        <p:spPr>
          <a:xfrm>
            <a:off x="4653267" y="3211004"/>
            <a:ext cx="1806900" cy="519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158,171</a:t>
            </a:r>
            <a:endParaRPr/>
          </a:p>
        </p:txBody>
      </p:sp>
      <p:sp>
        <p:nvSpPr>
          <p:cNvPr id="860" name="Google Shape;860;p49"/>
          <p:cNvSpPr txBox="1">
            <a:spLocks noGrp="1"/>
          </p:cNvSpPr>
          <p:nvPr>
            <p:ph type="subTitle" idx="7"/>
          </p:nvPr>
        </p:nvSpPr>
        <p:spPr>
          <a:xfrm>
            <a:off x="6624300" y="3733429"/>
            <a:ext cx="1806900" cy="453000"/>
          </a:xfrm>
          <a:prstGeom prst="rect">
            <a:avLst/>
          </a:prstGeom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Pluto is considered a dwarf planet</a:t>
            </a:r>
            <a:endParaRPr/>
          </a:p>
        </p:txBody>
      </p:sp>
      <p:sp>
        <p:nvSpPr>
          <p:cNvPr id="861" name="Google Shape;861;p49"/>
          <p:cNvSpPr txBox="1">
            <a:spLocks noGrp="1"/>
          </p:cNvSpPr>
          <p:nvPr>
            <p:ph type="title" idx="8"/>
          </p:nvPr>
        </p:nvSpPr>
        <p:spPr>
          <a:xfrm>
            <a:off x="6624301" y="3211004"/>
            <a:ext cx="1806900" cy="519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71%</a:t>
            </a:r>
            <a:endParaRPr/>
          </a:p>
        </p:txBody>
      </p:sp>
      <p:cxnSp>
        <p:nvCxnSpPr>
          <p:cNvPr id="862" name="Google Shape;862;p49"/>
          <p:cNvCxnSpPr/>
          <p:nvPr/>
        </p:nvCxnSpPr>
        <p:spPr>
          <a:xfrm>
            <a:off x="718150" y="2928337"/>
            <a:ext cx="567600" cy="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63" name="Google Shape;863;p49"/>
          <p:cNvCxnSpPr/>
          <p:nvPr/>
        </p:nvCxnSpPr>
        <p:spPr>
          <a:xfrm>
            <a:off x="2685113" y="2928337"/>
            <a:ext cx="567600" cy="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64" name="Google Shape;864;p49"/>
          <p:cNvCxnSpPr/>
          <p:nvPr/>
        </p:nvCxnSpPr>
        <p:spPr>
          <a:xfrm>
            <a:off x="4652075" y="2928337"/>
            <a:ext cx="567600" cy="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65" name="Google Shape;865;p49"/>
          <p:cNvCxnSpPr/>
          <p:nvPr/>
        </p:nvCxnSpPr>
        <p:spPr>
          <a:xfrm>
            <a:off x="6624300" y="2928337"/>
            <a:ext cx="567600" cy="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8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" name="Google Shape;870;p50"/>
          <p:cNvSpPr txBox="1">
            <a:spLocks noGrp="1"/>
          </p:cNvSpPr>
          <p:nvPr>
            <p:ph type="title"/>
          </p:nvPr>
        </p:nvSpPr>
        <p:spPr>
          <a:xfrm>
            <a:off x="809650" y="969275"/>
            <a:ext cx="7533000" cy="1221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Awesome words</a:t>
            </a:r>
            <a:endParaRPr/>
          </a:p>
        </p:txBody>
      </p:sp>
      <p:pic>
        <p:nvPicPr>
          <p:cNvPr id="871" name="Google Shape;871;p50"/>
          <p:cNvPicPr preferRelativeResize="0"/>
          <p:nvPr/>
        </p:nvPicPr>
        <p:blipFill rotWithShape="1">
          <a:blip r:embed="rId3">
            <a:alphaModFix/>
          </a:blip>
          <a:srcRect t="7333" b="30256"/>
          <a:stretch/>
        </p:blipFill>
        <p:spPr>
          <a:xfrm>
            <a:off x="713100" y="2434050"/>
            <a:ext cx="7717800" cy="2709450"/>
          </a:xfrm>
          <a:prstGeom prst="rect">
            <a:avLst/>
          </a:prstGeom>
          <a:noFill/>
          <a:ln>
            <a:noFill/>
          </a:ln>
        </p:spPr>
      </p:pic>
      <p:sp>
        <p:nvSpPr>
          <p:cNvPr id="872" name="Google Shape;872;p50"/>
          <p:cNvSpPr txBox="1">
            <a:spLocks noGrp="1"/>
          </p:cNvSpPr>
          <p:nvPr>
            <p:ph type="subTitle" idx="1"/>
          </p:nvPr>
        </p:nvSpPr>
        <p:spPr>
          <a:xfrm>
            <a:off x="718150" y="279499"/>
            <a:ext cx="2435700" cy="170400"/>
          </a:xfrm>
          <a:prstGeom prst="rect">
            <a:avLst/>
          </a:prstGeom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human experience</a:t>
            </a:r>
            <a:endParaRPr/>
          </a:p>
        </p:txBody>
      </p:sp>
      <p:sp>
        <p:nvSpPr>
          <p:cNvPr id="873" name="Google Shape;873;p50"/>
          <p:cNvSpPr txBox="1">
            <a:spLocks noGrp="1"/>
          </p:cNvSpPr>
          <p:nvPr>
            <p:ph type="subTitle" idx="2"/>
          </p:nvPr>
        </p:nvSpPr>
        <p:spPr>
          <a:xfrm>
            <a:off x="7081200" y="279499"/>
            <a:ext cx="1350000" cy="170400"/>
          </a:xfrm>
          <a:prstGeom prst="rect">
            <a:avLst/>
          </a:prstGeom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10th grade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8" name="Google Shape;878;p51"/>
          <p:cNvSpPr txBox="1">
            <a:spLocks noGrp="1"/>
          </p:cNvSpPr>
          <p:nvPr>
            <p:ph type="title"/>
          </p:nvPr>
        </p:nvSpPr>
        <p:spPr>
          <a:xfrm>
            <a:off x="3300550" y="728550"/>
            <a:ext cx="5130900" cy="41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Writing a literary analysis</a:t>
            </a:r>
            <a:endParaRPr/>
          </a:p>
        </p:txBody>
      </p:sp>
      <p:sp>
        <p:nvSpPr>
          <p:cNvPr id="879" name="Google Shape;879;p51"/>
          <p:cNvSpPr txBox="1">
            <a:spLocks noGrp="1"/>
          </p:cNvSpPr>
          <p:nvPr>
            <p:ph type="subTitle" idx="1"/>
          </p:nvPr>
        </p:nvSpPr>
        <p:spPr>
          <a:xfrm>
            <a:off x="3300561" y="2340538"/>
            <a:ext cx="2288100" cy="725400"/>
          </a:xfrm>
          <a:prstGeom prst="rect">
            <a:avLst/>
          </a:prstGeom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Jupiter is a gas giant and the biggest planet in the Solar System</a:t>
            </a:r>
            <a:endParaRPr/>
          </a:p>
        </p:txBody>
      </p:sp>
      <p:sp>
        <p:nvSpPr>
          <p:cNvPr id="880" name="Google Shape;880;p51"/>
          <p:cNvSpPr txBox="1">
            <a:spLocks noGrp="1"/>
          </p:cNvSpPr>
          <p:nvPr>
            <p:ph type="title" idx="2"/>
          </p:nvPr>
        </p:nvSpPr>
        <p:spPr>
          <a:xfrm>
            <a:off x="3300550" y="1933914"/>
            <a:ext cx="2288100" cy="377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Jupiter</a:t>
            </a:r>
            <a:endParaRPr/>
          </a:p>
        </p:txBody>
      </p:sp>
      <p:sp>
        <p:nvSpPr>
          <p:cNvPr id="881" name="Google Shape;881;p51"/>
          <p:cNvSpPr txBox="1">
            <a:spLocks noGrp="1"/>
          </p:cNvSpPr>
          <p:nvPr>
            <p:ph type="subTitle" idx="3"/>
          </p:nvPr>
        </p:nvSpPr>
        <p:spPr>
          <a:xfrm>
            <a:off x="6140954" y="2340538"/>
            <a:ext cx="2288100" cy="725400"/>
          </a:xfrm>
          <a:prstGeom prst="rect">
            <a:avLst/>
          </a:prstGeom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It's full of iron oxide dust, which gives the planet its reddish cast</a:t>
            </a:r>
            <a:endParaRPr/>
          </a:p>
        </p:txBody>
      </p:sp>
      <p:sp>
        <p:nvSpPr>
          <p:cNvPr id="882" name="Google Shape;882;p51"/>
          <p:cNvSpPr txBox="1">
            <a:spLocks noGrp="1"/>
          </p:cNvSpPr>
          <p:nvPr>
            <p:ph type="title" idx="4"/>
          </p:nvPr>
        </p:nvSpPr>
        <p:spPr>
          <a:xfrm>
            <a:off x="6140950" y="1933914"/>
            <a:ext cx="2288100" cy="377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Mars</a:t>
            </a:r>
            <a:endParaRPr/>
          </a:p>
        </p:txBody>
      </p:sp>
      <p:sp>
        <p:nvSpPr>
          <p:cNvPr id="883" name="Google Shape;883;p51"/>
          <p:cNvSpPr txBox="1">
            <a:spLocks noGrp="1"/>
          </p:cNvSpPr>
          <p:nvPr>
            <p:ph type="subTitle" idx="5"/>
          </p:nvPr>
        </p:nvSpPr>
        <p:spPr>
          <a:xfrm>
            <a:off x="3300561" y="3769394"/>
            <a:ext cx="2288100" cy="725400"/>
          </a:xfrm>
          <a:prstGeom prst="rect">
            <a:avLst/>
          </a:prstGeom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Venus is terribly hot and its atmosphere is extremely poisonous</a:t>
            </a:r>
            <a:endParaRPr/>
          </a:p>
        </p:txBody>
      </p:sp>
      <p:sp>
        <p:nvSpPr>
          <p:cNvPr id="884" name="Google Shape;884;p51"/>
          <p:cNvSpPr txBox="1">
            <a:spLocks noGrp="1"/>
          </p:cNvSpPr>
          <p:nvPr>
            <p:ph type="title" idx="6"/>
          </p:nvPr>
        </p:nvSpPr>
        <p:spPr>
          <a:xfrm>
            <a:off x="3300550" y="3362769"/>
            <a:ext cx="2288100" cy="377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Venus</a:t>
            </a:r>
            <a:endParaRPr/>
          </a:p>
        </p:txBody>
      </p:sp>
      <p:sp>
        <p:nvSpPr>
          <p:cNvPr id="885" name="Google Shape;885;p51"/>
          <p:cNvSpPr txBox="1">
            <a:spLocks noGrp="1"/>
          </p:cNvSpPr>
          <p:nvPr>
            <p:ph type="subTitle" idx="7"/>
          </p:nvPr>
        </p:nvSpPr>
        <p:spPr>
          <a:xfrm>
            <a:off x="6140954" y="3769394"/>
            <a:ext cx="2288100" cy="725400"/>
          </a:xfrm>
          <a:prstGeom prst="rect">
            <a:avLst/>
          </a:prstGeom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It was named after the Roman god of wealth and agriculture</a:t>
            </a:r>
            <a:endParaRPr/>
          </a:p>
        </p:txBody>
      </p:sp>
      <p:sp>
        <p:nvSpPr>
          <p:cNvPr id="886" name="Google Shape;886;p51"/>
          <p:cNvSpPr txBox="1">
            <a:spLocks noGrp="1"/>
          </p:cNvSpPr>
          <p:nvPr>
            <p:ph type="title" idx="8"/>
          </p:nvPr>
        </p:nvSpPr>
        <p:spPr>
          <a:xfrm>
            <a:off x="6140950" y="3362769"/>
            <a:ext cx="2288100" cy="377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Saturn</a:t>
            </a:r>
            <a:endParaRPr/>
          </a:p>
        </p:txBody>
      </p:sp>
      <p:pic>
        <p:nvPicPr>
          <p:cNvPr id="887" name="Google Shape;887;p51"/>
          <p:cNvPicPr preferRelativeResize="0"/>
          <p:nvPr/>
        </p:nvPicPr>
        <p:blipFill rotWithShape="1">
          <a:blip r:embed="rId3">
            <a:alphaModFix/>
          </a:blip>
          <a:srcRect l="12376" r="11415"/>
          <a:stretch/>
        </p:blipFill>
        <p:spPr>
          <a:xfrm>
            <a:off x="713100" y="770125"/>
            <a:ext cx="2236000" cy="43827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2" name="Google Shape;892;p52"/>
          <p:cNvSpPr txBox="1">
            <a:spLocks noGrp="1"/>
          </p:cNvSpPr>
          <p:nvPr>
            <p:ph type="title"/>
          </p:nvPr>
        </p:nvSpPr>
        <p:spPr>
          <a:xfrm>
            <a:off x="4125975" y="1731703"/>
            <a:ext cx="4305300" cy="984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Whoa!</a:t>
            </a:r>
            <a:endParaRPr/>
          </a:p>
        </p:txBody>
      </p:sp>
      <p:sp>
        <p:nvSpPr>
          <p:cNvPr id="893" name="Google Shape;893;p52"/>
          <p:cNvSpPr txBox="1">
            <a:spLocks noGrp="1"/>
          </p:cNvSpPr>
          <p:nvPr>
            <p:ph type="subTitle" idx="3"/>
          </p:nvPr>
        </p:nvSpPr>
        <p:spPr>
          <a:xfrm>
            <a:off x="718150" y="279499"/>
            <a:ext cx="2435700" cy="170400"/>
          </a:xfrm>
          <a:prstGeom prst="rect">
            <a:avLst/>
          </a:prstGeom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human experience</a:t>
            </a:r>
            <a:endParaRPr/>
          </a:p>
        </p:txBody>
      </p:sp>
      <p:sp>
        <p:nvSpPr>
          <p:cNvPr id="894" name="Google Shape;894;p52"/>
          <p:cNvSpPr txBox="1">
            <a:spLocks noGrp="1"/>
          </p:cNvSpPr>
          <p:nvPr>
            <p:ph type="subTitle" idx="2"/>
          </p:nvPr>
        </p:nvSpPr>
        <p:spPr>
          <a:xfrm>
            <a:off x="7081200" y="279499"/>
            <a:ext cx="1350000" cy="170400"/>
          </a:xfrm>
          <a:prstGeom prst="rect">
            <a:avLst/>
          </a:prstGeom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10th grade</a:t>
            </a:r>
            <a:endParaRPr/>
          </a:p>
        </p:txBody>
      </p:sp>
      <p:sp>
        <p:nvSpPr>
          <p:cNvPr id="895" name="Google Shape;895;p52"/>
          <p:cNvSpPr txBox="1">
            <a:spLocks noGrp="1"/>
          </p:cNvSpPr>
          <p:nvPr>
            <p:ph type="subTitle" idx="1"/>
          </p:nvPr>
        </p:nvSpPr>
        <p:spPr>
          <a:xfrm>
            <a:off x="4572000" y="3096168"/>
            <a:ext cx="3859200" cy="883500"/>
          </a:xfrm>
          <a:prstGeom prst="rect">
            <a:avLst/>
          </a:prstGeom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can be the part of the presentation where you share an interesting fact with your students</a:t>
            </a:r>
            <a:endParaRPr/>
          </a:p>
        </p:txBody>
      </p:sp>
      <p:cxnSp>
        <p:nvCxnSpPr>
          <p:cNvPr id="896" name="Google Shape;896;p52"/>
          <p:cNvCxnSpPr/>
          <p:nvPr/>
        </p:nvCxnSpPr>
        <p:spPr>
          <a:xfrm>
            <a:off x="5844600" y="2859174"/>
            <a:ext cx="2586600" cy="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97" name="Google Shape;897;p52"/>
          <p:cNvCxnSpPr/>
          <p:nvPr/>
        </p:nvCxnSpPr>
        <p:spPr>
          <a:xfrm rot="10800000">
            <a:off x="440750" y="4226250"/>
            <a:ext cx="34614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898" name="Google Shape;898;p52"/>
          <p:cNvGrpSpPr/>
          <p:nvPr/>
        </p:nvGrpSpPr>
        <p:grpSpPr>
          <a:xfrm>
            <a:off x="673013" y="1742218"/>
            <a:ext cx="3113675" cy="2189695"/>
            <a:chOff x="644519" y="1627584"/>
            <a:chExt cx="3276863" cy="2304457"/>
          </a:xfrm>
        </p:grpSpPr>
        <p:sp>
          <p:nvSpPr>
            <p:cNvPr id="899" name="Google Shape;899;p52"/>
            <p:cNvSpPr/>
            <p:nvPr/>
          </p:nvSpPr>
          <p:spPr>
            <a:xfrm>
              <a:off x="648287" y="1774956"/>
              <a:ext cx="1580042" cy="2153344"/>
            </a:xfrm>
            <a:custGeom>
              <a:avLst/>
              <a:gdLst/>
              <a:ahLst/>
              <a:cxnLst/>
              <a:rect l="l" t="t" r="r" b="b"/>
              <a:pathLst>
                <a:path w="59547" h="81153" extrusionOk="0">
                  <a:moveTo>
                    <a:pt x="2471" y="1"/>
                  </a:moveTo>
                  <a:cubicBezTo>
                    <a:pt x="1106" y="1"/>
                    <a:pt x="0" y="1107"/>
                    <a:pt x="0" y="2472"/>
                  </a:cubicBezTo>
                  <a:lnTo>
                    <a:pt x="0" y="78681"/>
                  </a:lnTo>
                  <a:cubicBezTo>
                    <a:pt x="0" y="80047"/>
                    <a:pt x="1106" y="81153"/>
                    <a:pt x="2471" y="81153"/>
                  </a:cubicBezTo>
                  <a:lnTo>
                    <a:pt x="59546" y="81153"/>
                  </a:lnTo>
                  <a:lnTo>
                    <a:pt x="59546" y="6120"/>
                  </a:lnTo>
                  <a:cubicBezTo>
                    <a:pt x="59546" y="2754"/>
                    <a:pt x="56816" y="1"/>
                    <a:pt x="53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52"/>
            <p:cNvSpPr/>
            <p:nvPr/>
          </p:nvSpPr>
          <p:spPr>
            <a:xfrm>
              <a:off x="644519" y="1771214"/>
              <a:ext cx="1587552" cy="2160827"/>
            </a:xfrm>
            <a:custGeom>
              <a:avLst/>
              <a:gdLst/>
              <a:ahLst/>
              <a:cxnLst/>
              <a:rect l="l" t="t" r="r" b="b"/>
              <a:pathLst>
                <a:path w="59830" h="81435" extrusionOk="0">
                  <a:moveTo>
                    <a:pt x="2613" y="283"/>
                  </a:moveTo>
                  <a:lnTo>
                    <a:pt x="2613" y="307"/>
                  </a:lnTo>
                  <a:lnTo>
                    <a:pt x="53569" y="307"/>
                  </a:lnTo>
                  <a:cubicBezTo>
                    <a:pt x="56864" y="307"/>
                    <a:pt x="59547" y="2966"/>
                    <a:pt x="59547" y="6261"/>
                  </a:cubicBezTo>
                  <a:lnTo>
                    <a:pt x="59547" y="81152"/>
                  </a:lnTo>
                  <a:lnTo>
                    <a:pt x="2613" y="81152"/>
                  </a:lnTo>
                  <a:cubicBezTo>
                    <a:pt x="1319" y="81152"/>
                    <a:pt x="283" y="80093"/>
                    <a:pt x="283" y="78822"/>
                  </a:cubicBezTo>
                  <a:lnTo>
                    <a:pt x="283" y="2613"/>
                  </a:lnTo>
                  <a:cubicBezTo>
                    <a:pt x="283" y="1342"/>
                    <a:pt x="1319" y="283"/>
                    <a:pt x="2613" y="283"/>
                  </a:cubicBezTo>
                  <a:close/>
                  <a:moveTo>
                    <a:pt x="2613" y="1"/>
                  </a:moveTo>
                  <a:cubicBezTo>
                    <a:pt x="1178" y="1"/>
                    <a:pt x="1" y="1177"/>
                    <a:pt x="1" y="2613"/>
                  </a:cubicBezTo>
                  <a:lnTo>
                    <a:pt x="1" y="78822"/>
                  </a:lnTo>
                  <a:cubicBezTo>
                    <a:pt x="1" y="80258"/>
                    <a:pt x="1178" y="81435"/>
                    <a:pt x="2613" y="81435"/>
                  </a:cubicBezTo>
                  <a:lnTo>
                    <a:pt x="59688" y="81435"/>
                  </a:lnTo>
                  <a:cubicBezTo>
                    <a:pt x="59759" y="81435"/>
                    <a:pt x="59829" y="81364"/>
                    <a:pt x="59829" y="81294"/>
                  </a:cubicBezTo>
                  <a:lnTo>
                    <a:pt x="59829" y="6261"/>
                  </a:lnTo>
                  <a:cubicBezTo>
                    <a:pt x="59829" y="2801"/>
                    <a:pt x="57029" y="1"/>
                    <a:pt x="535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52"/>
            <p:cNvSpPr/>
            <p:nvPr/>
          </p:nvSpPr>
          <p:spPr>
            <a:xfrm>
              <a:off x="2230160" y="1774956"/>
              <a:ext cx="1580042" cy="2153344"/>
            </a:xfrm>
            <a:custGeom>
              <a:avLst/>
              <a:gdLst/>
              <a:ahLst/>
              <a:cxnLst/>
              <a:rect l="l" t="t" r="r" b="b"/>
              <a:pathLst>
                <a:path w="59547" h="81153" extrusionOk="0">
                  <a:moveTo>
                    <a:pt x="6520" y="1"/>
                  </a:moveTo>
                  <a:cubicBezTo>
                    <a:pt x="2919" y="1"/>
                    <a:pt x="1" y="2919"/>
                    <a:pt x="1" y="6520"/>
                  </a:cubicBezTo>
                  <a:lnTo>
                    <a:pt x="1" y="81153"/>
                  </a:lnTo>
                  <a:lnTo>
                    <a:pt x="57075" y="81153"/>
                  </a:lnTo>
                  <a:cubicBezTo>
                    <a:pt x="58441" y="81153"/>
                    <a:pt x="59547" y="80047"/>
                    <a:pt x="59547" y="78681"/>
                  </a:cubicBezTo>
                  <a:lnTo>
                    <a:pt x="59547" y="2472"/>
                  </a:lnTo>
                  <a:cubicBezTo>
                    <a:pt x="59547" y="1107"/>
                    <a:pt x="58441" y="1"/>
                    <a:pt x="570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52"/>
            <p:cNvSpPr/>
            <p:nvPr/>
          </p:nvSpPr>
          <p:spPr>
            <a:xfrm>
              <a:off x="2225809" y="1771214"/>
              <a:ext cx="1588135" cy="2160827"/>
            </a:xfrm>
            <a:custGeom>
              <a:avLst/>
              <a:gdLst/>
              <a:ahLst/>
              <a:cxnLst/>
              <a:rect l="l" t="t" r="r" b="b"/>
              <a:pathLst>
                <a:path w="59852" h="81435" extrusionOk="0">
                  <a:moveTo>
                    <a:pt x="57239" y="283"/>
                  </a:moveTo>
                  <a:cubicBezTo>
                    <a:pt x="58510" y="283"/>
                    <a:pt x="59546" y="1342"/>
                    <a:pt x="59546" y="2613"/>
                  </a:cubicBezTo>
                  <a:lnTo>
                    <a:pt x="59546" y="78822"/>
                  </a:lnTo>
                  <a:cubicBezTo>
                    <a:pt x="59546" y="80117"/>
                    <a:pt x="58510" y="81152"/>
                    <a:pt x="57239" y="81152"/>
                  </a:cubicBezTo>
                  <a:lnTo>
                    <a:pt x="306" y="81152"/>
                  </a:lnTo>
                  <a:lnTo>
                    <a:pt x="306" y="6661"/>
                  </a:lnTo>
                  <a:cubicBezTo>
                    <a:pt x="306" y="3154"/>
                    <a:pt x="3154" y="283"/>
                    <a:pt x="6684" y="283"/>
                  </a:cubicBezTo>
                  <a:close/>
                  <a:moveTo>
                    <a:pt x="6684" y="1"/>
                  </a:moveTo>
                  <a:cubicBezTo>
                    <a:pt x="3013" y="1"/>
                    <a:pt x="0" y="2990"/>
                    <a:pt x="0" y="6661"/>
                  </a:cubicBezTo>
                  <a:lnTo>
                    <a:pt x="0" y="81294"/>
                  </a:lnTo>
                  <a:cubicBezTo>
                    <a:pt x="0" y="81364"/>
                    <a:pt x="71" y="81435"/>
                    <a:pt x="165" y="81435"/>
                  </a:cubicBezTo>
                  <a:lnTo>
                    <a:pt x="57239" y="81435"/>
                  </a:lnTo>
                  <a:cubicBezTo>
                    <a:pt x="58675" y="81435"/>
                    <a:pt x="59852" y="80258"/>
                    <a:pt x="59852" y="78822"/>
                  </a:cubicBezTo>
                  <a:lnTo>
                    <a:pt x="59852" y="2613"/>
                  </a:lnTo>
                  <a:cubicBezTo>
                    <a:pt x="59852" y="1177"/>
                    <a:pt x="58675" y="1"/>
                    <a:pt x="572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52"/>
            <p:cNvSpPr/>
            <p:nvPr/>
          </p:nvSpPr>
          <p:spPr>
            <a:xfrm>
              <a:off x="741953" y="1844900"/>
              <a:ext cx="1486376" cy="1990980"/>
            </a:xfrm>
            <a:custGeom>
              <a:avLst/>
              <a:gdLst/>
              <a:ahLst/>
              <a:cxnLst/>
              <a:rect l="l" t="t" r="r" b="b"/>
              <a:pathLst>
                <a:path w="56017" h="75034" extrusionOk="0">
                  <a:moveTo>
                    <a:pt x="2307" y="1"/>
                  </a:moveTo>
                  <a:cubicBezTo>
                    <a:pt x="1036" y="1"/>
                    <a:pt x="1" y="1036"/>
                    <a:pt x="1" y="2307"/>
                  </a:cubicBezTo>
                  <a:lnTo>
                    <a:pt x="1" y="72750"/>
                  </a:lnTo>
                  <a:cubicBezTo>
                    <a:pt x="1" y="74021"/>
                    <a:pt x="1036" y="75033"/>
                    <a:pt x="2307" y="75033"/>
                  </a:cubicBezTo>
                  <a:lnTo>
                    <a:pt x="56016" y="75033"/>
                  </a:lnTo>
                  <a:lnTo>
                    <a:pt x="56016" y="5720"/>
                  </a:lnTo>
                  <a:cubicBezTo>
                    <a:pt x="56016" y="2566"/>
                    <a:pt x="53474" y="1"/>
                    <a:pt x="50320" y="1"/>
                  </a:cubicBezTo>
                  <a:close/>
                </a:path>
              </a:pathLst>
            </a:custGeom>
            <a:solidFill>
              <a:srgbClr val="6C7C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52"/>
            <p:cNvSpPr/>
            <p:nvPr/>
          </p:nvSpPr>
          <p:spPr>
            <a:xfrm>
              <a:off x="2230160" y="1844900"/>
              <a:ext cx="1481388" cy="1990980"/>
            </a:xfrm>
            <a:custGeom>
              <a:avLst/>
              <a:gdLst/>
              <a:ahLst/>
              <a:cxnLst/>
              <a:rect l="l" t="t" r="r" b="b"/>
              <a:pathLst>
                <a:path w="55829" h="75034" extrusionOk="0">
                  <a:moveTo>
                    <a:pt x="6073" y="1"/>
                  </a:moveTo>
                  <a:cubicBezTo>
                    <a:pt x="2707" y="1"/>
                    <a:pt x="1" y="2731"/>
                    <a:pt x="1" y="6073"/>
                  </a:cubicBezTo>
                  <a:lnTo>
                    <a:pt x="1" y="75033"/>
                  </a:lnTo>
                  <a:lnTo>
                    <a:pt x="53522" y="75033"/>
                  </a:lnTo>
                  <a:cubicBezTo>
                    <a:pt x="54792" y="75033"/>
                    <a:pt x="55828" y="74021"/>
                    <a:pt x="55828" y="72750"/>
                  </a:cubicBezTo>
                  <a:lnTo>
                    <a:pt x="55828" y="2307"/>
                  </a:lnTo>
                  <a:cubicBezTo>
                    <a:pt x="55828" y="1036"/>
                    <a:pt x="54792" y="1"/>
                    <a:pt x="53522" y="1"/>
                  </a:cubicBezTo>
                  <a:close/>
                </a:path>
              </a:pathLst>
            </a:custGeom>
            <a:solidFill>
              <a:srgbClr val="6C7C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52"/>
            <p:cNvSpPr/>
            <p:nvPr/>
          </p:nvSpPr>
          <p:spPr>
            <a:xfrm>
              <a:off x="741953" y="1844900"/>
              <a:ext cx="1486376" cy="1990980"/>
            </a:xfrm>
            <a:custGeom>
              <a:avLst/>
              <a:gdLst/>
              <a:ahLst/>
              <a:cxnLst/>
              <a:rect l="l" t="t" r="r" b="b"/>
              <a:pathLst>
                <a:path w="56017" h="75034" extrusionOk="0">
                  <a:moveTo>
                    <a:pt x="2307" y="1"/>
                  </a:moveTo>
                  <a:cubicBezTo>
                    <a:pt x="1036" y="1"/>
                    <a:pt x="1" y="1036"/>
                    <a:pt x="1" y="2307"/>
                  </a:cubicBezTo>
                  <a:lnTo>
                    <a:pt x="1" y="72750"/>
                  </a:lnTo>
                  <a:cubicBezTo>
                    <a:pt x="1" y="74021"/>
                    <a:pt x="1036" y="75033"/>
                    <a:pt x="2307" y="75033"/>
                  </a:cubicBezTo>
                  <a:lnTo>
                    <a:pt x="56016" y="75033"/>
                  </a:lnTo>
                  <a:lnTo>
                    <a:pt x="56016" y="5720"/>
                  </a:lnTo>
                  <a:cubicBezTo>
                    <a:pt x="56016" y="2566"/>
                    <a:pt x="53474" y="1"/>
                    <a:pt x="50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52"/>
            <p:cNvSpPr/>
            <p:nvPr/>
          </p:nvSpPr>
          <p:spPr>
            <a:xfrm>
              <a:off x="2230160" y="1844900"/>
              <a:ext cx="1481388" cy="1990980"/>
            </a:xfrm>
            <a:custGeom>
              <a:avLst/>
              <a:gdLst/>
              <a:ahLst/>
              <a:cxnLst/>
              <a:rect l="l" t="t" r="r" b="b"/>
              <a:pathLst>
                <a:path w="55829" h="75034" extrusionOk="0">
                  <a:moveTo>
                    <a:pt x="6073" y="1"/>
                  </a:moveTo>
                  <a:cubicBezTo>
                    <a:pt x="2707" y="1"/>
                    <a:pt x="1" y="2731"/>
                    <a:pt x="1" y="6073"/>
                  </a:cubicBezTo>
                  <a:lnTo>
                    <a:pt x="1" y="75033"/>
                  </a:lnTo>
                  <a:lnTo>
                    <a:pt x="53522" y="75033"/>
                  </a:lnTo>
                  <a:cubicBezTo>
                    <a:pt x="54792" y="75033"/>
                    <a:pt x="55828" y="74021"/>
                    <a:pt x="55828" y="72750"/>
                  </a:cubicBezTo>
                  <a:lnTo>
                    <a:pt x="55828" y="2307"/>
                  </a:lnTo>
                  <a:cubicBezTo>
                    <a:pt x="55828" y="1036"/>
                    <a:pt x="54792" y="1"/>
                    <a:pt x="5352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52"/>
            <p:cNvSpPr/>
            <p:nvPr/>
          </p:nvSpPr>
          <p:spPr>
            <a:xfrm>
              <a:off x="746942" y="1896112"/>
              <a:ext cx="1483245" cy="1898535"/>
            </a:xfrm>
            <a:custGeom>
              <a:avLst/>
              <a:gdLst/>
              <a:ahLst/>
              <a:cxnLst/>
              <a:rect l="l" t="t" r="r" b="b"/>
              <a:pathLst>
                <a:path w="55899" h="71550" extrusionOk="0">
                  <a:moveTo>
                    <a:pt x="5320" y="1"/>
                  </a:moveTo>
                  <a:lnTo>
                    <a:pt x="1" y="6191"/>
                  </a:lnTo>
                  <a:lnTo>
                    <a:pt x="1" y="71550"/>
                  </a:lnTo>
                  <a:lnTo>
                    <a:pt x="55899" y="71550"/>
                  </a:lnTo>
                  <a:lnTo>
                    <a:pt x="55899" y="6756"/>
                  </a:lnTo>
                  <a:cubicBezTo>
                    <a:pt x="55899" y="3037"/>
                    <a:pt x="52863" y="1"/>
                    <a:pt x="491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52"/>
            <p:cNvSpPr/>
            <p:nvPr/>
          </p:nvSpPr>
          <p:spPr>
            <a:xfrm>
              <a:off x="743201" y="1892370"/>
              <a:ext cx="1490728" cy="1906044"/>
            </a:xfrm>
            <a:custGeom>
              <a:avLst/>
              <a:gdLst/>
              <a:ahLst/>
              <a:cxnLst/>
              <a:rect l="l" t="t" r="r" b="b"/>
              <a:pathLst>
                <a:path w="56181" h="71833" extrusionOk="0">
                  <a:moveTo>
                    <a:pt x="49285" y="283"/>
                  </a:moveTo>
                  <a:cubicBezTo>
                    <a:pt x="52933" y="283"/>
                    <a:pt x="55875" y="3248"/>
                    <a:pt x="55875" y="6897"/>
                  </a:cubicBezTo>
                  <a:lnTo>
                    <a:pt x="55875" y="71550"/>
                  </a:lnTo>
                  <a:lnTo>
                    <a:pt x="283" y="71550"/>
                  </a:lnTo>
                  <a:lnTo>
                    <a:pt x="283" y="6379"/>
                  </a:lnTo>
                  <a:lnTo>
                    <a:pt x="5532" y="283"/>
                  </a:lnTo>
                  <a:close/>
                  <a:moveTo>
                    <a:pt x="5461" y="1"/>
                  </a:moveTo>
                  <a:cubicBezTo>
                    <a:pt x="5437" y="1"/>
                    <a:pt x="5390" y="24"/>
                    <a:pt x="5367" y="48"/>
                  </a:cubicBezTo>
                  <a:lnTo>
                    <a:pt x="24" y="6238"/>
                  </a:lnTo>
                  <a:cubicBezTo>
                    <a:pt x="1" y="6261"/>
                    <a:pt x="1" y="6285"/>
                    <a:pt x="1" y="6332"/>
                  </a:cubicBezTo>
                  <a:lnTo>
                    <a:pt x="1" y="71691"/>
                  </a:lnTo>
                  <a:cubicBezTo>
                    <a:pt x="1" y="71785"/>
                    <a:pt x="71" y="71832"/>
                    <a:pt x="142" y="71832"/>
                  </a:cubicBezTo>
                  <a:lnTo>
                    <a:pt x="56040" y="71832"/>
                  </a:lnTo>
                  <a:cubicBezTo>
                    <a:pt x="56110" y="71832"/>
                    <a:pt x="56181" y="71785"/>
                    <a:pt x="56181" y="71691"/>
                  </a:cubicBezTo>
                  <a:lnTo>
                    <a:pt x="56181" y="6897"/>
                  </a:lnTo>
                  <a:cubicBezTo>
                    <a:pt x="56181" y="3084"/>
                    <a:pt x="53098" y="1"/>
                    <a:pt x="492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52"/>
            <p:cNvSpPr/>
            <p:nvPr/>
          </p:nvSpPr>
          <p:spPr>
            <a:xfrm>
              <a:off x="781304" y="2037885"/>
              <a:ext cx="8146" cy="781278"/>
            </a:xfrm>
            <a:custGeom>
              <a:avLst/>
              <a:gdLst/>
              <a:ahLst/>
              <a:cxnLst/>
              <a:rect l="l" t="t" r="r" b="b"/>
              <a:pathLst>
                <a:path w="307" h="29444" extrusionOk="0">
                  <a:moveTo>
                    <a:pt x="142" y="0"/>
                  </a:moveTo>
                  <a:cubicBezTo>
                    <a:pt x="71" y="0"/>
                    <a:pt x="0" y="71"/>
                    <a:pt x="0" y="142"/>
                  </a:cubicBezTo>
                  <a:lnTo>
                    <a:pt x="0" y="29279"/>
                  </a:lnTo>
                  <a:cubicBezTo>
                    <a:pt x="0" y="29373"/>
                    <a:pt x="71" y="29444"/>
                    <a:pt x="142" y="29444"/>
                  </a:cubicBezTo>
                  <a:cubicBezTo>
                    <a:pt x="236" y="29444"/>
                    <a:pt x="306" y="29373"/>
                    <a:pt x="306" y="29279"/>
                  </a:cubicBezTo>
                  <a:lnTo>
                    <a:pt x="306" y="142"/>
                  </a:lnTo>
                  <a:cubicBezTo>
                    <a:pt x="306" y="71"/>
                    <a:pt x="236" y="0"/>
                    <a:pt x="1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52"/>
            <p:cNvSpPr/>
            <p:nvPr/>
          </p:nvSpPr>
          <p:spPr>
            <a:xfrm>
              <a:off x="838751" y="2390739"/>
              <a:ext cx="7536" cy="781278"/>
            </a:xfrm>
            <a:custGeom>
              <a:avLst/>
              <a:gdLst/>
              <a:ahLst/>
              <a:cxnLst/>
              <a:rect l="l" t="t" r="r" b="b"/>
              <a:pathLst>
                <a:path w="284" h="29444" extrusionOk="0">
                  <a:moveTo>
                    <a:pt x="142" y="0"/>
                  </a:moveTo>
                  <a:cubicBezTo>
                    <a:pt x="71" y="0"/>
                    <a:pt x="1" y="71"/>
                    <a:pt x="1" y="165"/>
                  </a:cubicBezTo>
                  <a:lnTo>
                    <a:pt x="1" y="29302"/>
                  </a:lnTo>
                  <a:cubicBezTo>
                    <a:pt x="1" y="29373"/>
                    <a:pt x="71" y="29444"/>
                    <a:pt x="142" y="29444"/>
                  </a:cubicBezTo>
                  <a:cubicBezTo>
                    <a:pt x="236" y="29444"/>
                    <a:pt x="283" y="29373"/>
                    <a:pt x="283" y="29302"/>
                  </a:cubicBezTo>
                  <a:lnTo>
                    <a:pt x="283" y="165"/>
                  </a:lnTo>
                  <a:cubicBezTo>
                    <a:pt x="283" y="71"/>
                    <a:pt x="236" y="0"/>
                    <a:pt x="1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52"/>
            <p:cNvSpPr/>
            <p:nvPr/>
          </p:nvSpPr>
          <p:spPr>
            <a:xfrm>
              <a:off x="781304" y="3019604"/>
              <a:ext cx="8146" cy="781305"/>
            </a:xfrm>
            <a:custGeom>
              <a:avLst/>
              <a:gdLst/>
              <a:ahLst/>
              <a:cxnLst/>
              <a:rect l="l" t="t" r="r" b="b"/>
              <a:pathLst>
                <a:path w="307" h="29445" extrusionOk="0">
                  <a:moveTo>
                    <a:pt x="142" y="1"/>
                  </a:moveTo>
                  <a:cubicBezTo>
                    <a:pt x="71" y="1"/>
                    <a:pt x="0" y="72"/>
                    <a:pt x="0" y="142"/>
                  </a:cubicBezTo>
                  <a:lnTo>
                    <a:pt x="0" y="29280"/>
                  </a:lnTo>
                  <a:cubicBezTo>
                    <a:pt x="0" y="29374"/>
                    <a:pt x="71" y="29444"/>
                    <a:pt x="142" y="29444"/>
                  </a:cubicBezTo>
                  <a:cubicBezTo>
                    <a:pt x="236" y="29444"/>
                    <a:pt x="306" y="29374"/>
                    <a:pt x="306" y="29280"/>
                  </a:cubicBezTo>
                  <a:lnTo>
                    <a:pt x="306" y="142"/>
                  </a:lnTo>
                  <a:cubicBezTo>
                    <a:pt x="306" y="72"/>
                    <a:pt x="236" y="1"/>
                    <a:pt x="1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52"/>
            <p:cNvSpPr/>
            <p:nvPr/>
          </p:nvSpPr>
          <p:spPr>
            <a:xfrm>
              <a:off x="896835" y="1896112"/>
              <a:ext cx="1333352" cy="1898535"/>
            </a:xfrm>
            <a:custGeom>
              <a:avLst/>
              <a:gdLst/>
              <a:ahLst/>
              <a:cxnLst/>
              <a:rect l="l" t="t" r="r" b="b"/>
              <a:pathLst>
                <a:path w="50250" h="71550" extrusionOk="0">
                  <a:moveTo>
                    <a:pt x="0" y="1"/>
                  </a:moveTo>
                  <a:lnTo>
                    <a:pt x="0" y="71550"/>
                  </a:lnTo>
                  <a:lnTo>
                    <a:pt x="50250" y="71550"/>
                  </a:lnTo>
                  <a:lnTo>
                    <a:pt x="50250" y="6403"/>
                  </a:lnTo>
                  <a:cubicBezTo>
                    <a:pt x="50250" y="2872"/>
                    <a:pt x="47378" y="1"/>
                    <a:pt x="4384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52"/>
            <p:cNvSpPr/>
            <p:nvPr/>
          </p:nvSpPr>
          <p:spPr>
            <a:xfrm>
              <a:off x="892456" y="1892370"/>
              <a:ext cx="1341472" cy="1906044"/>
            </a:xfrm>
            <a:custGeom>
              <a:avLst/>
              <a:gdLst/>
              <a:ahLst/>
              <a:cxnLst/>
              <a:rect l="l" t="t" r="r" b="b"/>
              <a:pathLst>
                <a:path w="50556" h="71833" extrusionOk="0">
                  <a:moveTo>
                    <a:pt x="44013" y="283"/>
                  </a:moveTo>
                  <a:cubicBezTo>
                    <a:pt x="47449" y="283"/>
                    <a:pt x="50250" y="3107"/>
                    <a:pt x="50250" y="6544"/>
                  </a:cubicBezTo>
                  <a:lnTo>
                    <a:pt x="50250" y="71550"/>
                  </a:lnTo>
                  <a:lnTo>
                    <a:pt x="307" y="71550"/>
                  </a:lnTo>
                  <a:lnTo>
                    <a:pt x="307" y="283"/>
                  </a:lnTo>
                  <a:close/>
                  <a:moveTo>
                    <a:pt x="165" y="1"/>
                  </a:moveTo>
                  <a:cubicBezTo>
                    <a:pt x="71" y="1"/>
                    <a:pt x="1" y="71"/>
                    <a:pt x="1" y="142"/>
                  </a:cubicBezTo>
                  <a:lnTo>
                    <a:pt x="1" y="71691"/>
                  </a:lnTo>
                  <a:cubicBezTo>
                    <a:pt x="1" y="71785"/>
                    <a:pt x="71" y="71832"/>
                    <a:pt x="165" y="71832"/>
                  </a:cubicBezTo>
                  <a:lnTo>
                    <a:pt x="50415" y="71832"/>
                  </a:lnTo>
                  <a:cubicBezTo>
                    <a:pt x="50485" y="71832"/>
                    <a:pt x="50556" y="71785"/>
                    <a:pt x="50556" y="71691"/>
                  </a:cubicBezTo>
                  <a:lnTo>
                    <a:pt x="50556" y="6544"/>
                  </a:lnTo>
                  <a:cubicBezTo>
                    <a:pt x="50556" y="2943"/>
                    <a:pt x="47614" y="1"/>
                    <a:pt x="440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52"/>
            <p:cNvSpPr/>
            <p:nvPr/>
          </p:nvSpPr>
          <p:spPr>
            <a:xfrm>
              <a:off x="2228303" y="1896112"/>
              <a:ext cx="1483245" cy="1898535"/>
            </a:xfrm>
            <a:custGeom>
              <a:avLst/>
              <a:gdLst/>
              <a:ahLst/>
              <a:cxnLst/>
              <a:rect l="l" t="t" r="r" b="b"/>
              <a:pathLst>
                <a:path w="55899" h="71550" extrusionOk="0">
                  <a:moveTo>
                    <a:pt x="6755" y="1"/>
                  </a:moveTo>
                  <a:cubicBezTo>
                    <a:pt x="3013" y="1"/>
                    <a:pt x="0" y="3037"/>
                    <a:pt x="0" y="6756"/>
                  </a:cubicBezTo>
                  <a:lnTo>
                    <a:pt x="0" y="71550"/>
                  </a:lnTo>
                  <a:lnTo>
                    <a:pt x="55898" y="71550"/>
                  </a:lnTo>
                  <a:lnTo>
                    <a:pt x="55898" y="6191"/>
                  </a:lnTo>
                  <a:lnTo>
                    <a:pt x="505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52"/>
            <p:cNvSpPr/>
            <p:nvPr/>
          </p:nvSpPr>
          <p:spPr>
            <a:xfrm>
              <a:off x="2224535" y="1892370"/>
              <a:ext cx="1490754" cy="1906044"/>
            </a:xfrm>
            <a:custGeom>
              <a:avLst/>
              <a:gdLst/>
              <a:ahLst/>
              <a:cxnLst/>
              <a:rect l="l" t="t" r="r" b="b"/>
              <a:pathLst>
                <a:path w="56182" h="71833" extrusionOk="0">
                  <a:moveTo>
                    <a:pt x="50627" y="283"/>
                  </a:moveTo>
                  <a:lnTo>
                    <a:pt x="55875" y="6379"/>
                  </a:lnTo>
                  <a:lnTo>
                    <a:pt x="55875" y="71550"/>
                  </a:lnTo>
                  <a:lnTo>
                    <a:pt x="283" y="71550"/>
                  </a:lnTo>
                  <a:lnTo>
                    <a:pt x="283" y="6897"/>
                  </a:lnTo>
                  <a:cubicBezTo>
                    <a:pt x="283" y="3248"/>
                    <a:pt x="3249" y="283"/>
                    <a:pt x="6897" y="283"/>
                  </a:cubicBezTo>
                  <a:close/>
                  <a:moveTo>
                    <a:pt x="6897" y="1"/>
                  </a:moveTo>
                  <a:cubicBezTo>
                    <a:pt x="3084" y="1"/>
                    <a:pt x="1" y="3084"/>
                    <a:pt x="1" y="6897"/>
                  </a:cubicBezTo>
                  <a:lnTo>
                    <a:pt x="1" y="71691"/>
                  </a:lnTo>
                  <a:cubicBezTo>
                    <a:pt x="1" y="71785"/>
                    <a:pt x="48" y="71832"/>
                    <a:pt x="142" y="71832"/>
                  </a:cubicBezTo>
                  <a:lnTo>
                    <a:pt x="56017" y="71832"/>
                  </a:lnTo>
                  <a:cubicBezTo>
                    <a:pt x="56111" y="71832"/>
                    <a:pt x="56181" y="71785"/>
                    <a:pt x="56181" y="71691"/>
                  </a:cubicBezTo>
                  <a:lnTo>
                    <a:pt x="56181" y="6332"/>
                  </a:lnTo>
                  <a:cubicBezTo>
                    <a:pt x="56181" y="6285"/>
                    <a:pt x="56158" y="6261"/>
                    <a:pt x="56134" y="6238"/>
                  </a:cubicBezTo>
                  <a:lnTo>
                    <a:pt x="50815" y="48"/>
                  </a:lnTo>
                  <a:cubicBezTo>
                    <a:pt x="50792" y="24"/>
                    <a:pt x="50744" y="1"/>
                    <a:pt x="506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52"/>
            <p:cNvSpPr/>
            <p:nvPr/>
          </p:nvSpPr>
          <p:spPr>
            <a:xfrm>
              <a:off x="3609099" y="2037885"/>
              <a:ext cx="7509" cy="781278"/>
            </a:xfrm>
            <a:custGeom>
              <a:avLst/>
              <a:gdLst/>
              <a:ahLst/>
              <a:cxnLst/>
              <a:rect l="l" t="t" r="r" b="b"/>
              <a:pathLst>
                <a:path w="283" h="29444" extrusionOk="0">
                  <a:moveTo>
                    <a:pt x="141" y="0"/>
                  </a:moveTo>
                  <a:cubicBezTo>
                    <a:pt x="47" y="0"/>
                    <a:pt x="0" y="71"/>
                    <a:pt x="0" y="142"/>
                  </a:cubicBezTo>
                  <a:lnTo>
                    <a:pt x="0" y="29279"/>
                  </a:lnTo>
                  <a:cubicBezTo>
                    <a:pt x="0" y="29373"/>
                    <a:pt x="47" y="29444"/>
                    <a:pt x="141" y="29444"/>
                  </a:cubicBezTo>
                  <a:cubicBezTo>
                    <a:pt x="212" y="29444"/>
                    <a:pt x="283" y="29373"/>
                    <a:pt x="283" y="29279"/>
                  </a:cubicBezTo>
                  <a:lnTo>
                    <a:pt x="283" y="142"/>
                  </a:lnTo>
                  <a:cubicBezTo>
                    <a:pt x="283" y="71"/>
                    <a:pt x="212" y="0"/>
                    <a:pt x="1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52"/>
            <p:cNvSpPr/>
            <p:nvPr/>
          </p:nvSpPr>
          <p:spPr>
            <a:xfrm>
              <a:off x="3665909" y="2390739"/>
              <a:ext cx="8146" cy="781278"/>
            </a:xfrm>
            <a:custGeom>
              <a:avLst/>
              <a:gdLst/>
              <a:ahLst/>
              <a:cxnLst/>
              <a:rect l="l" t="t" r="r" b="b"/>
              <a:pathLst>
                <a:path w="307" h="29444" extrusionOk="0">
                  <a:moveTo>
                    <a:pt x="166" y="0"/>
                  </a:moveTo>
                  <a:cubicBezTo>
                    <a:pt x="72" y="0"/>
                    <a:pt x="1" y="71"/>
                    <a:pt x="1" y="165"/>
                  </a:cubicBezTo>
                  <a:lnTo>
                    <a:pt x="1" y="29302"/>
                  </a:lnTo>
                  <a:cubicBezTo>
                    <a:pt x="1" y="29373"/>
                    <a:pt x="72" y="29444"/>
                    <a:pt x="166" y="29444"/>
                  </a:cubicBezTo>
                  <a:cubicBezTo>
                    <a:pt x="236" y="29444"/>
                    <a:pt x="307" y="29373"/>
                    <a:pt x="307" y="29302"/>
                  </a:cubicBezTo>
                  <a:lnTo>
                    <a:pt x="307" y="165"/>
                  </a:lnTo>
                  <a:cubicBezTo>
                    <a:pt x="307" y="71"/>
                    <a:pt x="236" y="0"/>
                    <a:pt x="1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52"/>
            <p:cNvSpPr/>
            <p:nvPr/>
          </p:nvSpPr>
          <p:spPr>
            <a:xfrm>
              <a:off x="2229550" y="1894865"/>
              <a:ext cx="1333352" cy="1898535"/>
            </a:xfrm>
            <a:custGeom>
              <a:avLst/>
              <a:gdLst/>
              <a:ahLst/>
              <a:cxnLst/>
              <a:rect l="l" t="t" r="r" b="b"/>
              <a:pathLst>
                <a:path w="50250" h="71550" extrusionOk="0">
                  <a:moveTo>
                    <a:pt x="6402" y="1"/>
                  </a:moveTo>
                  <a:cubicBezTo>
                    <a:pt x="2872" y="1"/>
                    <a:pt x="0" y="2872"/>
                    <a:pt x="0" y="6402"/>
                  </a:cubicBezTo>
                  <a:lnTo>
                    <a:pt x="0" y="71550"/>
                  </a:lnTo>
                  <a:lnTo>
                    <a:pt x="50249" y="71550"/>
                  </a:lnTo>
                  <a:lnTo>
                    <a:pt x="5024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52"/>
            <p:cNvSpPr/>
            <p:nvPr/>
          </p:nvSpPr>
          <p:spPr>
            <a:xfrm>
              <a:off x="2225809" y="1891123"/>
              <a:ext cx="1340835" cy="1906044"/>
            </a:xfrm>
            <a:custGeom>
              <a:avLst/>
              <a:gdLst/>
              <a:ahLst/>
              <a:cxnLst/>
              <a:rect l="l" t="t" r="r" b="b"/>
              <a:pathLst>
                <a:path w="50532" h="71833" extrusionOk="0">
                  <a:moveTo>
                    <a:pt x="50249" y="283"/>
                  </a:moveTo>
                  <a:lnTo>
                    <a:pt x="50249" y="71550"/>
                  </a:lnTo>
                  <a:lnTo>
                    <a:pt x="282" y="71550"/>
                  </a:lnTo>
                  <a:lnTo>
                    <a:pt x="282" y="6543"/>
                  </a:lnTo>
                  <a:cubicBezTo>
                    <a:pt x="282" y="3084"/>
                    <a:pt x="3083" y="283"/>
                    <a:pt x="6543" y="283"/>
                  </a:cubicBezTo>
                  <a:close/>
                  <a:moveTo>
                    <a:pt x="6543" y="0"/>
                  </a:moveTo>
                  <a:cubicBezTo>
                    <a:pt x="2942" y="0"/>
                    <a:pt x="0" y="2919"/>
                    <a:pt x="0" y="6543"/>
                  </a:cubicBezTo>
                  <a:lnTo>
                    <a:pt x="0" y="71691"/>
                  </a:lnTo>
                  <a:cubicBezTo>
                    <a:pt x="0" y="71785"/>
                    <a:pt x="71" y="71832"/>
                    <a:pt x="141" y="71832"/>
                  </a:cubicBezTo>
                  <a:lnTo>
                    <a:pt x="50390" y="71832"/>
                  </a:lnTo>
                  <a:cubicBezTo>
                    <a:pt x="50461" y="71832"/>
                    <a:pt x="50532" y="71785"/>
                    <a:pt x="50532" y="71691"/>
                  </a:cubicBezTo>
                  <a:lnTo>
                    <a:pt x="50532" y="142"/>
                  </a:lnTo>
                  <a:cubicBezTo>
                    <a:pt x="50532" y="48"/>
                    <a:pt x="50461" y="0"/>
                    <a:pt x="503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52"/>
            <p:cNvSpPr/>
            <p:nvPr/>
          </p:nvSpPr>
          <p:spPr>
            <a:xfrm>
              <a:off x="1089182" y="2321405"/>
              <a:ext cx="827501" cy="8146"/>
            </a:xfrm>
            <a:custGeom>
              <a:avLst/>
              <a:gdLst/>
              <a:ahLst/>
              <a:cxnLst/>
              <a:rect l="l" t="t" r="r" b="b"/>
              <a:pathLst>
                <a:path w="31186" h="307" extrusionOk="0">
                  <a:moveTo>
                    <a:pt x="142" y="1"/>
                  </a:moveTo>
                  <a:cubicBezTo>
                    <a:pt x="48" y="1"/>
                    <a:pt x="1" y="71"/>
                    <a:pt x="1" y="142"/>
                  </a:cubicBezTo>
                  <a:cubicBezTo>
                    <a:pt x="1" y="236"/>
                    <a:pt x="48" y="307"/>
                    <a:pt x="142" y="307"/>
                  </a:cubicBezTo>
                  <a:lnTo>
                    <a:pt x="31044" y="307"/>
                  </a:lnTo>
                  <a:cubicBezTo>
                    <a:pt x="31115" y="307"/>
                    <a:pt x="31186" y="236"/>
                    <a:pt x="31186" y="142"/>
                  </a:cubicBezTo>
                  <a:cubicBezTo>
                    <a:pt x="31186" y="71"/>
                    <a:pt x="31115" y="1"/>
                    <a:pt x="310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52"/>
            <p:cNvSpPr/>
            <p:nvPr/>
          </p:nvSpPr>
          <p:spPr>
            <a:xfrm>
              <a:off x="1094171" y="2169655"/>
              <a:ext cx="440948" cy="8146"/>
            </a:xfrm>
            <a:custGeom>
              <a:avLst/>
              <a:gdLst/>
              <a:ahLst/>
              <a:cxnLst/>
              <a:rect l="l" t="t" r="r" b="b"/>
              <a:pathLst>
                <a:path w="16618" h="307" extrusionOk="0">
                  <a:moveTo>
                    <a:pt x="166" y="0"/>
                  </a:moveTo>
                  <a:cubicBezTo>
                    <a:pt x="71" y="0"/>
                    <a:pt x="1" y="71"/>
                    <a:pt x="1" y="142"/>
                  </a:cubicBezTo>
                  <a:cubicBezTo>
                    <a:pt x="1" y="236"/>
                    <a:pt x="71" y="306"/>
                    <a:pt x="166" y="306"/>
                  </a:cubicBezTo>
                  <a:lnTo>
                    <a:pt x="16476" y="306"/>
                  </a:lnTo>
                  <a:cubicBezTo>
                    <a:pt x="16547" y="306"/>
                    <a:pt x="16617" y="236"/>
                    <a:pt x="16617" y="142"/>
                  </a:cubicBezTo>
                  <a:cubicBezTo>
                    <a:pt x="16617" y="71"/>
                    <a:pt x="16547" y="0"/>
                    <a:pt x="164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52"/>
            <p:cNvSpPr/>
            <p:nvPr/>
          </p:nvSpPr>
          <p:spPr>
            <a:xfrm>
              <a:off x="1089182" y="2669881"/>
              <a:ext cx="402208" cy="8146"/>
            </a:xfrm>
            <a:custGeom>
              <a:avLst/>
              <a:gdLst/>
              <a:ahLst/>
              <a:cxnLst/>
              <a:rect l="l" t="t" r="r" b="b"/>
              <a:pathLst>
                <a:path w="15158" h="307" extrusionOk="0">
                  <a:moveTo>
                    <a:pt x="142" y="1"/>
                  </a:moveTo>
                  <a:cubicBezTo>
                    <a:pt x="48" y="1"/>
                    <a:pt x="1" y="71"/>
                    <a:pt x="1" y="166"/>
                  </a:cubicBezTo>
                  <a:cubicBezTo>
                    <a:pt x="1" y="236"/>
                    <a:pt x="48" y="307"/>
                    <a:pt x="142" y="307"/>
                  </a:cubicBezTo>
                  <a:lnTo>
                    <a:pt x="14993" y="307"/>
                  </a:lnTo>
                  <a:cubicBezTo>
                    <a:pt x="15087" y="307"/>
                    <a:pt x="15158" y="236"/>
                    <a:pt x="15158" y="166"/>
                  </a:cubicBezTo>
                  <a:cubicBezTo>
                    <a:pt x="15158" y="71"/>
                    <a:pt x="15087" y="1"/>
                    <a:pt x="149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52"/>
            <p:cNvSpPr/>
            <p:nvPr/>
          </p:nvSpPr>
          <p:spPr>
            <a:xfrm>
              <a:off x="1089182" y="2485042"/>
              <a:ext cx="275427" cy="7509"/>
            </a:xfrm>
            <a:custGeom>
              <a:avLst/>
              <a:gdLst/>
              <a:ahLst/>
              <a:cxnLst/>
              <a:rect l="l" t="t" r="r" b="b"/>
              <a:pathLst>
                <a:path w="10380" h="283" extrusionOk="0">
                  <a:moveTo>
                    <a:pt x="142" y="0"/>
                  </a:moveTo>
                  <a:cubicBezTo>
                    <a:pt x="48" y="0"/>
                    <a:pt x="1" y="71"/>
                    <a:pt x="1" y="141"/>
                  </a:cubicBezTo>
                  <a:cubicBezTo>
                    <a:pt x="1" y="236"/>
                    <a:pt x="48" y="283"/>
                    <a:pt x="142" y="283"/>
                  </a:cubicBezTo>
                  <a:lnTo>
                    <a:pt x="10239" y="283"/>
                  </a:lnTo>
                  <a:cubicBezTo>
                    <a:pt x="10309" y="283"/>
                    <a:pt x="10380" y="236"/>
                    <a:pt x="10380" y="141"/>
                  </a:cubicBezTo>
                  <a:cubicBezTo>
                    <a:pt x="10380" y="71"/>
                    <a:pt x="10309" y="0"/>
                    <a:pt x="102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52"/>
            <p:cNvSpPr/>
            <p:nvPr/>
          </p:nvSpPr>
          <p:spPr>
            <a:xfrm>
              <a:off x="1450156" y="2485042"/>
              <a:ext cx="466527" cy="7509"/>
            </a:xfrm>
            <a:custGeom>
              <a:avLst/>
              <a:gdLst/>
              <a:ahLst/>
              <a:cxnLst/>
              <a:rect l="l" t="t" r="r" b="b"/>
              <a:pathLst>
                <a:path w="17582" h="283" extrusionOk="0">
                  <a:moveTo>
                    <a:pt x="165" y="0"/>
                  </a:moveTo>
                  <a:cubicBezTo>
                    <a:pt x="71" y="0"/>
                    <a:pt x="0" y="71"/>
                    <a:pt x="0" y="141"/>
                  </a:cubicBezTo>
                  <a:cubicBezTo>
                    <a:pt x="0" y="236"/>
                    <a:pt x="71" y="283"/>
                    <a:pt x="165" y="283"/>
                  </a:cubicBezTo>
                  <a:lnTo>
                    <a:pt x="17440" y="283"/>
                  </a:lnTo>
                  <a:cubicBezTo>
                    <a:pt x="17511" y="283"/>
                    <a:pt x="17582" y="236"/>
                    <a:pt x="17582" y="141"/>
                  </a:cubicBezTo>
                  <a:cubicBezTo>
                    <a:pt x="17582" y="71"/>
                    <a:pt x="17511" y="0"/>
                    <a:pt x="174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52"/>
            <p:cNvSpPr/>
            <p:nvPr/>
          </p:nvSpPr>
          <p:spPr>
            <a:xfrm>
              <a:off x="1552579" y="2662398"/>
              <a:ext cx="249821" cy="8146"/>
            </a:xfrm>
            <a:custGeom>
              <a:avLst/>
              <a:gdLst/>
              <a:ahLst/>
              <a:cxnLst/>
              <a:rect l="l" t="t" r="r" b="b"/>
              <a:pathLst>
                <a:path w="9415" h="307" extrusionOk="0">
                  <a:moveTo>
                    <a:pt x="165" y="0"/>
                  </a:moveTo>
                  <a:cubicBezTo>
                    <a:pt x="71" y="0"/>
                    <a:pt x="0" y="71"/>
                    <a:pt x="0" y="142"/>
                  </a:cubicBezTo>
                  <a:cubicBezTo>
                    <a:pt x="0" y="236"/>
                    <a:pt x="71" y="306"/>
                    <a:pt x="165" y="306"/>
                  </a:cubicBezTo>
                  <a:lnTo>
                    <a:pt x="9273" y="306"/>
                  </a:lnTo>
                  <a:cubicBezTo>
                    <a:pt x="9368" y="306"/>
                    <a:pt x="9415" y="236"/>
                    <a:pt x="9415" y="142"/>
                  </a:cubicBezTo>
                  <a:cubicBezTo>
                    <a:pt x="9415" y="71"/>
                    <a:pt x="9368" y="0"/>
                    <a:pt x="92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926;p52"/>
            <p:cNvSpPr/>
            <p:nvPr/>
          </p:nvSpPr>
          <p:spPr>
            <a:xfrm>
              <a:off x="1849206" y="2662398"/>
              <a:ext cx="67477" cy="8146"/>
            </a:xfrm>
            <a:custGeom>
              <a:avLst/>
              <a:gdLst/>
              <a:ahLst/>
              <a:cxnLst/>
              <a:rect l="l" t="t" r="r" b="b"/>
              <a:pathLst>
                <a:path w="2543" h="307" extrusionOk="0">
                  <a:moveTo>
                    <a:pt x="166" y="0"/>
                  </a:moveTo>
                  <a:cubicBezTo>
                    <a:pt x="71" y="0"/>
                    <a:pt x="1" y="71"/>
                    <a:pt x="1" y="142"/>
                  </a:cubicBezTo>
                  <a:cubicBezTo>
                    <a:pt x="1" y="236"/>
                    <a:pt x="71" y="306"/>
                    <a:pt x="166" y="306"/>
                  </a:cubicBezTo>
                  <a:lnTo>
                    <a:pt x="2401" y="306"/>
                  </a:lnTo>
                  <a:cubicBezTo>
                    <a:pt x="2472" y="306"/>
                    <a:pt x="2543" y="236"/>
                    <a:pt x="2543" y="142"/>
                  </a:cubicBezTo>
                  <a:cubicBezTo>
                    <a:pt x="2543" y="71"/>
                    <a:pt x="2472" y="0"/>
                    <a:pt x="24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927;p52"/>
            <p:cNvSpPr/>
            <p:nvPr/>
          </p:nvSpPr>
          <p:spPr>
            <a:xfrm>
              <a:off x="1102290" y="2815395"/>
              <a:ext cx="249848" cy="7536"/>
            </a:xfrm>
            <a:custGeom>
              <a:avLst/>
              <a:gdLst/>
              <a:ahLst/>
              <a:cxnLst/>
              <a:rect l="l" t="t" r="r" b="b"/>
              <a:pathLst>
                <a:path w="9416" h="284" extrusionOk="0">
                  <a:moveTo>
                    <a:pt x="142" y="1"/>
                  </a:moveTo>
                  <a:cubicBezTo>
                    <a:pt x="71" y="1"/>
                    <a:pt x="1" y="71"/>
                    <a:pt x="1" y="142"/>
                  </a:cubicBezTo>
                  <a:cubicBezTo>
                    <a:pt x="1" y="212"/>
                    <a:pt x="71" y="283"/>
                    <a:pt x="142" y="283"/>
                  </a:cubicBezTo>
                  <a:lnTo>
                    <a:pt x="9274" y="283"/>
                  </a:lnTo>
                  <a:cubicBezTo>
                    <a:pt x="9345" y="283"/>
                    <a:pt x="9415" y="236"/>
                    <a:pt x="9415" y="142"/>
                  </a:cubicBezTo>
                  <a:cubicBezTo>
                    <a:pt x="9415" y="71"/>
                    <a:pt x="9345" y="1"/>
                    <a:pt x="92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52"/>
            <p:cNvSpPr/>
            <p:nvPr/>
          </p:nvSpPr>
          <p:spPr>
            <a:xfrm>
              <a:off x="1398945" y="2815395"/>
              <a:ext cx="67477" cy="7536"/>
            </a:xfrm>
            <a:custGeom>
              <a:avLst/>
              <a:gdLst/>
              <a:ahLst/>
              <a:cxnLst/>
              <a:rect l="l" t="t" r="r" b="b"/>
              <a:pathLst>
                <a:path w="2543" h="284" extrusionOk="0">
                  <a:moveTo>
                    <a:pt x="165" y="1"/>
                  </a:moveTo>
                  <a:cubicBezTo>
                    <a:pt x="71" y="1"/>
                    <a:pt x="0" y="71"/>
                    <a:pt x="0" y="142"/>
                  </a:cubicBezTo>
                  <a:cubicBezTo>
                    <a:pt x="0" y="212"/>
                    <a:pt x="71" y="283"/>
                    <a:pt x="165" y="283"/>
                  </a:cubicBezTo>
                  <a:lnTo>
                    <a:pt x="2401" y="283"/>
                  </a:lnTo>
                  <a:cubicBezTo>
                    <a:pt x="2472" y="283"/>
                    <a:pt x="2542" y="236"/>
                    <a:pt x="2542" y="142"/>
                  </a:cubicBezTo>
                  <a:cubicBezTo>
                    <a:pt x="2542" y="71"/>
                    <a:pt x="2472" y="1"/>
                    <a:pt x="24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929;p52"/>
            <p:cNvSpPr/>
            <p:nvPr/>
          </p:nvSpPr>
          <p:spPr>
            <a:xfrm>
              <a:off x="2555525" y="2321405"/>
              <a:ext cx="828138" cy="8146"/>
            </a:xfrm>
            <a:custGeom>
              <a:avLst/>
              <a:gdLst/>
              <a:ahLst/>
              <a:cxnLst/>
              <a:rect l="l" t="t" r="r" b="b"/>
              <a:pathLst>
                <a:path w="31210" h="307" extrusionOk="0">
                  <a:moveTo>
                    <a:pt x="166" y="1"/>
                  </a:moveTo>
                  <a:cubicBezTo>
                    <a:pt x="72" y="1"/>
                    <a:pt x="1" y="71"/>
                    <a:pt x="1" y="142"/>
                  </a:cubicBezTo>
                  <a:cubicBezTo>
                    <a:pt x="1" y="236"/>
                    <a:pt x="72" y="307"/>
                    <a:pt x="166" y="307"/>
                  </a:cubicBezTo>
                  <a:lnTo>
                    <a:pt x="31068" y="307"/>
                  </a:lnTo>
                  <a:cubicBezTo>
                    <a:pt x="31139" y="307"/>
                    <a:pt x="31210" y="236"/>
                    <a:pt x="31210" y="142"/>
                  </a:cubicBezTo>
                  <a:cubicBezTo>
                    <a:pt x="31210" y="71"/>
                    <a:pt x="31139" y="1"/>
                    <a:pt x="310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" name="Google Shape;930;p52"/>
            <p:cNvSpPr/>
            <p:nvPr/>
          </p:nvSpPr>
          <p:spPr>
            <a:xfrm>
              <a:off x="2548042" y="2169655"/>
              <a:ext cx="440922" cy="8146"/>
            </a:xfrm>
            <a:custGeom>
              <a:avLst/>
              <a:gdLst/>
              <a:ahLst/>
              <a:cxnLst/>
              <a:rect l="l" t="t" r="r" b="b"/>
              <a:pathLst>
                <a:path w="16617" h="307" extrusionOk="0">
                  <a:moveTo>
                    <a:pt x="165" y="0"/>
                  </a:moveTo>
                  <a:cubicBezTo>
                    <a:pt x="71" y="0"/>
                    <a:pt x="1" y="71"/>
                    <a:pt x="1" y="142"/>
                  </a:cubicBezTo>
                  <a:cubicBezTo>
                    <a:pt x="1" y="236"/>
                    <a:pt x="71" y="306"/>
                    <a:pt x="165" y="306"/>
                  </a:cubicBezTo>
                  <a:lnTo>
                    <a:pt x="16476" y="306"/>
                  </a:lnTo>
                  <a:cubicBezTo>
                    <a:pt x="16546" y="306"/>
                    <a:pt x="16617" y="236"/>
                    <a:pt x="16617" y="142"/>
                  </a:cubicBezTo>
                  <a:cubicBezTo>
                    <a:pt x="16617" y="71"/>
                    <a:pt x="16546" y="0"/>
                    <a:pt x="164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" name="Google Shape;931;p52"/>
            <p:cNvSpPr/>
            <p:nvPr/>
          </p:nvSpPr>
          <p:spPr>
            <a:xfrm>
              <a:off x="2919630" y="2669881"/>
              <a:ext cx="464033" cy="8146"/>
            </a:xfrm>
            <a:custGeom>
              <a:avLst/>
              <a:gdLst/>
              <a:ahLst/>
              <a:cxnLst/>
              <a:rect l="l" t="t" r="r" b="b"/>
              <a:pathLst>
                <a:path w="17488" h="307" extrusionOk="0">
                  <a:moveTo>
                    <a:pt x="142" y="1"/>
                  </a:moveTo>
                  <a:cubicBezTo>
                    <a:pt x="71" y="1"/>
                    <a:pt x="0" y="71"/>
                    <a:pt x="0" y="166"/>
                  </a:cubicBezTo>
                  <a:cubicBezTo>
                    <a:pt x="0" y="236"/>
                    <a:pt x="71" y="307"/>
                    <a:pt x="142" y="307"/>
                  </a:cubicBezTo>
                  <a:lnTo>
                    <a:pt x="17346" y="307"/>
                  </a:lnTo>
                  <a:cubicBezTo>
                    <a:pt x="17417" y="307"/>
                    <a:pt x="17488" y="236"/>
                    <a:pt x="17488" y="166"/>
                  </a:cubicBezTo>
                  <a:cubicBezTo>
                    <a:pt x="17488" y="71"/>
                    <a:pt x="17417" y="1"/>
                    <a:pt x="173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" name="Google Shape;932;p52"/>
            <p:cNvSpPr/>
            <p:nvPr/>
          </p:nvSpPr>
          <p:spPr>
            <a:xfrm>
              <a:off x="3107599" y="2485042"/>
              <a:ext cx="276064" cy="7509"/>
            </a:xfrm>
            <a:custGeom>
              <a:avLst/>
              <a:gdLst/>
              <a:ahLst/>
              <a:cxnLst/>
              <a:rect l="l" t="t" r="r" b="b"/>
              <a:pathLst>
                <a:path w="10404" h="283" extrusionOk="0">
                  <a:moveTo>
                    <a:pt x="166" y="0"/>
                  </a:moveTo>
                  <a:cubicBezTo>
                    <a:pt x="71" y="0"/>
                    <a:pt x="1" y="71"/>
                    <a:pt x="1" y="141"/>
                  </a:cubicBezTo>
                  <a:cubicBezTo>
                    <a:pt x="1" y="236"/>
                    <a:pt x="71" y="283"/>
                    <a:pt x="166" y="283"/>
                  </a:cubicBezTo>
                  <a:lnTo>
                    <a:pt x="10262" y="283"/>
                  </a:lnTo>
                  <a:cubicBezTo>
                    <a:pt x="10333" y="283"/>
                    <a:pt x="10404" y="236"/>
                    <a:pt x="10404" y="141"/>
                  </a:cubicBezTo>
                  <a:cubicBezTo>
                    <a:pt x="10404" y="71"/>
                    <a:pt x="10333" y="0"/>
                    <a:pt x="10262" y="0"/>
                  </a:cubicBezTo>
                  <a:close/>
                </a:path>
              </a:pathLst>
            </a:custGeom>
            <a:solidFill>
              <a:srgbClr val="6B1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933;p52"/>
            <p:cNvSpPr/>
            <p:nvPr/>
          </p:nvSpPr>
          <p:spPr>
            <a:xfrm>
              <a:off x="2555525" y="2485042"/>
              <a:ext cx="466554" cy="7509"/>
            </a:xfrm>
            <a:custGeom>
              <a:avLst/>
              <a:gdLst/>
              <a:ahLst/>
              <a:cxnLst/>
              <a:rect l="l" t="t" r="r" b="b"/>
              <a:pathLst>
                <a:path w="17583" h="283" extrusionOk="0">
                  <a:moveTo>
                    <a:pt x="166" y="0"/>
                  </a:moveTo>
                  <a:cubicBezTo>
                    <a:pt x="72" y="0"/>
                    <a:pt x="1" y="71"/>
                    <a:pt x="1" y="141"/>
                  </a:cubicBezTo>
                  <a:cubicBezTo>
                    <a:pt x="1" y="236"/>
                    <a:pt x="72" y="283"/>
                    <a:pt x="166" y="283"/>
                  </a:cubicBezTo>
                  <a:lnTo>
                    <a:pt x="17441" y="283"/>
                  </a:lnTo>
                  <a:cubicBezTo>
                    <a:pt x="17512" y="283"/>
                    <a:pt x="17582" y="236"/>
                    <a:pt x="17582" y="141"/>
                  </a:cubicBezTo>
                  <a:cubicBezTo>
                    <a:pt x="17582" y="71"/>
                    <a:pt x="17512" y="0"/>
                    <a:pt x="174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934;p52"/>
            <p:cNvSpPr/>
            <p:nvPr/>
          </p:nvSpPr>
          <p:spPr>
            <a:xfrm>
              <a:off x="2559293" y="2662398"/>
              <a:ext cx="287288" cy="8146"/>
            </a:xfrm>
            <a:custGeom>
              <a:avLst/>
              <a:gdLst/>
              <a:ahLst/>
              <a:cxnLst/>
              <a:rect l="l" t="t" r="r" b="b"/>
              <a:pathLst>
                <a:path w="10827" h="307" extrusionOk="0">
                  <a:moveTo>
                    <a:pt x="141" y="0"/>
                  </a:moveTo>
                  <a:cubicBezTo>
                    <a:pt x="47" y="0"/>
                    <a:pt x="0" y="71"/>
                    <a:pt x="0" y="142"/>
                  </a:cubicBezTo>
                  <a:cubicBezTo>
                    <a:pt x="0" y="236"/>
                    <a:pt x="47" y="306"/>
                    <a:pt x="141" y="306"/>
                  </a:cubicBezTo>
                  <a:lnTo>
                    <a:pt x="10686" y="306"/>
                  </a:lnTo>
                  <a:cubicBezTo>
                    <a:pt x="10780" y="306"/>
                    <a:pt x="10827" y="236"/>
                    <a:pt x="10827" y="142"/>
                  </a:cubicBezTo>
                  <a:cubicBezTo>
                    <a:pt x="10827" y="71"/>
                    <a:pt x="10780" y="0"/>
                    <a:pt x="106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" name="Google Shape;935;p52"/>
            <p:cNvSpPr/>
            <p:nvPr/>
          </p:nvSpPr>
          <p:spPr>
            <a:xfrm>
              <a:off x="2549289" y="2815395"/>
              <a:ext cx="411575" cy="7536"/>
            </a:xfrm>
            <a:custGeom>
              <a:avLst/>
              <a:gdLst/>
              <a:ahLst/>
              <a:cxnLst/>
              <a:rect l="l" t="t" r="r" b="b"/>
              <a:pathLst>
                <a:path w="15511" h="284" extrusionOk="0">
                  <a:moveTo>
                    <a:pt x="142" y="1"/>
                  </a:moveTo>
                  <a:cubicBezTo>
                    <a:pt x="48" y="1"/>
                    <a:pt x="1" y="71"/>
                    <a:pt x="1" y="142"/>
                  </a:cubicBezTo>
                  <a:cubicBezTo>
                    <a:pt x="1" y="212"/>
                    <a:pt x="48" y="283"/>
                    <a:pt x="142" y="283"/>
                  </a:cubicBezTo>
                  <a:lnTo>
                    <a:pt x="15370" y="283"/>
                  </a:lnTo>
                  <a:cubicBezTo>
                    <a:pt x="15464" y="283"/>
                    <a:pt x="15511" y="236"/>
                    <a:pt x="15511" y="142"/>
                  </a:cubicBezTo>
                  <a:cubicBezTo>
                    <a:pt x="15511" y="71"/>
                    <a:pt x="15464" y="1"/>
                    <a:pt x="153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936;p52"/>
            <p:cNvSpPr/>
            <p:nvPr/>
          </p:nvSpPr>
          <p:spPr>
            <a:xfrm>
              <a:off x="3137583" y="2815395"/>
              <a:ext cx="221721" cy="7536"/>
            </a:xfrm>
            <a:custGeom>
              <a:avLst/>
              <a:gdLst/>
              <a:ahLst/>
              <a:cxnLst/>
              <a:rect l="l" t="t" r="r" b="b"/>
              <a:pathLst>
                <a:path w="8356" h="284" extrusionOk="0">
                  <a:moveTo>
                    <a:pt x="142" y="1"/>
                  </a:moveTo>
                  <a:cubicBezTo>
                    <a:pt x="71" y="1"/>
                    <a:pt x="0" y="71"/>
                    <a:pt x="0" y="142"/>
                  </a:cubicBezTo>
                  <a:cubicBezTo>
                    <a:pt x="0" y="212"/>
                    <a:pt x="71" y="283"/>
                    <a:pt x="142" y="283"/>
                  </a:cubicBezTo>
                  <a:lnTo>
                    <a:pt x="8215" y="283"/>
                  </a:lnTo>
                  <a:cubicBezTo>
                    <a:pt x="8285" y="283"/>
                    <a:pt x="8356" y="236"/>
                    <a:pt x="8356" y="142"/>
                  </a:cubicBezTo>
                  <a:cubicBezTo>
                    <a:pt x="8356" y="71"/>
                    <a:pt x="8285" y="1"/>
                    <a:pt x="82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37;p52"/>
            <p:cNvSpPr/>
            <p:nvPr/>
          </p:nvSpPr>
          <p:spPr>
            <a:xfrm>
              <a:off x="2555525" y="3013368"/>
              <a:ext cx="349139" cy="7509"/>
            </a:xfrm>
            <a:custGeom>
              <a:avLst/>
              <a:gdLst/>
              <a:ahLst/>
              <a:cxnLst/>
              <a:rect l="l" t="t" r="r" b="b"/>
              <a:pathLst>
                <a:path w="13158" h="283" extrusionOk="0">
                  <a:moveTo>
                    <a:pt x="166" y="1"/>
                  </a:moveTo>
                  <a:cubicBezTo>
                    <a:pt x="72" y="1"/>
                    <a:pt x="1" y="48"/>
                    <a:pt x="1" y="142"/>
                  </a:cubicBezTo>
                  <a:cubicBezTo>
                    <a:pt x="1" y="212"/>
                    <a:pt x="72" y="283"/>
                    <a:pt x="166" y="283"/>
                  </a:cubicBezTo>
                  <a:lnTo>
                    <a:pt x="12993" y="283"/>
                  </a:lnTo>
                  <a:cubicBezTo>
                    <a:pt x="13087" y="283"/>
                    <a:pt x="13158" y="212"/>
                    <a:pt x="13158" y="142"/>
                  </a:cubicBezTo>
                  <a:cubicBezTo>
                    <a:pt x="13158" y="48"/>
                    <a:pt x="13087" y="1"/>
                    <a:pt x="129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938;p52"/>
            <p:cNvSpPr/>
            <p:nvPr/>
          </p:nvSpPr>
          <p:spPr>
            <a:xfrm>
              <a:off x="2555525" y="3176369"/>
              <a:ext cx="466554" cy="8146"/>
            </a:xfrm>
            <a:custGeom>
              <a:avLst/>
              <a:gdLst/>
              <a:ahLst/>
              <a:cxnLst/>
              <a:rect l="l" t="t" r="r" b="b"/>
              <a:pathLst>
                <a:path w="17583" h="307" extrusionOk="0">
                  <a:moveTo>
                    <a:pt x="166" y="0"/>
                  </a:moveTo>
                  <a:cubicBezTo>
                    <a:pt x="72" y="0"/>
                    <a:pt x="1" y="71"/>
                    <a:pt x="1" y="165"/>
                  </a:cubicBezTo>
                  <a:cubicBezTo>
                    <a:pt x="1" y="236"/>
                    <a:pt x="72" y="306"/>
                    <a:pt x="166" y="306"/>
                  </a:cubicBezTo>
                  <a:lnTo>
                    <a:pt x="17441" y="306"/>
                  </a:lnTo>
                  <a:cubicBezTo>
                    <a:pt x="17512" y="306"/>
                    <a:pt x="17582" y="236"/>
                    <a:pt x="17582" y="165"/>
                  </a:cubicBezTo>
                  <a:cubicBezTo>
                    <a:pt x="17582" y="71"/>
                    <a:pt x="17512" y="0"/>
                    <a:pt x="174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939;p52"/>
            <p:cNvSpPr/>
            <p:nvPr/>
          </p:nvSpPr>
          <p:spPr>
            <a:xfrm>
              <a:off x="3527267" y="2608056"/>
              <a:ext cx="390984" cy="219864"/>
            </a:xfrm>
            <a:custGeom>
              <a:avLst/>
              <a:gdLst/>
              <a:ahLst/>
              <a:cxnLst/>
              <a:rect l="l" t="t" r="r" b="b"/>
              <a:pathLst>
                <a:path w="14735" h="8286" extrusionOk="0">
                  <a:moveTo>
                    <a:pt x="4143" y="1"/>
                  </a:moveTo>
                  <a:cubicBezTo>
                    <a:pt x="1860" y="1"/>
                    <a:pt x="1" y="1860"/>
                    <a:pt x="1" y="4143"/>
                  </a:cubicBezTo>
                  <a:cubicBezTo>
                    <a:pt x="1" y="6426"/>
                    <a:pt x="1860" y="8285"/>
                    <a:pt x="4143" y="8285"/>
                  </a:cubicBezTo>
                  <a:lnTo>
                    <a:pt x="10592" y="8285"/>
                  </a:lnTo>
                  <a:cubicBezTo>
                    <a:pt x="12875" y="8285"/>
                    <a:pt x="14734" y="6426"/>
                    <a:pt x="14734" y="4143"/>
                  </a:cubicBezTo>
                  <a:cubicBezTo>
                    <a:pt x="14734" y="1860"/>
                    <a:pt x="12875" y="1"/>
                    <a:pt x="105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" name="Google Shape;940;p52"/>
            <p:cNvSpPr/>
            <p:nvPr/>
          </p:nvSpPr>
          <p:spPr>
            <a:xfrm>
              <a:off x="3524162" y="2604951"/>
              <a:ext cx="397220" cy="226099"/>
            </a:xfrm>
            <a:custGeom>
              <a:avLst/>
              <a:gdLst/>
              <a:ahLst/>
              <a:cxnLst/>
              <a:rect l="l" t="t" r="r" b="b"/>
              <a:pathLst>
                <a:path w="14970" h="8521" extrusionOk="0">
                  <a:moveTo>
                    <a:pt x="10709" y="212"/>
                  </a:moveTo>
                  <a:cubicBezTo>
                    <a:pt x="12921" y="212"/>
                    <a:pt x="14734" y="2024"/>
                    <a:pt x="14734" y="4260"/>
                  </a:cubicBezTo>
                  <a:cubicBezTo>
                    <a:pt x="14734" y="6496"/>
                    <a:pt x="12921" y="8308"/>
                    <a:pt x="10709" y="8308"/>
                  </a:cubicBezTo>
                  <a:lnTo>
                    <a:pt x="4260" y="8308"/>
                  </a:lnTo>
                  <a:cubicBezTo>
                    <a:pt x="2024" y="8308"/>
                    <a:pt x="212" y="6496"/>
                    <a:pt x="212" y="4260"/>
                  </a:cubicBezTo>
                  <a:cubicBezTo>
                    <a:pt x="212" y="2024"/>
                    <a:pt x="2024" y="212"/>
                    <a:pt x="4260" y="212"/>
                  </a:cubicBezTo>
                  <a:close/>
                  <a:moveTo>
                    <a:pt x="4260" y="0"/>
                  </a:moveTo>
                  <a:cubicBezTo>
                    <a:pt x="1907" y="0"/>
                    <a:pt x="0" y="1906"/>
                    <a:pt x="0" y="4260"/>
                  </a:cubicBezTo>
                  <a:cubicBezTo>
                    <a:pt x="0" y="6614"/>
                    <a:pt x="1907" y="8520"/>
                    <a:pt x="4260" y="8520"/>
                  </a:cubicBezTo>
                  <a:lnTo>
                    <a:pt x="10709" y="8520"/>
                  </a:lnTo>
                  <a:cubicBezTo>
                    <a:pt x="13063" y="8520"/>
                    <a:pt x="14969" y="6614"/>
                    <a:pt x="14969" y="4260"/>
                  </a:cubicBezTo>
                  <a:cubicBezTo>
                    <a:pt x="14969" y="1906"/>
                    <a:pt x="13063" y="0"/>
                    <a:pt x="107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" name="Google Shape;941;p52"/>
            <p:cNvSpPr/>
            <p:nvPr/>
          </p:nvSpPr>
          <p:spPr>
            <a:xfrm>
              <a:off x="3787065" y="2699864"/>
              <a:ext cx="35636" cy="36246"/>
            </a:xfrm>
            <a:custGeom>
              <a:avLst/>
              <a:gdLst/>
              <a:ahLst/>
              <a:cxnLst/>
              <a:rect l="l" t="t" r="r" b="b"/>
              <a:pathLst>
                <a:path w="1343" h="1366" extrusionOk="0">
                  <a:moveTo>
                    <a:pt x="660" y="306"/>
                  </a:moveTo>
                  <a:cubicBezTo>
                    <a:pt x="872" y="306"/>
                    <a:pt x="1060" y="471"/>
                    <a:pt x="1060" y="683"/>
                  </a:cubicBezTo>
                  <a:cubicBezTo>
                    <a:pt x="1060" y="895"/>
                    <a:pt x="872" y="1060"/>
                    <a:pt x="660" y="1060"/>
                  </a:cubicBezTo>
                  <a:cubicBezTo>
                    <a:pt x="472" y="1060"/>
                    <a:pt x="283" y="895"/>
                    <a:pt x="283" y="683"/>
                  </a:cubicBezTo>
                  <a:cubicBezTo>
                    <a:pt x="283" y="471"/>
                    <a:pt x="472" y="306"/>
                    <a:pt x="660" y="306"/>
                  </a:cubicBezTo>
                  <a:close/>
                  <a:moveTo>
                    <a:pt x="660" y="1"/>
                  </a:moveTo>
                  <a:cubicBezTo>
                    <a:pt x="307" y="1"/>
                    <a:pt x="1" y="306"/>
                    <a:pt x="1" y="683"/>
                  </a:cubicBezTo>
                  <a:cubicBezTo>
                    <a:pt x="1" y="1060"/>
                    <a:pt x="307" y="1366"/>
                    <a:pt x="660" y="1366"/>
                  </a:cubicBezTo>
                  <a:cubicBezTo>
                    <a:pt x="1036" y="1366"/>
                    <a:pt x="1342" y="1060"/>
                    <a:pt x="1342" y="683"/>
                  </a:cubicBezTo>
                  <a:cubicBezTo>
                    <a:pt x="1342" y="306"/>
                    <a:pt x="1036" y="1"/>
                    <a:pt x="66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942;p52"/>
            <p:cNvSpPr/>
            <p:nvPr/>
          </p:nvSpPr>
          <p:spPr>
            <a:xfrm>
              <a:off x="3622817" y="2699864"/>
              <a:ext cx="35636" cy="36246"/>
            </a:xfrm>
            <a:custGeom>
              <a:avLst/>
              <a:gdLst/>
              <a:ahLst/>
              <a:cxnLst/>
              <a:rect l="l" t="t" r="r" b="b"/>
              <a:pathLst>
                <a:path w="1343" h="1366" extrusionOk="0">
                  <a:moveTo>
                    <a:pt x="660" y="306"/>
                  </a:moveTo>
                  <a:cubicBezTo>
                    <a:pt x="872" y="306"/>
                    <a:pt x="1060" y="471"/>
                    <a:pt x="1060" y="683"/>
                  </a:cubicBezTo>
                  <a:cubicBezTo>
                    <a:pt x="1060" y="895"/>
                    <a:pt x="872" y="1060"/>
                    <a:pt x="660" y="1060"/>
                  </a:cubicBezTo>
                  <a:cubicBezTo>
                    <a:pt x="448" y="1060"/>
                    <a:pt x="283" y="895"/>
                    <a:pt x="283" y="683"/>
                  </a:cubicBezTo>
                  <a:cubicBezTo>
                    <a:pt x="283" y="471"/>
                    <a:pt x="448" y="306"/>
                    <a:pt x="660" y="306"/>
                  </a:cubicBezTo>
                  <a:close/>
                  <a:moveTo>
                    <a:pt x="660" y="1"/>
                  </a:moveTo>
                  <a:cubicBezTo>
                    <a:pt x="307" y="1"/>
                    <a:pt x="1" y="306"/>
                    <a:pt x="1" y="683"/>
                  </a:cubicBezTo>
                  <a:cubicBezTo>
                    <a:pt x="1" y="1060"/>
                    <a:pt x="307" y="1366"/>
                    <a:pt x="660" y="1366"/>
                  </a:cubicBezTo>
                  <a:cubicBezTo>
                    <a:pt x="1037" y="1366"/>
                    <a:pt x="1342" y="1060"/>
                    <a:pt x="1342" y="683"/>
                  </a:cubicBezTo>
                  <a:cubicBezTo>
                    <a:pt x="1342" y="306"/>
                    <a:pt x="1037" y="1"/>
                    <a:pt x="66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Google Shape;943;p52"/>
            <p:cNvSpPr/>
            <p:nvPr/>
          </p:nvSpPr>
          <p:spPr>
            <a:xfrm>
              <a:off x="3701518" y="2699864"/>
              <a:ext cx="36246" cy="36246"/>
            </a:xfrm>
            <a:custGeom>
              <a:avLst/>
              <a:gdLst/>
              <a:ahLst/>
              <a:cxnLst/>
              <a:rect l="l" t="t" r="r" b="b"/>
              <a:pathLst>
                <a:path w="1366" h="1366" extrusionOk="0">
                  <a:moveTo>
                    <a:pt x="683" y="306"/>
                  </a:moveTo>
                  <a:cubicBezTo>
                    <a:pt x="895" y="306"/>
                    <a:pt x="1060" y="471"/>
                    <a:pt x="1060" y="683"/>
                  </a:cubicBezTo>
                  <a:cubicBezTo>
                    <a:pt x="1060" y="895"/>
                    <a:pt x="895" y="1060"/>
                    <a:pt x="683" y="1060"/>
                  </a:cubicBezTo>
                  <a:cubicBezTo>
                    <a:pt x="471" y="1060"/>
                    <a:pt x="306" y="895"/>
                    <a:pt x="306" y="683"/>
                  </a:cubicBezTo>
                  <a:cubicBezTo>
                    <a:pt x="306" y="471"/>
                    <a:pt x="471" y="306"/>
                    <a:pt x="683" y="306"/>
                  </a:cubicBezTo>
                  <a:close/>
                  <a:moveTo>
                    <a:pt x="683" y="1"/>
                  </a:moveTo>
                  <a:cubicBezTo>
                    <a:pt x="306" y="1"/>
                    <a:pt x="0" y="306"/>
                    <a:pt x="0" y="683"/>
                  </a:cubicBezTo>
                  <a:cubicBezTo>
                    <a:pt x="0" y="1060"/>
                    <a:pt x="306" y="1366"/>
                    <a:pt x="683" y="1366"/>
                  </a:cubicBezTo>
                  <a:cubicBezTo>
                    <a:pt x="1060" y="1366"/>
                    <a:pt x="1366" y="1060"/>
                    <a:pt x="1366" y="683"/>
                  </a:cubicBezTo>
                  <a:cubicBezTo>
                    <a:pt x="1366" y="306"/>
                    <a:pt x="1060" y="1"/>
                    <a:pt x="6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" name="Google Shape;944;p52"/>
            <p:cNvSpPr/>
            <p:nvPr/>
          </p:nvSpPr>
          <p:spPr>
            <a:xfrm>
              <a:off x="2998304" y="1631325"/>
              <a:ext cx="614563" cy="1169105"/>
            </a:xfrm>
            <a:custGeom>
              <a:avLst/>
              <a:gdLst/>
              <a:ahLst/>
              <a:cxnLst/>
              <a:rect l="l" t="t" r="r" b="b"/>
              <a:pathLst>
                <a:path w="23161" h="44060" extrusionOk="0">
                  <a:moveTo>
                    <a:pt x="11581" y="1"/>
                  </a:moveTo>
                  <a:cubicBezTo>
                    <a:pt x="5179" y="1"/>
                    <a:pt x="1" y="5202"/>
                    <a:pt x="1" y="11580"/>
                  </a:cubicBezTo>
                  <a:lnTo>
                    <a:pt x="1" y="29562"/>
                  </a:lnTo>
                  <a:cubicBezTo>
                    <a:pt x="1" y="32598"/>
                    <a:pt x="1178" y="35351"/>
                    <a:pt x="3084" y="37399"/>
                  </a:cubicBezTo>
                  <a:lnTo>
                    <a:pt x="3084" y="44060"/>
                  </a:lnTo>
                  <a:lnTo>
                    <a:pt x="6968" y="40176"/>
                  </a:lnTo>
                  <a:cubicBezTo>
                    <a:pt x="8380" y="40788"/>
                    <a:pt x="9933" y="41118"/>
                    <a:pt x="11581" y="41118"/>
                  </a:cubicBezTo>
                  <a:cubicBezTo>
                    <a:pt x="17959" y="41118"/>
                    <a:pt x="23160" y="35940"/>
                    <a:pt x="23160" y="29562"/>
                  </a:cubicBezTo>
                  <a:lnTo>
                    <a:pt x="23160" y="11580"/>
                  </a:lnTo>
                  <a:cubicBezTo>
                    <a:pt x="23160" y="5202"/>
                    <a:pt x="17959" y="1"/>
                    <a:pt x="115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945;p52"/>
            <p:cNvSpPr/>
            <p:nvPr/>
          </p:nvSpPr>
          <p:spPr>
            <a:xfrm>
              <a:off x="2994563" y="1627584"/>
              <a:ext cx="622045" cy="1177224"/>
            </a:xfrm>
            <a:custGeom>
              <a:avLst/>
              <a:gdLst/>
              <a:ahLst/>
              <a:cxnLst/>
              <a:rect l="l" t="t" r="r" b="b"/>
              <a:pathLst>
                <a:path w="23443" h="44366" extrusionOk="0">
                  <a:moveTo>
                    <a:pt x="11722" y="306"/>
                  </a:moveTo>
                  <a:cubicBezTo>
                    <a:pt x="18029" y="306"/>
                    <a:pt x="23137" y="5414"/>
                    <a:pt x="23137" y="11721"/>
                  </a:cubicBezTo>
                  <a:lnTo>
                    <a:pt x="23137" y="29703"/>
                  </a:lnTo>
                  <a:cubicBezTo>
                    <a:pt x="23137" y="35987"/>
                    <a:pt x="18029" y="41118"/>
                    <a:pt x="11722" y="41118"/>
                  </a:cubicBezTo>
                  <a:cubicBezTo>
                    <a:pt x="10145" y="41118"/>
                    <a:pt x="8615" y="40812"/>
                    <a:pt x="7179" y="40176"/>
                  </a:cubicBezTo>
                  <a:cubicBezTo>
                    <a:pt x="7165" y="40169"/>
                    <a:pt x="7150" y="40166"/>
                    <a:pt x="7133" y="40166"/>
                  </a:cubicBezTo>
                  <a:cubicBezTo>
                    <a:pt x="7093" y="40166"/>
                    <a:pt x="7048" y="40183"/>
                    <a:pt x="7014" y="40200"/>
                  </a:cubicBezTo>
                  <a:lnTo>
                    <a:pt x="3366" y="43848"/>
                  </a:lnTo>
                  <a:lnTo>
                    <a:pt x="3366" y="37540"/>
                  </a:lnTo>
                  <a:cubicBezTo>
                    <a:pt x="3366" y="37517"/>
                    <a:pt x="3343" y="37470"/>
                    <a:pt x="3319" y="37446"/>
                  </a:cubicBezTo>
                  <a:cubicBezTo>
                    <a:pt x="1366" y="35328"/>
                    <a:pt x="307" y="32574"/>
                    <a:pt x="307" y="29703"/>
                  </a:cubicBezTo>
                  <a:lnTo>
                    <a:pt x="307" y="11721"/>
                  </a:lnTo>
                  <a:cubicBezTo>
                    <a:pt x="307" y="5414"/>
                    <a:pt x="5414" y="306"/>
                    <a:pt x="11722" y="306"/>
                  </a:cubicBezTo>
                  <a:close/>
                  <a:moveTo>
                    <a:pt x="11722" y="0"/>
                  </a:moveTo>
                  <a:cubicBezTo>
                    <a:pt x="5249" y="0"/>
                    <a:pt x="1" y="5272"/>
                    <a:pt x="1" y="11721"/>
                  </a:cubicBezTo>
                  <a:lnTo>
                    <a:pt x="1" y="29703"/>
                  </a:lnTo>
                  <a:cubicBezTo>
                    <a:pt x="1" y="32621"/>
                    <a:pt x="1083" y="35445"/>
                    <a:pt x="3084" y="37611"/>
                  </a:cubicBezTo>
                  <a:lnTo>
                    <a:pt x="3084" y="44201"/>
                  </a:lnTo>
                  <a:cubicBezTo>
                    <a:pt x="3084" y="44271"/>
                    <a:pt x="3108" y="44318"/>
                    <a:pt x="3155" y="44342"/>
                  </a:cubicBezTo>
                  <a:cubicBezTo>
                    <a:pt x="3178" y="44366"/>
                    <a:pt x="3202" y="44366"/>
                    <a:pt x="3225" y="44366"/>
                  </a:cubicBezTo>
                  <a:cubicBezTo>
                    <a:pt x="3249" y="44366"/>
                    <a:pt x="3296" y="44342"/>
                    <a:pt x="3319" y="44318"/>
                  </a:cubicBezTo>
                  <a:lnTo>
                    <a:pt x="7156" y="40482"/>
                  </a:lnTo>
                  <a:cubicBezTo>
                    <a:pt x="8591" y="41094"/>
                    <a:pt x="10145" y="41424"/>
                    <a:pt x="11722" y="41424"/>
                  </a:cubicBezTo>
                  <a:cubicBezTo>
                    <a:pt x="18171" y="41424"/>
                    <a:pt x="23443" y="36152"/>
                    <a:pt x="23443" y="29703"/>
                  </a:cubicBezTo>
                  <a:lnTo>
                    <a:pt x="23443" y="11721"/>
                  </a:lnTo>
                  <a:cubicBezTo>
                    <a:pt x="23443" y="5272"/>
                    <a:pt x="18171" y="0"/>
                    <a:pt x="117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" name="Google Shape;946;p52"/>
            <p:cNvSpPr/>
            <p:nvPr/>
          </p:nvSpPr>
          <p:spPr>
            <a:xfrm>
              <a:off x="3070769" y="1679405"/>
              <a:ext cx="219837" cy="145541"/>
            </a:xfrm>
            <a:custGeom>
              <a:avLst/>
              <a:gdLst/>
              <a:ahLst/>
              <a:cxnLst/>
              <a:rect l="l" t="t" r="r" b="b"/>
              <a:pathLst>
                <a:path w="8285" h="5485" extrusionOk="0">
                  <a:moveTo>
                    <a:pt x="7979" y="1"/>
                  </a:moveTo>
                  <a:cubicBezTo>
                    <a:pt x="4754" y="1"/>
                    <a:pt x="1789" y="1884"/>
                    <a:pt x="71" y="5037"/>
                  </a:cubicBezTo>
                  <a:cubicBezTo>
                    <a:pt x="0" y="5179"/>
                    <a:pt x="47" y="5367"/>
                    <a:pt x="188" y="5438"/>
                  </a:cubicBezTo>
                  <a:cubicBezTo>
                    <a:pt x="236" y="5461"/>
                    <a:pt x="283" y="5485"/>
                    <a:pt x="330" y="5485"/>
                  </a:cubicBezTo>
                  <a:cubicBezTo>
                    <a:pt x="424" y="5485"/>
                    <a:pt x="541" y="5414"/>
                    <a:pt x="589" y="5320"/>
                  </a:cubicBezTo>
                  <a:cubicBezTo>
                    <a:pt x="2189" y="2354"/>
                    <a:pt x="4966" y="589"/>
                    <a:pt x="7979" y="589"/>
                  </a:cubicBezTo>
                  <a:cubicBezTo>
                    <a:pt x="8144" y="589"/>
                    <a:pt x="8285" y="472"/>
                    <a:pt x="8285" y="307"/>
                  </a:cubicBezTo>
                  <a:cubicBezTo>
                    <a:pt x="8285" y="142"/>
                    <a:pt x="8144" y="1"/>
                    <a:pt x="797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" name="Google Shape;947;p52"/>
            <p:cNvSpPr/>
            <p:nvPr/>
          </p:nvSpPr>
          <p:spPr>
            <a:xfrm>
              <a:off x="3258739" y="1895501"/>
              <a:ext cx="93693" cy="92446"/>
            </a:xfrm>
            <a:custGeom>
              <a:avLst/>
              <a:gdLst/>
              <a:ahLst/>
              <a:cxnLst/>
              <a:rect l="l" t="t" r="r" b="b"/>
              <a:pathLst>
                <a:path w="3531" h="3484" extrusionOk="0">
                  <a:moveTo>
                    <a:pt x="1766" y="589"/>
                  </a:moveTo>
                  <a:cubicBezTo>
                    <a:pt x="2048" y="589"/>
                    <a:pt x="2331" y="706"/>
                    <a:pt x="2542" y="918"/>
                  </a:cubicBezTo>
                  <a:cubicBezTo>
                    <a:pt x="2778" y="1130"/>
                    <a:pt x="2895" y="1412"/>
                    <a:pt x="2919" y="1718"/>
                  </a:cubicBezTo>
                  <a:cubicBezTo>
                    <a:pt x="2919" y="2024"/>
                    <a:pt x="2825" y="2307"/>
                    <a:pt x="2613" y="2542"/>
                  </a:cubicBezTo>
                  <a:cubicBezTo>
                    <a:pt x="2401" y="2777"/>
                    <a:pt x="2119" y="2895"/>
                    <a:pt x="1813" y="2895"/>
                  </a:cubicBezTo>
                  <a:cubicBezTo>
                    <a:pt x="1786" y="2897"/>
                    <a:pt x="1759" y="2898"/>
                    <a:pt x="1732" y="2898"/>
                  </a:cubicBezTo>
                  <a:cubicBezTo>
                    <a:pt x="1132" y="2898"/>
                    <a:pt x="635" y="2397"/>
                    <a:pt x="612" y="1789"/>
                  </a:cubicBezTo>
                  <a:cubicBezTo>
                    <a:pt x="589" y="1153"/>
                    <a:pt x="1083" y="612"/>
                    <a:pt x="1719" y="589"/>
                  </a:cubicBezTo>
                  <a:close/>
                  <a:moveTo>
                    <a:pt x="1719" y="0"/>
                  </a:moveTo>
                  <a:cubicBezTo>
                    <a:pt x="754" y="47"/>
                    <a:pt x="0" y="848"/>
                    <a:pt x="24" y="1812"/>
                  </a:cubicBezTo>
                  <a:cubicBezTo>
                    <a:pt x="48" y="2754"/>
                    <a:pt x="824" y="3484"/>
                    <a:pt x="1766" y="3484"/>
                  </a:cubicBezTo>
                  <a:lnTo>
                    <a:pt x="1813" y="3484"/>
                  </a:lnTo>
                  <a:cubicBezTo>
                    <a:pt x="2283" y="3484"/>
                    <a:pt x="2707" y="3272"/>
                    <a:pt x="3037" y="2942"/>
                  </a:cubicBezTo>
                  <a:cubicBezTo>
                    <a:pt x="3343" y="2613"/>
                    <a:pt x="3531" y="2166"/>
                    <a:pt x="3507" y="1695"/>
                  </a:cubicBezTo>
                  <a:cubicBezTo>
                    <a:pt x="3484" y="1224"/>
                    <a:pt x="3296" y="800"/>
                    <a:pt x="2966" y="471"/>
                  </a:cubicBezTo>
                  <a:cubicBezTo>
                    <a:pt x="2613" y="165"/>
                    <a:pt x="2166" y="0"/>
                    <a:pt x="171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" name="Google Shape;948;p52"/>
            <p:cNvSpPr/>
            <p:nvPr/>
          </p:nvSpPr>
          <p:spPr>
            <a:xfrm>
              <a:off x="3258739" y="2345710"/>
              <a:ext cx="93693" cy="92499"/>
            </a:xfrm>
            <a:custGeom>
              <a:avLst/>
              <a:gdLst/>
              <a:ahLst/>
              <a:cxnLst/>
              <a:rect l="l" t="t" r="r" b="b"/>
              <a:pathLst>
                <a:path w="3531" h="3486" extrusionOk="0">
                  <a:moveTo>
                    <a:pt x="1766" y="591"/>
                  </a:moveTo>
                  <a:cubicBezTo>
                    <a:pt x="2048" y="591"/>
                    <a:pt x="2331" y="685"/>
                    <a:pt x="2542" y="897"/>
                  </a:cubicBezTo>
                  <a:cubicBezTo>
                    <a:pt x="2778" y="1109"/>
                    <a:pt x="2895" y="1391"/>
                    <a:pt x="2919" y="1697"/>
                  </a:cubicBezTo>
                  <a:cubicBezTo>
                    <a:pt x="2919" y="2003"/>
                    <a:pt x="2825" y="2309"/>
                    <a:pt x="2613" y="2521"/>
                  </a:cubicBezTo>
                  <a:cubicBezTo>
                    <a:pt x="2401" y="2756"/>
                    <a:pt x="2119" y="2874"/>
                    <a:pt x="1813" y="2898"/>
                  </a:cubicBezTo>
                  <a:cubicBezTo>
                    <a:pt x="1799" y="2898"/>
                    <a:pt x="1785" y="2898"/>
                    <a:pt x="1771" y="2898"/>
                  </a:cubicBezTo>
                  <a:cubicBezTo>
                    <a:pt x="1154" y="2898"/>
                    <a:pt x="635" y="2389"/>
                    <a:pt x="612" y="1768"/>
                  </a:cubicBezTo>
                  <a:cubicBezTo>
                    <a:pt x="589" y="1132"/>
                    <a:pt x="1083" y="591"/>
                    <a:pt x="1719" y="591"/>
                  </a:cubicBezTo>
                  <a:close/>
                  <a:moveTo>
                    <a:pt x="1803" y="0"/>
                  </a:moveTo>
                  <a:cubicBezTo>
                    <a:pt x="1775" y="0"/>
                    <a:pt x="1747" y="1"/>
                    <a:pt x="1719" y="3"/>
                  </a:cubicBezTo>
                  <a:cubicBezTo>
                    <a:pt x="754" y="26"/>
                    <a:pt x="0" y="826"/>
                    <a:pt x="24" y="1791"/>
                  </a:cubicBezTo>
                  <a:cubicBezTo>
                    <a:pt x="48" y="2733"/>
                    <a:pt x="824" y="3486"/>
                    <a:pt x="1766" y="3486"/>
                  </a:cubicBezTo>
                  <a:lnTo>
                    <a:pt x="1813" y="3486"/>
                  </a:lnTo>
                  <a:cubicBezTo>
                    <a:pt x="2283" y="3462"/>
                    <a:pt x="2707" y="3274"/>
                    <a:pt x="3037" y="2921"/>
                  </a:cubicBezTo>
                  <a:cubicBezTo>
                    <a:pt x="3343" y="2592"/>
                    <a:pt x="3531" y="2144"/>
                    <a:pt x="3507" y="1674"/>
                  </a:cubicBezTo>
                  <a:cubicBezTo>
                    <a:pt x="3484" y="1203"/>
                    <a:pt x="3296" y="779"/>
                    <a:pt x="2966" y="473"/>
                  </a:cubicBezTo>
                  <a:cubicBezTo>
                    <a:pt x="2635" y="165"/>
                    <a:pt x="2222" y="0"/>
                    <a:pt x="18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" name="Google Shape;949;p52"/>
            <p:cNvSpPr/>
            <p:nvPr/>
          </p:nvSpPr>
          <p:spPr>
            <a:xfrm>
              <a:off x="3258739" y="2129057"/>
              <a:ext cx="93693" cy="92446"/>
            </a:xfrm>
            <a:custGeom>
              <a:avLst/>
              <a:gdLst/>
              <a:ahLst/>
              <a:cxnLst/>
              <a:rect l="l" t="t" r="r" b="b"/>
              <a:pathLst>
                <a:path w="3531" h="3484" extrusionOk="0">
                  <a:moveTo>
                    <a:pt x="1766" y="589"/>
                  </a:moveTo>
                  <a:cubicBezTo>
                    <a:pt x="2048" y="589"/>
                    <a:pt x="2331" y="707"/>
                    <a:pt x="2542" y="895"/>
                  </a:cubicBezTo>
                  <a:cubicBezTo>
                    <a:pt x="2778" y="1107"/>
                    <a:pt x="2895" y="1389"/>
                    <a:pt x="2919" y="1719"/>
                  </a:cubicBezTo>
                  <a:cubicBezTo>
                    <a:pt x="2919" y="2025"/>
                    <a:pt x="2825" y="2307"/>
                    <a:pt x="2613" y="2543"/>
                  </a:cubicBezTo>
                  <a:cubicBezTo>
                    <a:pt x="2401" y="2754"/>
                    <a:pt x="2119" y="2896"/>
                    <a:pt x="1813" y="2896"/>
                  </a:cubicBezTo>
                  <a:cubicBezTo>
                    <a:pt x="1798" y="2896"/>
                    <a:pt x="1784" y="2896"/>
                    <a:pt x="1769" y="2896"/>
                  </a:cubicBezTo>
                  <a:cubicBezTo>
                    <a:pt x="1153" y="2896"/>
                    <a:pt x="635" y="2410"/>
                    <a:pt x="612" y="1789"/>
                  </a:cubicBezTo>
                  <a:cubicBezTo>
                    <a:pt x="589" y="1154"/>
                    <a:pt x="1083" y="613"/>
                    <a:pt x="1719" y="589"/>
                  </a:cubicBezTo>
                  <a:close/>
                  <a:moveTo>
                    <a:pt x="1719" y="1"/>
                  </a:moveTo>
                  <a:cubicBezTo>
                    <a:pt x="754" y="24"/>
                    <a:pt x="0" y="848"/>
                    <a:pt x="24" y="1813"/>
                  </a:cubicBezTo>
                  <a:cubicBezTo>
                    <a:pt x="48" y="2754"/>
                    <a:pt x="824" y="3484"/>
                    <a:pt x="1766" y="3484"/>
                  </a:cubicBezTo>
                  <a:lnTo>
                    <a:pt x="1813" y="3484"/>
                  </a:lnTo>
                  <a:cubicBezTo>
                    <a:pt x="2283" y="3460"/>
                    <a:pt x="2707" y="3272"/>
                    <a:pt x="3037" y="2943"/>
                  </a:cubicBezTo>
                  <a:cubicBezTo>
                    <a:pt x="3343" y="2590"/>
                    <a:pt x="3531" y="2166"/>
                    <a:pt x="3507" y="1695"/>
                  </a:cubicBezTo>
                  <a:cubicBezTo>
                    <a:pt x="3484" y="1225"/>
                    <a:pt x="3296" y="801"/>
                    <a:pt x="2966" y="471"/>
                  </a:cubicBezTo>
                  <a:cubicBezTo>
                    <a:pt x="2613" y="165"/>
                    <a:pt x="2166" y="1"/>
                    <a:pt x="171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" name="Google Shape;950;p52"/>
            <p:cNvSpPr/>
            <p:nvPr/>
          </p:nvSpPr>
          <p:spPr>
            <a:xfrm>
              <a:off x="3478576" y="2150284"/>
              <a:ext cx="287925" cy="282326"/>
            </a:xfrm>
            <a:custGeom>
              <a:avLst/>
              <a:gdLst/>
              <a:ahLst/>
              <a:cxnLst/>
              <a:rect l="l" t="t" r="r" b="b"/>
              <a:pathLst>
                <a:path w="10851" h="10640" extrusionOk="0">
                  <a:moveTo>
                    <a:pt x="5319" y="1"/>
                  </a:moveTo>
                  <a:cubicBezTo>
                    <a:pt x="2377" y="1"/>
                    <a:pt x="0" y="2378"/>
                    <a:pt x="0" y="5320"/>
                  </a:cubicBezTo>
                  <a:cubicBezTo>
                    <a:pt x="0" y="8262"/>
                    <a:pt x="2377" y="10639"/>
                    <a:pt x="5319" y="10639"/>
                  </a:cubicBezTo>
                  <a:lnTo>
                    <a:pt x="5531" y="10639"/>
                  </a:lnTo>
                  <a:cubicBezTo>
                    <a:pt x="8473" y="10639"/>
                    <a:pt x="10850" y="8262"/>
                    <a:pt x="10850" y="5320"/>
                  </a:cubicBezTo>
                  <a:cubicBezTo>
                    <a:pt x="10850" y="2378"/>
                    <a:pt x="8473" y="1"/>
                    <a:pt x="55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" name="Google Shape;951;p52"/>
            <p:cNvSpPr/>
            <p:nvPr/>
          </p:nvSpPr>
          <p:spPr>
            <a:xfrm>
              <a:off x="3474808" y="2146543"/>
              <a:ext cx="295434" cy="289808"/>
            </a:xfrm>
            <a:custGeom>
              <a:avLst/>
              <a:gdLst/>
              <a:ahLst/>
              <a:cxnLst/>
              <a:rect l="l" t="t" r="r" b="b"/>
              <a:pathLst>
                <a:path w="11134" h="10922" extrusionOk="0">
                  <a:moveTo>
                    <a:pt x="5673" y="283"/>
                  </a:moveTo>
                  <a:cubicBezTo>
                    <a:pt x="8521" y="283"/>
                    <a:pt x="10827" y="2613"/>
                    <a:pt x="10827" y="5461"/>
                  </a:cubicBezTo>
                  <a:cubicBezTo>
                    <a:pt x="10827" y="8309"/>
                    <a:pt x="8521" y="10639"/>
                    <a:pt x="5673" y="10639"/>
                  </a:cubicBezTo>
                  <a:lnTo>
                    <a:pt x="5461" y="10639"/>
                  </a:lnTo>
                  <a:cubicBezTo>
                    <a:pt x="2613" y="10639"/>
                    <a:pt x="307" y="8309"/>
                    <a:pt x="307" y="5461"/>
                  </a:cubicBezTo>
                  <a:cubicBezTo>
                    <a:pt x="307" y="2613"/>
                    <a:pt x="2613" y="283"/>
                    <a:pt x="5461" y="283"/>
                  </a:cubicBezTo>
                  <a:close/>
                  <a:moveTo>
                    <a:pt x="5461" y="1"/>
                  </a:moveTo>
                  <a:cubicBezTo>
                    <a:pt x="2449" y="1"/>
                    <a:pt x="1" y="2448"/>
                    <a:pt x="1" y="5461"/>
                  </a:cubicBezTo>
                  <a:cubicBezTo>
                    <a:pt x="1" y="8474"/>
                    <a:pt x="2449" y="10921"/>
                    <a:pt x="5461" y="10921"/>
                  </a:cubicBezTo>
                  <a:lnTo>
                    <a:pt x="5673" y="10921"/>
                  </a:lnTo>
                  <a:cubicBezTo>
                    <a:pt x="8686" y="10921"/>
                    <a:pt x="11133" y="8474"/>
                    <a:pt x="11133" y="5461"/>
                  </a:cubicBezTo>
                  <a:cubicBezTo>
                    <a:pt x="11133" y="2448"/>
                    <a:pt x="8686" y="1"/>
                    <a:pt x="56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" name="Google Shape;952;p52"/>
            <p:cNvSpPr/>
            <p:nvPr/>
          </p:nvSpPr>
          <p:spPr>
            <a:xfrm>
              <a:off x="3544753" y="2226491"/>
              <a:ext cx="154297" cy="129912"/>
            </a:xfrm>
            <a:custGeom>
              <a:avLst/>
              <a:gdLst/>
              <a:ahLst/>
              <a:cxnLst/>
              <a:rect l="l" t="t" r="r" b="b"/>
              <a:pathLst>
                <a:path w="5815" h="4896" extrusionOk="0">
                  <a:moveTo>
                    <a:pt x="4214" y="306"/>
                  </a:moveTo>
                  <a:cubicBezTo>
                    <a:pt x="4614" y="306"/>
                    <a:pt x="5014" y="471"/>
                    <a:pt x="5226" y="800"/>
                  </a:cubicBezTo>
                  <a:cubicBezTo>
                    <a:pt x="5438" y="1036"/>
                    <a:pt x="5508" y="1318"/>
                    <a:pt x="5508" y="1601"/>
                  </a:cubicBezTo>
                  <a:cubicBezTo>
                    <a:pt x="5485" y="2236"/>
                    <a:pt x="5014" y="2707"/>
                    <a:pt x="4543" y="3154"/>
                  </a:cubicBezTo>
                  <a:lnTo>
                    <a:pt x="4473" y="3225"/>
                  </a:lnTo>
                  <a:cubicBezTo>
                    <a:pt x="3531" y="4096"/>
                    <a:pt x="3108" y="4472"/>
                    <a:pt x="2943" y="4566"/>
                  </a:cubicBezTo>
                  <a:cubicBezTo>
                    <a:pt x="2943" y="4566"/>
                    <a:pt x="2943" y="4566"/>
                    <a:pt x="2943" y="4590"/>
                  </a:cubicBezTo>
                  <a:cubicBezTo>
                    <a:pt x="2378" y="4119"/>
                    <a:pt x="1860" y="3648"/>
                    <a:pt x="1342" y="3178"/>
                  </a:cubicBezTo>
                  <a:lnTo>
                    <a:pt x="1225" y="3083"/>
                  </a:lnTo>
                  <a:cubicBezTo>
                    <a:pt x="801" y="2683"/>
                    <a:pt x="307" y="2142"/>
                    <a:pt x="354" y="1483"/>
                  </a:cubicBezTo>
                  <a:cubicBezTo>
                    <a:pt x="401" y="800"/>
                    <a:pt x="942" y="306"/>
                    <a:pt x="1625" y="306"/>
                  </a:cubicBezTo>
                  <a:cubicBezTo>
                    <a:pt x="2096" y="306"/>
                    <a:pt x="2519" y="565"/>
                    <a:pt x="2755" y="965"/>
                  </a:cubicBezTo>
                  <a:cubicBezTo>
                    <a:pt x="2778" y="1036"/>
                    <a:pt x="2849" y="1059"/>
                    <a:pt x="2919" y="1059"/>
                  </a:cubicBezTo>
                  <a:cubicBezTo>
                    <a:pt x="2990" y="1059"/>
                    <a:pt x="3037" y="1036"/>
                    <a:pt x="3084" y="965"/>
                  </a:cubicBezTo>
                  <a:cubicBezTo>
                    <a:pt x="3296" y="565"/>
                    <a:pt x="3743" y="306"/>
                    <a:pt x="4214" y="306"/>
                  </a:cubicBezTo>
                  <a:close/>
                  <a:moveTo>
                    <a:pt x="1625" y="0"/>
                  </a:moveTo>
                  <a:cubicBezTo>
                    <a:pt x="778" y="0"/>
                    <a:pt x="119" y="636"/>
                    <a:pt x="72" y="1459"/>
                  </a:cubicBezTo>
                  <a:cubicBezTo>
                    <a:pt x="1" y="2260"/>
                    <a:pt x="542" y="2848"/>
                    <a:pt x="1037" y="3295"/>
                  </a:cubicBezTo>
                  <a:lnTo>
                    <a:pt x="1131" y="3389"/>
                  </a:lnTo>
                  <a:cubicBezTo>
                    <a:pt x="1672" y="3884"/>
                    <a:pt x="2213" y="4378"/>
                    <a:pt x="2802" y="4849"/>
                  </a:cubicBezTo>
                  <a:cubicBezTo>
                    <a:pt x="2802" y="4849"/>
                    <a:pt x="2849" y="4896"/>
                    <a:pt x="2919" y="4896"/>
                  </a:cubicBezTo>
                  <a:cubicBezTo>
                    <a:pt x="2919" y="4896"/>
                    <a:pt x="3037" y="4872"/>
                    <a:pt x="3108" y="4825"/>
                  </a:cubicBezTo>
                  <a:cubicBezTo>
                    <a:pt x="3272" y="4707"/>
                    <a:pt x="3578" y="4425"/>
                    <a:pt x="4661" y="3437"/>
                  </a:cubicBezTo>
                  <a:lnTo>
                    <a:pt x="4732" y="3366"/>
                  </a:lnTo>
                  <a:cubicBezTo>
                    <a:pt x="5273" y="2895"/>
                    <a:pt x="5791" y="2354"/>
                    <a:pt x="5814" y="1601"/>
                  </a:cubicBezTo>
                  <a:cubicBezTo>
                    <a:pt x="5814" y="1271"/>
                    <a:pt x="5697" y="918"/>
                    <a:pt x="5461" y="612"/>
                  </a:cubicBezTo>
                  <a:cubicBezTo>
                    <a:pt x="5179" y="236"/>
                    <a:pt x="4708" y="0"/>
                    <a:pt x="4214" y="0"/>
                  </a:cubicBezTo>
                  <a:cubicBezTo>
                    <a:pt x="3696" y="0"/>
                    <a:pt x="3202" y="259"/>
                    <a:pt x="2919" y="683"/>
                  </a:cubicBezTo>
                  <a:cubicBezTo>
                    <a:pt x="2613" y="259"/>
                    <a:pt x="2143" y="0"/>
                    <a:pt x="162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7" name="Google Shape;957;p53"/>
          <p:cNvSpPr txBox="1">
            <a:spLocks noGrp="1"/>
          </p:cNvSpPr>
          <p:nvPr>
            <p:ph type="title"/>
          </p:nvPr>
        </p:nvSpPr>
        <p:spPr>
          <a:xfrm>
            <a:off x="713100" y="728550"/>
            <a:ext cx="7718100" cy="41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Literary analysis of ancient texts</a:t>
            </a:r>
            <a:endParaRPr/>
          </a:p>
        </p:txBody>
      </p:sp>
      <p:sp>
        <p:nvSpPr>
          <p:cNvPr id="958" name="Google Shape;958;p53"/>
          <p:cNvSpPr txBox="1">
            <a:spLocks noGrp="1"/>
          </p:cNvSpPr>
          <p:nvPr>
            <p:ph type="subTitle" idx="3"/>
          </p:nvPr>
        </p:nvSpPr>
        <p:spPr>
          <a:xfrm>
            <a:off x="3390113" y="2191876"/>
            <a:ext cx="2361900" cy="726300"/>
          </a:xfrm>
          <a:prstGeom prst="rect">
            <a:avLst/>
          </a:prstGeom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It’s the closest planet to the Sun and the smallest in the Solar System</a:t>
            </a:r>
            <a:endParaRPr/>
          </a:p>
        </p:txBody>
      </p:sp>
      <p:sp>
        <p:nvSpPr>
          <p:cNvPr id="959" name="Google Shape;959;p53"/>
          <p:cNvSpPr txBox="1">
            <a:spLocks noGrp="1"/>
          </p:cNvSpPr>
          <p:nvPr>
            <p:ph type="subTitle" idx="1"/>
          </p:nvPr>
        </p:nvSpPr>
        <p:spPr>
          <a:xfrm>
            <a:off x="713100" y="2191875"/>
            <a:ext cx="2361900" cy="726300"/>
          </a:xfrm>
          <a:prstGeom prst="rect">
            <a:avLst/>
          </a:prstGeom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Despite being red, Mars is a cold place. It’s full of iron oxide dust</a:t>
            </a:r>
            <a:endParaRPr/>
          </a:p>
        </p:txBody>
      </p:sp>
      <p:sp>
        <p:nvSpPr>
          <p:cNvPr id="960" name="Google Shape;960;p53"/>
          <p:cNvSpPr txBox="1">
            <a:spLocks noGrp="1"/>
          </p:cNvSpPr>
          <p:nvPr>
            <p:ph type="title" idx="2"/>
          </p:nvPr>
        </p:nvSpPr>
        <p:spPr>
          <a:xfrm>
            <a:off x="713100" y="1785257"/>
            <a:ext cx="2361900" cy="377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Mars</a:t>
            </a:r>
            <a:endParaRPr/>
          </a:p>
        </p:txBody>
      </p:sp>
      <p:sp>
        <p:nvSpPr>
          <p:cNvPr id="961" name="Google Shape;961;p53"/>
          <p:cNvSpPr txBox="1">
            <a:spLocks noGrp="1"/>
          </p:cNvSpPr>
          <p:nvPr>
            <p:ph type="title" idx="4"/>
          </p:nvPr>
        </p:nvSpPr>
        <p:spPr>
          <a:xfrm>
            <a:off x="3390115" y="1785257"/>
            <a:ext cx="2361900" cy="377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Mercury</a:t>
            </a:r>
            <a:endParaRPr/>
          </a:p>
        </p:txBody>
      </p:sp>
      <p:sp>
        <p:nvSpPr>
          <p:cNvPr id="962" name="Google Shape;962;p53"/>
          <p:cNvSpPr txBox="1">
            <a:spLocks noGrp="1"/>
          </p:cNvSpPr>
          <p:nvPr>
            <p:ph type="subTitle" idx="5"/>
          </p:nvPr>
        </p:nvSpPr>
        <p:spPr>
          <a:xfrm>
            <a:off x="6067125" y="2191876"/>
            <a:ext cx="2361900" cy="726300"/>
          </a:xfrm>
          <a:prstGeom prst="rect">
            <a:avLst/>
          </a:prstGeom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Venus has a beautiful name and is the second planet from the Sun</a:t>
            </a:r>
            <a:endParaRPr/>
          </a:p>
        </p:txBody>
      </p:sp>
      <p:sp>
        <p:nvSpPr>
          <p:cNvPr id="963" name="Google Shape;963;p53"/>
          <p:cNvSpPr txBox="1">
            <a:spLocks noGrp="1"/>
          </p:cNvSpPr>
          <p:nvPr>
            <p:ph type="title" idx="6"/>
          </p:nvPr>
        </p:nvSpPr>
        <p:spPr>
          <a:xfrm>
            <a:off x="6067129" y="1785257"/>
            <a:ext cx="2361900" cy="377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Venus</a:t>
            </a:r>
            <a:endParaRPr/>
          </a:p>
        </p:txBody>
      </p:sp>
      <p:pic>
        <p:nvPicPr>
          <p:cNvPr id="964" name="Google Shape;964;p53"/>
          <p:cNvPicPr preferRelativeResize="0"/>
          <p:nvPr/>
        </p:nvPicPr>
        <p:blipFill rotWithShape="1">
          <a:blip r:embed="rId3">
            <a:alphaModFix/>
          </a:blip>
          <a:srcRect t="18427" b="39102"/>
          <a:stretch/>
        </p:blipFill>
        <p:spPr>
          <a:xfrm>
            <a:off x="713100" y="3299750"/>
            <a:ext cx="7717800" cy="18437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9" name="Google Shape;969;p54"/>
          <p:cNvSpPr txBox="1">
            <a:spLocks noGrp="1"/>
          </p:cNvSpPr>
          <p:nvPr>
            <p:ph type="title"/>
          </p:nvPr>
        </p:nvSpPr>
        <p:spPr>
          <a:xfrm>
            <a:off x="713100" y="734703"/>
            <a:ext cx="7718100" cy="411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to write a comparative analysis</a:t>
            </a:r>
            <a:endParaRPr/>
          </a:p>
        </p:txBody>
      </p:sp>
      <p:grpSp>
        <p:nvGrpSpPr>
          <p:cNvPr id="970" name="Google Shape;970;p54"/>
          <p:cNvGrpSpPr/>
          <p:nvPr/>
        </p:nvGrpSpPr>
        <p:grpSpPr>
          <a:xfrm>
            <a:off x="3306711" y="1888207"/>
            <a:ext cx="2505181" cy="2346270"/>
            <a:chOff x="3306711" y="1888207"/>
            <a:chExt cx="2505181" cy="2346270"/>
          </a:xfrm>
        </p:grpSpPr>
        <p:grpSp>
          <p:nvGrpSpPr>
            <p:cNvPr id="971" name="Google Shape;971;p54"/>
            <p:cNvGrpSpPr/>
            <p:nvPr/>
          </p:nvGrpSpPr>
          <p:grpSpPr>
            <a:xfrm>
              <a:off x="3306711" y="1888207"/>
              <a:ext cx="2505181" cy="2346270"/>
              <a:chOff x="2858614" y="4123966"/>
              <a:chExt cx="1642311" cy="1433887"/>
            </a:xfrm>
          </p:grpSpPr>
          <p:sp>
            <p:nvSpPr>
              <p:cNvPr id="972" name="Google Shape;972;p54"/>
              <p:cNvSpPr/>
              <p:nvPr/>
            </p:nvSpPr>
            <p:spPr>
              <a:xfrm>
                <a:off x="2859690" y="4126483"/>
                <a:ext cx="339397" cy="371496"/>
              </a:xfrm>
              <a:custGeom>
                <a:avLst/>
                <a:gdLst/>
                <a:ahLst/>
                <a:cxnLst/>
                <a:rect l="l" t="t" r="r" b="b"/>
                <a:pathLst>
                  <a:path w="22384" h="24501" extrusionOk="0">
                    <a:moveTo>
                      <a:pt x="14844" y="1"/>
                    </a:moveTo>
                    <a:cubicBezTo>
                      <a:pt x="11203" y="1"/>
                      <a:pt x="7743" y="2846"/>
                      <a:pt x="6779" y="6118"/>
                    </a:cubicBezTo>
                    <a:cubicBezTo>
                      <a:pt x="6567" y="6825"/>
                      <a:pt x="6449" y="7554"/>
                      <a:pt x="6449" y="8284"/>
                    </a:cubicBezTo>
                    <a:cubicBezTo>
                      <a:pt x="6449" y="8284"/>
                      <a:pt x="6449" y="13109"/>
                      <a:pt x="6449" y="13109"/>
                    </a:cubicBezTo>
                    <a:lnTo>
                      <a:pt x="6473" y="16686"/>
                    </a:lnTo>
                    <a:cubicBezTo>
                      <a:pt x="6496" y="20475"/>
                      <a:pt x="3719" y="23723"/>
                      <a:pt x="95" y="24429"/>
                    </a:cubicBezTo>
                    <a:cubicBezTo>
                      <a:pt x="1" y="24453"/>
                      <a:pt x="495" y="24453"/>
                      <a:pt x="966" y="24476"/>
                    </a:cubicBezTo>
                    <a:cubicBezTo>
                      <a:pt x="1185" y="24484"/>
                      <a:pt x="1392" y="24487"/>
                      <a:pt x="1570" y="24487"/>
                    </a:cubicBezTo>
                    <a:cubicBezTo>
                      <a:pt x="1925" y="24487"/>
                      <a:pt x="2166" y="24476"/>
                      <a:pt x="2166" y="24476"/>
                    </a:cubicBezTo>
                    <a:lnTo>
                      <a:pt x="22313" y="24500"/>
                    </a:lnTo>
                    <a:lnTo>
                      <a:pt x="22336" y="20122"/>
                    </a:lnTo>
                    <a:lnTo>
                      <a:pt x="22383" y="11014"/>
                    </a:lnTo>
                    <a:cubicBezTo>
                      <a:pt x="22383" y="3082"/>
                      <a:pt x="18241" y="729"/>
                      <a:pt x="14899" y="93"/>
                    </a:cubicBezTo>
                    <a:cubicBezTo>
                      <a:pt x="14428" y="23"/>
                      <a:pt x="14899" y="23"/>
                      <a:pt x="14899" y="23"/>
                    </a:cubicBezTo>
                    <a:lnTo>
                      <a:pt x="15393" y="23"/>
                    </a:lnTo>
                    <a:cubicBezTo>
                      <a:pt x="15210" y="8"/>
                      <a:pt x="15027" y="1"/>
                      <a:pt x="1484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3" name="Google Shape;973;p54"/>
              <p:cNvSpPr/>
              <p:nvPr/>
            </p:nvSpPr>
            <p:spPr>
              <a:xfrm>
                <a:off x="2858614" y="4124330"/>
                <a:ext cx="342612" cy="375787"/>
              </a:xfrm>
              <a:custGeom>
                <a:avLst/>
                <a:gdLst/>
                <a:ahLst/>
                <a:cxnLst/>
                <a:rect l="l" t="t" r="r" b="b"/>
                <a:pathLst>
                  <a:path w="22596" h="24784" extrusionOk="0">
                    <a:moveTo>
                      <a:pt x="14664" y="306"/>
                    </a:moveTo>
                    <a:cubicBezTo>
                      <a:pt x="14711" y="353"/>
                      <a:pt x="14829" y="353"/>
                      <a:pt x="14946" y="376"/>
                    </a:cubicBezTo>
                    <a:cubicBezTo>
                      <a:pt x="18312" y="1012"/>
                      <a:pt x="22313" y="3389"/>
                      <a:pt x="22313" y="11156"/>
                    </a:cubicBezTo>
                    <a:lnTo>
                      <a:pt x="22242" y="24501"/>
                    </a:lnTo>
                    <a:lnTo>
                      <a:pt x="2213" y="24477"/>
                    </a:lnTo>
                    <a:lnTo>
                      <a:pt x="1154" y="24477"/>
                    </a:lnTo>
                    <a:cubicBezTo>
                      <a:pt x="4402" y="23395"/>
                      <a:pt x="6709" y="20264"/>
                      <a:pt x="6685" y="16828"/>
                    </a:cubicBezTo>
                    <a:lnTo>
                      <a:pt x="6662" y="13251"/>
                    </a:lnTo>
                    <a:cubicBezTo>
                      <a:pt x="6662" y="13227"/>
                      <a:pt x="6662" y="13227"/>
                      <a:pt x="6662" y="13227"/>
                    </a:cubicBezTo>
                    <a:cubicBezTo>
                      <a:pt x="6662" y="13086"/>
                      <a:pt x="6662" y="10026"/>
                      <a:pt x="6662" y="8426"/>
                    </a:cubicBezTo>
                    <a:cubicBezTo>
                      <a:pt x="6662" y="7696"/>
                      <a:pt x="6779" y="6990"/>
                      <a:pt x="6991" y="6308"/>
                    </a:cubicBezTo>
                    <a:cubicBezTo>
                      <a:pt x="7980" y="2989"/>
                      <a:pt x="11322" y="424"/>
                      <a:pt x="14664" y="306"/>
                    </a:cubicBezTo>
                    <a:close/>
                    <a:moveTo>
                      <a:pt x="14920" y="0"/>
                    </a:moveTo>
                    <a:cubicBezTo>
                      <a:pt x="11356" y="0"/>
                      <a:pt x="7759" y="2683"/>
                      <a:pt x="6709" y="6213"/>
                    </a:cubicBezTo>
                    <a:cubicBezTo>
                      <a:pt x="6473" y="6943"/>
                      <a:pt x="6379" y="7673"/>
                      <a:pt x="6379" y="8426"/>
                    </a:cubicBezTo>
                    <a:lnTo>
                      <a:pt x="6379" y="12497"/>
                    </a:lnTo>
                    <a:cubicBezTo>
                      <a:pt x="6379" y="12898"/>
                      <a:pt x="6379" y="13109"/>
                      <a:pt x="6379" y="13251"/>
                    </a:cubicBezTo>
                    <a:lnTo>
                      <a:pt x="6403" y="16828"/>
                    </a:lnTo>
                    <a:cubicBezTo>
                      <a:pt x="6426" y="20476"/>
                      <a:pt x="3720" y="23724"/>
                      <a:pt x="142" y="24430"/>
                    </a:cubicBezTo>
                    <a:cubicBezTo>
                      <a:pt x="72" y="24454"/>
                      <a:pt x="1" y="24524"/>
                      <a:pt x="1" y="24595"/>
                    </a:cubicBezTo>
                    <a:cubicBezTo>
                      <a:pt x="24" y="24736"/>
                      <a:pt x="24" y="24736"/>
                      <a:pt x="872" y="24760"/>
                    </a:cubicBezTo>
                    <a:lnTo>
                      <a:pt x="1037" y="24760"/>
                    </a:lnTo>
                    <a:cubicBezTo>
                      <a:pt x="1256" y="24768"/>
                      <a:pt x="1463" y="24770"/>
                      <a:pt x="1641" y="24770"/>
                    </a:cubicBezTo>
                    <a:cubicBezTo>
                      <a:pt x="1996" y="24770"/>
                      <a:pt x="2237" y="24760"/>
                      <a:pt x="2237" y="24760"/>
                    </a:cubicBezTo>
                    <a:lnTo>
                      <a:pt x="22384" y="24783"/>
                    </a:lnTo>
                    <a:cubicBezTo>
                      <a:pt x="22454" y="24783"/>
                      <a:pt x="22525" y="24713"/>
                      <a:pt x="22525" y="24642"/>
                    </a:cubicBezTo>
                    <a:lnTo>
                      <a:pt x="22595" y="11156"/>
                    </a:lnTo>
                    <a:cubicBezTo>
                      <a:pt x="22595" y="3695"/>
                      <a:pt x="18994" y="1083"/>
                      <a:pt x="15676" y="235"/>
                    </a:cubicBezTo>
                    <a:cubicBezTo>
                      <a:pt x="15676" y="235"/>
                      <a:pt x="15699" y="212"/>
                      <a:pt x="15699" y="188"/>
                    </a:cubicBezTo>
                    <a:cubicBezTo>
                      <a:pt x="15699" y="94"/>
                      <a:pt x="15629" y="23"/>
                      <a:pt x="15558" y="23"/>
                    </a:cubicBezTo>
                    <a:lnTo>
                      <a:pt x="15488" y="23"/>
                    </a:lnTo>
                    <a:cubicBezTo>
                      <a:pt x="15299" y="8"/>
                      <a:pt x="15109" y="0"/>
                      <a:pt x="1492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4" name="Google Shape;974;p54"/>
              <p:cNvSpPr/>
              <p:nvPr/>
            </p:nvSpPr>
            <p:spPr>
              <a:xfrm>
                <a:off x="3078455" y="4126468"/>
                <a:ext cx="1179081" cy="1118416"/>
              </a:xfrm>
              <a:custGeom>
                <a:avLst/>
                <a:gdLst/>
                <a:ahLst/>
                <a:cxnLst/>
                <a:rect l="l" t="t" r="r" b="b"/>
                <a:pathLst>
                  <a:path w="77763" h="73762" extrusionOk="0">
                    <a:moveTo>
                      <a:pt x="63641" y="0"/>
                    </a:moveTo>
                    <a:lnTo>
                      <a:pt x="20665" y="47"/>
                    </a:lnTo>
                    <a:lnTo>
                      <a:pt x="20665" y="24"/>
                    </a:lnTo>
                    <a:lnTo>
                      <a:pt x="471" y="24"/>
                    </a:lnTo>
                    <a:cubicBezTo>
                      <a:pt x="471" y="24"/>
                      <a:pt x="0" y="24"/>
                      <a:pt x="471" y="94"/>
                    </a:cubicBezTo>
                    <a:cubicBezTo>
                      <a:pt x="3813" y="730"/>
                      <a:pt x="7955" y="3083"/>
                      <a:pt x="7955" y="11015"/>
                    </a:cubicBezTo>
                    <a:lnTo>
                      <a:pt x="7908" y="20123"/>
                    </a:lnTo>
                    <a:lnTo>
                      <a:pt x="7885" y="24501"/>
                    </a:lnTo>
                    <a:lnTo>
                      <a:pt x="7602" y="64277"/>
                    </a:lnTo>
                    <a:cubicBezTo>
                      <a:pt x="7579" y="69502"/>
                      <a:pt x="12262" y="73762"/>
                      <a:pt x="18029" y="73762"/>
                    </a:cubicBezTo>
                    <a:lnTo>
                      <a:pt x="77669" y="73762"/>
                    </a:lnTo>
                    <a:lnTo>
                      <a:pt x="77716" y="12898"/>
                    </a:lnTo>
                    <a:cubicBezTo>
                      <a:pt x="77763" y="5813"/>
                      <a:pt x="71455" y="47"/>
                      <a:pt x="6364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5" name="Google Shape;975;p54"/>
              <p:cNvSpPr/>
              <p:nvPr/>
            </p:nvSpPr>
            <p:spPr>
              <a:xfrm>
                <a:off x="3079880" y="4123966"/>
                <a:ext cx="1179445" cy="1123420"/>
              </a:xfrm>
              <a:custGeom>
                <a:avLst/>
                <a:gdLst/>
                <a:ahLst/>
                <a:cxnLst/>
                <a:rect l="l" t="t" r="r" b="b"/>
                <a:pathLst>
                  <a:path w="77787" h="74092" extrusionOk="0">
                    <a:moveTo>
                      <a:pt x="63547" y="306"/>
                    </a:moveTo>
                    <a:cubicBezTo>
                      <a:pt x="67501" y="330"/>
                      <a:pt x="71267" y="1860"/>
                      <a:pt x="73903" y="4543"/>
                    </a:cubicBezTo>
                    <a:cubicBezTo>
                      <a:pt x="76233" y="6896"/>
                      <a:pt x="77481" y="9909"/>
                      <a:pt x="77457" y="13063"/>
                    </a:cubicBezTo>
                    <a:lnTo>
                      <a:pt x="77410" y="73786"/>
                    </a:lnTo>
                    <a:lnTo>
                      <a:pt x="17935" y="73786"/>
                    </a:lnTo>
                    <a:cubicBezTo>
                      <a:pt x="15016" y="73786"/>
                      <a:pt x="12239" y="72656"/>
                      <a:pt x="10285" y="70702"/>
                    </a:cubicBezTo>
                    <a:cubicBezTo>
                      <a:pt x="8591" y="68984"/>
                      <a:pt x="7649" y="66772"/>
                      <a:pt x="7673" y="64442"/>
                    </a:cubicBezTo>
                    <a:lnTo>
                      <a:pt x="7932" y="24666"/>
                    </a:lnTo>
                    <a:lnTo>
                      <a:pt x="8002" y="11180"/>
                    </a:lnTo>
                    <a:cubicBezTo>
                      <a:pt x="8002" y="3931"/>
                      <a:pt x="4590" y="1248"/>
                      <a:pt x="1365" y="353"/>
                    </a:cubicBezTo>
                    <a:lnTo>
                      <a:pt x="20312" y="353"/>
                    </a:lnTo>
                    <a:lnTo>
                      <a:pt x="63547" y="306"/>
                    </a:lnTo>
                    <a:close/>
                    <a:moveTo>
                      <a:pt x="63547" y="0"/>
                    </a:moveTo>
                    <a:lnTo>
                      <a:pt x="20830" y="47"/>
                    </a:lnTo>
                    <a:lnTo>
                      <a:pt x="377" y="47"/>
                    </a:lnTo>
                    <a:cubicBezTo>
                      <a:pt x="212" y="47"/>
                      <a:pt x="47" y="47"/>
                      <a:pt x="24" y="189"/>
                    </a:cubicBezTo>
                    <a:cubicBezTo>
                      <a:pt x="0" y="353"/>
                      <a:pt x="165" y="377"/>
                      <a:pt x="353" y="400"/>
                    </a:cubicBezTo>
                    <a:cubicBezTo>
                      <a:pt x="3719" y="1036"/>
                      <a:pt x="7720" y="3413"/>
                      <a:pt x="7720" y="11180"/>
                    </a:cubicBezTo>
                    <a:lnTo>
                      <a:pt x="7673" y="20288"/>
                    </a:lnTo>
                    <a:lnTo>
                      <a:pt x="7367" y="64442"/>
                    </a:lnTo>
                    <a:cubicBezTo>
                      <a:pt x="7367" y="66842"/>
                      <a:pt x="8308" y="69125"/>
                      <a:pt x="10074" y="70914"/>
                    </a:cubicBezTo>
                    <a:cubicBezTo>
                      <a:pt x="12098" y="72938"/>
                      <a:pt x="14946" y="74091"/>
                      <a:pt x="17935" y="74091"/>
                    </a:cubicBezTo>
                    <a:lnTo>
                      <a:pt x="77716" y="74091"/>
                    </a:lnTo>
                    <a:lnTo>
                      <a:pt x="77763" y="13063"/>
                    </a:lnTo>
                    <a:cubicBezTo>
                      <a:pt x="77787" y="9838"/>
                      <a:pt x="76492" y="6732"/>
                      <a:pt x="74115" y="4331"/>
                    </a:cubicBezTo>
                    <a:cubicBezTo>
                      <a:pt x="71432" y="1601"/>
                      <a:pt x="67572" y="24"/>
                      <a:pt x="6354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6" name="Google Shape;976;p54"/>
              <p:cNvSpPr/>
              <p:nvPr/>
            </p:nvSpPr>
            <p:spPr>
              <a:xfrm>
                <a:off x="3393198" y="4277411"/>
                <a:ext cx="328329" cy="4306"/>
              </a:xfrm>
              <a:custGeom>
                <a:avLst/>
                <a:gdLst/>
                <a:ahLst/>
                <a:cxnLst/>
                <a:rect l="l" t="t" r="r" b="b"/>
                <a:pathLst>
                  <a:path w="21654" h="284" extrusionOk="0">
                    <a:moveTo>
                      <a:pt x="142" y="1"/>
                    </a:moveTo>
                    <a:cubicBezTo>
                      <a:pt x="71" y="1"/>
                      <a:pt x="1" y="71"/>
                      <a:pt x="1" y="142"/>
                    </a:cubicBezTo>
                    <a:cubicBezTo>
                      <a:pt x="1" y="213"/>
                      <a:pt x="71" y="283"/>
                      <a:pt x="142" y="283"/>
                    </a:cubicBezTo>
                    <a:lnTo>
                      <a:pt x="21513" y="283"/>
                    </a:lnTo>
                    <a:cubicBezTo>
                      <a:pt x="21607" y="283"/>
                      <a:pt x="21654" y="213"/>
                      <a:pt x="21654" y="142"/>
                    </a:cubicBezTo>
                    <a:cubicBezTo>
                      <a:pt x="21654" y="71"/>
                      <a:pt x="21607" y="1"/>
                      <a:pt x="2151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7" name="Google Shape;977;p54"/>
              <p:cNvSpPr/>
              <p:nvPr/>
            </p:nvSpPr>
            <p:spPr>
              <a:xfrm>
                <a:off x="3393198" y="4344156"/>
                <a:ext cx="232699" cy="4291"/>
              </a:xfrm>
              <a:custGeom>
                <a:avLst/>
                <a:gdLst/>
                <a:ahLst/>
                <a:cxnLst/>
                <a:rect l="l" t="t" r="r" b="b"/>
                <a:pathLst>
                  <a:path w="15347" h="283" extrusionOk="0">
                    <a:moveTo>
                      <a:pt x="142" y="0"/>
                    </a:moveTo>
                    <a:cubicBezTo>
                      <a:pt x="71" y="0"/>
                      <a:pt x="1" y="71"/>
                      <a:pt x="1" y="141"/>
                    </a:cubicBezTo>
                    <a:cubicBezTo>
                      <a:pt x="1" y="212"/>
                      <a:pt x="71" y="282"/>
                      <a:pt x="142" y="282"/>
                    </a:cubicBezTo>
                    <a:lnTo>
                      <a:pt x="15205" y="282"/>
                    </a:lnTo>
                    <a:cubicBezTo>
                      <a:pt x="15276" y="282"/>
                      <a:pt x="15346" y="212"/>
                      <a:pt x="15346" y="141"/>
                    </a:cubicBezTo>
                    <a:cubicBezTo>
                      <a:pt x="15346" y="71"/>
                      <a:pt x="15276" y="0"/>
                      <a:pt x="1520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8" name="Google Shape;978;p54"/>
              <p:cNvSpPr/>
              <p:nvPr/>
            </p:nvSpPr>
            <p:spPr>
              <a:xfrm>
                <a:off x="3667275" y="4344156"/>
                <a:ext cx="173095" cy="4291"/>
              </a:xfrm>
              <a:custGeom>
                <a:avLst/>
                <a:gdLst/>
                <a:ahLst/>
                <a:cxnLst/>
                <a:rect l="l" t="t" r="r" b="b"/>
                <a:pathLst>
                  <a:path w="11416" h="283" extrusionOk="0">
                    <a:moveTo>
                      <a:pt x="142" y="0"/>
                    </a:moveTo>
                    <a:cubicBezTo>
                      <a:pt x="71" y="0"/>
                      <a:pt x="0" y="71"/>
                      <a:pt x="0" y="141"/>
                    </a:cubicBezTo>
                    <a:cubicBezTo>
                      <a:pt x="0" y="212"/>
                      <a:pt x="71" y="282"/>
                      <a:pt x="142" y="282"/>
                    </a:cubicBezTo>
                    <a:lnTo>
                      <a:pt x="11251" y="282"/>
                    </a:lnTo>
                    <a:cubicBezTo>
                      <a:pt x="11345" y="282"/>
                      <a:pt x="11415" y="212"/>
                      <a:pt x="11415" y="141"/>
                    </a:cubicBezTo>
                    <a:cubicBezTo>
                      <a:pt x="11415" y="71"/>
                      <a:pt x="11345" y="0"/>
                      <a:pt x="1125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9" name="Google Shape;979;p54"/>
              <p:cNvSpPr/>
              <p:nvPr/>
            </p:nvSpPr>
            <p:spPr>
              <a:xfrm>
                <a:off x="3371788" y="4561480"/>
                <a:ext cx="476072" cy="4291"/>
              </a:xfrm>
              <a:custGeom>
                <a:avLst/>
                <a:gdLst/>
                <a:ahLst/>
                <a:cxnLst/>
                <a:rect l="l" t="t" r="r" b="b"/>
                <a:pathLst>
                  <a:path w="31398" h="283" extrusionOk="0">
                    <a:moveTo>
                      <a:pt x="165" y="0"/>
                    </a:moveTo>
                    <a:cubicBezTo>
                      <a:pt x="71" y="0"/>
                      <a:pt x="1" y="71"/>
                      <a:pt x="1" y="142"/>
                    </a:cubicBezTo>
                    <a:cubicBezTo>
                      <a:pt x="1" y="236"/>
                      <a:pt x="71" y="283"/>
                      <a:pt x="165" y="283"/>
                    </a:cubicBezTo>
                    <a:lnTo>
                      <a:pt x="31256" y="283"/>
                    </a:lnTo>
                    <a:cubicBezTo>
                      <a:pt x="31327" y="283"/>
                      <a:pt x="31398" y="236"/>
                      <a:pt x="31398" y="142"/>
                    </a:cubicBezTo>
                    <a:cubicBezTo>
                      <a:pt x="31398" y="71"/>
                      <a:pt x="31327" y="0"/>
                      <a:pt x="3125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0" name="Google Shape;980;p54"/>
              <p:cNvSpPr/>
              <p:nvPr/>
            </p:nvSpPr>
            <p:spPr>
              <a:xfrm>
                <a:off x="3369287" y="4637141"/>
                <a:ext cx="418273" cy="4640"/>
              </a:xfrm>
              <a:custGeom>
                <a:avLst/>
                <a:gdLst/>
                <a:ahLst/>
                <a:cxnLst/>
                <a:rect l="l" t="t" r="r" b="b"/>
                <a:pathLst>
                  <a:path w="27586" h="306" extrusionOk="0">
                    <a:moveTo>
                      <a:pt x="142" y="0"/>
                    </a:moveTo>
                    <a:cubicBezTo>
                      <a:pt x="48" y="0"/>
                      <a:pt x="1" y="71"/>
                      <a:pt x="1" y="165"/>
                    </a:cubicBezTo>
                    <a:cubicBezTo>
                      <a:pt x="1" y="235"/>
                      <a:pt x="48" y="306"/>
                      <a:pt x="142" y="306"/>
                    </a:cubicBezTo>
                    <a:lnTo>
                      <a:pt x="27444" y="306"/>
                    </a:lnTo>
                    <a:cubicBezTo>
                      <a:pt x="27538" y="306"/>
                      <a:pt x="27585" y="235"/>
                      <a:pt x="27585" y="165"/>
                    </a:cubicBezTo>
                    <a:cubicBezTo>
                      <a:pt x="27585" y="71"/>
                      <a:pt x="27538" y="0"/>
                      <a:pt x="2744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1" name="Google Shape;981;p54"/>
              <p:cNvSpPr/>
              <p:nvPr/>
            </p:nvSpPr>
            <p:spPr>
              <a:xfrm>
                <a:off x="3869967" y="4637141"/>
                <a:ext cx="255534" cy="4640"/>
              </a:xfrm>
              <a:custGeom>
                <a:avLst/>
                <a:gdLst/>
                <a:ahLst/>
                <a:cxnLst/>
                <a:rect l="l" t="t" r="r" b="b"/>
                <a:pathLst>
                  <a:path w="16853" h="306" extrusionOk="0">
                    <a:moveTo>
                      <a:pt x="142" y="0"/>
                    </a:moveTo>
                    <a:cubicBezTo>
                      <a:pt x="71" y="0"/>
                      <a:pt x="1" y="71"/>
                      <a:pt x="1" y="165"/>
                    </a:cubicBezTo>
                    <a:cubicBezTo>
                      <a:pt x="1" y="235"/>
                      <a:pt x="71" y="306"/>
                      <a:pt x="142" y="306"/>
                    </a:cubicBezTo>
                    <a:lnTo>
                      <a:pt x="16711" y="306"/>
                    </a:lnTo>
                    <a:cubicBezTo>
                      <a:pt x="16782" y="306"/>
                      <a:pt x="16853" y="235"/>
                      <a:pt x="16853" y="165"/>
                    </a:cubicBezTo>
                    <a:cubicBezTo>
                      <a:pt x="16853" y="71"/>
                      <a:pt x="16782" y="0"/>
                      <a:pt x="1671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2" name="Google Shape;982;p54"/>
              <p:cNvSpPr/>
              <p:nvPr/>
            </p:nvSpPr>
            <p:spPr>
              <a:xfrm>
                <a:off x="3756491" y="4715638"/>
                <a:ext cx="369010" cy="4306"/>
              </a:xfrm>
              <a:custGeom>
                <a:avLst/>
                <a:gdLst/>
                <a:ahLst/>
                <a:cxnLst/>
                <a:rect l="l" t="t" r="r" b="b"/>
                <a:pathLst>
                  <a:path w="24337" h="284" extrusionOk="0">
                    <a:moveTo>
                      <a:pt x="142" y="1"/>
                    </a:moveTo>
                    <a:cubicBezTo>
                      <a:pt x="47" y="1"/>
                      <a:pt x="0" y="72"/>
                      <a:pt x="0" y="142"/>
                    </a:cubicBezTo>
                    <a:cubicBezTo>
                      <a:pt x="0" y="236"/>
                      <a:pt x="47" y="283"/>
                      <a:pt x="142" y="283"/>
                    </a:cubicBezTo>
                    <a:lnTo>
                      <a:pt x="24195" y="283"/>
                    </a:lnTo>
                    <a:cubicBezTo>
                      <a:pt x="24266" y="283"/>
                      <a:pt x="24337" y="236"/>
                      <a:pt x="24337" y="142"/>
                    </a:cubicBezTo>
                    <a:cubicBezTo>
                      <a:pt x="24337" y="72"/>
                      <a:pt x="24266" y="1"/>
                      <a:pt x="2419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3" name="Google Shape;983;p54"/>
              <p:cNvSpPr/>
              <p:nvPr/>
            </p:nvSpPr>
            <p:spPr>
              <a:xfrm>
                <a:off x="3458867" y="4715638"/>
                <a:ext cx="225557" cy="4306"/>
              </a:xfrm>
              <a:custGeom>
                <a:avLst/>
                <a:gdLst/>
                <a:ahLst/>
                <a:cxnLst/>
                <a:rect l="l" t="t" r="r" b="b"/>
                <a:pathLst>
                  <a:path w="14876" h="284" extrusionOk="0">
                    <a:moveTo>
                      <a:pt x="142" y="1"/>
                    </a:moveTo>
                    <a:cubicBezTo>
                      <a:pt x="71" y="1"/>
                      <a:pt x="0" y="72"/>
                      <a:pt x="0" y="142"/>
                    </a:cubicBezTo>
                    <a:cubicBezTo>
                      <a:pt x="0" y="236"/>
                      <a:pt x="71" y="283"/>
                      <a:pt x="142" y="283"/>
                    </a:cubicBezTo>
                    <a:lnTo>
                      <a:pt x="14734" y="283"/>
                    </a:lnTo>
                    <a:cubicBezTo>
                      <a:pt x="14805" y="283"/>
                      <a:pt x="14875" y="236"/>
                      <a:pt x="14875" y="142"/>
                    </a:cubicBezTo>
                    <a:cubicBezTo>
                      <a:pt x="14875" y="72"/>
                      <a:pt x="14805" y="1"/>
                      <a:pt x="1473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4" name="Google Shape;984;p54"/>
              <p:cNvSpPr/>
              <p:nvPr/>
            </p:nvSpPr>
            <p:spPr>
              <a:xfrm>
                <a:off x="3393198" y="4418013"/>
                <a:ext cx="147410" cy="4306"/>
              </a:xfrm>
              <a:custGeom>
                <a:avLst/>
                <a:gdLst/>
                <a:ahLst/>
                <a:cxnLst/>
                <a:rect l="l" t="t" r="r" b="b"/>
                <a:pathLst>
                  <a:path w="9722" h="284" extrusionOk="0">
                    <a:moveTo>
                      <a:pt x="142" y="1"/>
                    </a:moveTo>
                    <a:cubicBezTo>
                      <a:pt x="71" y="1"/>
                      <a:pt x="1" y="72"/>
                      <a:pt x="1" y="142"/>
                    </a:cubicBezTo>
                    <a:cubicBezTo>
                      <a:pt x="1" y="213"/>
                      <a:pt x="71" y="283"/>
                      <a:pt x="142" y="283"/>
                    </a:cubicBezTo>
                    <a:lnTo>
                      <a:pt x="9556" y="283"/>
                    </a:lnTo>
                    <a:cubicBezTo>
                      <a:pt x="9651" y="283"/>
                      <a:pt x="9721" y="213"/>
                      <a:pt x="9721" y="142"/>
                    </a:cubicBezTo>
                    <a:cubicBezTo>
                      <a:pt x="9721" y="72"/>
                      <a:pt x="9651" y="1"/>
                      <a:pt x="955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5" name="Google Shape;985;p54"/>
              <p:cNvSpPr/>
              <p:nvPr/>
            </p:nvSpPr>
            <p:spPr>
              <a:xfrm>
                <a:off x="3589476" y="4418013"/>
                <a:ext cx="78163" cy="4306"/>
              </a:xfrm>
              <a:custGeom>
                <a:avLst/>
                <a:gdLst/>
                <a:ahLst/>
                <a:cxnLst/>
                <a:rect l="l" t="t" r="r" b="b"/>
                <a:pathLst>
                  <a:path w="5155" h="284" extrusionOk="0">
                    <a:moveTo>
                      <a:pt x="142" y="1"/>
                    </a:moveTo>
                    <a:cubicBezTo>
                      <a:pt x="71" y="1"/>
                      <a:pt x="1" y="72"/>
                      <a:pt x="1" y="142"/>
                    </a:cubicBezTo>
                    <a:cubicBezTo>
                      <a:pt x="1" y="213"/>
                      <a:pt x="71" y="283"/>
                      <a:pt x="142" y="283"/>
                    </a:cubicBezTo>
                    <a:lnTo>
                      <a:pt x="5014" y="283"/>
                    </a:lnTo>
                    <a:cubicBezTo>
                      <a:pt x="5108" y="283"/>
                      <a:pt x="5155" y="213"/>
                      <a:pt x="5155" y="142"/>
                    </a:cubicBezTo>
                    <a:cubicBezTo>
                      <a:pt x="5155" y="72"/>
                      <a:pt x="5108" y="1"/>
                      <a:pt x="501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6" name="Google Shape;986;p54"/>
              <p:cNvSpPr/>
              <p:nvPr/>
            </p:nvSpPr>
            <p:spPr>
              <a:xfrm>
                <a:off x="3707244" y="4418013"/>
                <a:ext cx="41409" cy="4306"/>
              </a:xfrm>
              <a:custGeom>
                <a:avLst/>
                <a:gdLst/>
                <a:ahLst/>
                <a:cxnLst/>
                <a:rect l="l" t="t" r="r" b="b"/>
                <a:pathLst>
                  <a:path w="2731" h="284" extrusionOk="0">
                    <a:moveTo>
                      <a:pt x="142" y="1"/>
                    </a:moveTo>
                    <a:cubicBezTo>
                      <a:pt x="71" y="1"/>
                      <a:pt x="0" y="72"/>
                      <a:pt x="0" y="142"/>
                    </a:cubicBezTo>
                    <a:cubicBezTo>
                      <a:pt x="0" y="213"/>
                      <a:pt x="71" y="283"/>
                      <a:pt x="142" y="283"/>
                    </a:cubicBezTo>
                    <a:lnTo>
                      <a:pt x="2589" y="283"/>
                    </a:lnTo>
                    <a:cubicBezTo>
                      <a:pt x="2660" y="283"/>
                      <a:pt x="2731" y="213"/>
                      <a:pt x="2731" y="142"/>
                    </a:cubicBezTo>
                    <a:cubicBezTo>
                      <a:pt x="2731" y="72"/>
                      <a:pt x="2660" y="1"/>
                      <a:pt x="258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7" name="Google Shape;987;p54"/>
              <p:cNvSpPr/>
              <p:nvPr/>
            </p:nvSpPr>
            <p:spPr>
              <a:xfrm>
                <a:off x="3874865" y="4370585"/>
                <a:ext cx="151792" cy="166939"/>
              </a:xfrm>
              <a:custGeom>
                <a:avLst/>
                <a:gdLst/>
                <a:ahLst/>
                <a:cxnLst/>
                <a:rect l="l" t="t" r="r" b="b"/>
                <a:pathLst>
                  <a:path w="10011" h="11010" extrusionOk="0">
                    <a:moveTo>
                      <a:pt x="5387" y="0"/>
                    </a:moveTo>
                    <a:cubicBezTo>
                      <a:pt x="5049" y="0"/>
                      <a:pt x="4721" y="173"/>
                      <a:pt x="4550" y="469"/>
                    </a:cubicBezTo>
                    <a:lnTo>
                      <a:pt x="360" y="7577"/>
                    </a:lnTo>
                    <a:cubicBezTo>
                      <a:pt x="1" y="8191"/>
                      <a:pt x="478" y="8900"/>
                      <a:pt x="1160" y="8900"/>
                    </a:cubicBezTo>
                    <a:cubicBezTo>
                      <a:pt x="1236" y="8900"/>
                      <a:pt x="1315" y="8891"/>
                      <a:pt x="1396" y="8872"/>
                    </a:cubicBezTo>
                    <a:lnTo>
                      <a:pt x="2408" y="8660"/>
                    </a:lnTo>
                    <a:cubicBezTo>
                      <a:pt x="2485" y="8641"/>
                      <a:pt x="2563" y="8631"/>
                      <a:pt x="2640" y="8631"/>
                    </a:cubicBezTo>
                    <a:cubicBezTo>
                      <a:pt x="3031" y="8631"/>
                      <a:pt x="3396" y="8871"/>
                      <a:pt x="3514" y="9225"/>
                    </a:cubicBezTo>
                    <a:lnTo>
                      <a:pt x="3961" y="10402"/>
                    </a:lnTo>
                    <a:cubicBezTo>
                      <a:pt x="4099" y="10802"/>
                      <a:pt x="4470" y="11010"/>
                      <a:pt x="4848" y="11010"/>
                    </a:cubicBezTo>
                    <a:cubicBezTo>
                      <a:pt x="5179" y="11010"/>
                      <a:pt x="5516" y="10850"/>
                      <a:pt x="5703" y="10519"/>
                    </a:cubicBezTo>
                    <a:lnTo>
                      <a:pt x="9751" y="3364"/>
                    </a:lnTo>
                    <a:cubicBezTo>
                      <a:pt x="10010" y="2964"/>
                      <a:pt x="9845" y="2446"/>
                      <a:pt x="9422" y="2188"/>
                    </a:cubicBezTo>
                    <a:lnTo>
                      <a:pt x="5891" y="140"/>
                    </a:lnTo>
                    <a:cubicBezTo>
                      <a:pt x="5733" y="45"/>
                      <a:pt x="5558" y="0"/>
                      <a:pt x="538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8" name="Google Shape;988;p54"/>
              <p:cNvSpPr/>
              <p:nvPr/>
            </p:nvSpPr>
            <p:spPr>
              <a:xfrm>
                <a:off x="3875320" y="4368325"/>
                <a:ext cx="153824" cy="171397"/>
              </a:xfrm>
              <a:custGeom>
                <a:avLst/>
                <a:gdLst/>
                <a:ahLst/>
                <a:cxnLst/>
                <a:rect l="l" t="t" r="r" b="b"/>
                <a:pathLst>
                  <a:path w="10145" h="11304" extrusionOk="0">
                    <a:moveTo>
                      <a:pt x="5366" y="292"/>
                    </a:moveTo>
                    <a:cubicBezTo>
                      <a:pt x="5511" y="292"/>
                      <a:pt x="5657" y="328"/>
                      <a:pt x="5791" y="407"/>
                    </a:cubicBezTo>
                    <a:lnTo>
                      <a:pt x="9321" y="2454"/>
                    </a:lnTo>
                    <a:cubicBezTo>
                      <a:pt x="9674" y="2666"/>
                      <a:pt x="9792" y="3090"/>
                      <a:pt x="9604" y="3443"/>
                    </a:cubicBezTo>
                    <a:lnTo>
                      <a:pt x="5555" y="10598"/>
                    </a:lnTo>
                    <a:cubicBezTo>
                      <a:pt x="5385" y="10896"/>
                      <a:pt x="5080" y="11001"/>
                      <a:pt x="4814" y="11001"/>
                    </a:cubicBezTo>
                    <a:cubicBezTo>
                      <a:pt x="4786" y="11001"/>
                      <a:pt x="4759" y="11000"/>
                      <a:pt x="4732" y="10998"/>
                    </a:cubicBezTo>
                    <a:cubicBezTo>
                      <a:pt x="4426" y="10974"/>
                      <a:pt x="4167" y="10786"/>
                      <a:pt x="4073" y="10503"/>
                    </a:cubicBezTo>
                    <a:lnTo>
                      <a:pt x="3625" y="9327"/>
                    </a:lnTo>
                    <a:cubicBezTo>
                      <a:pt x="3484" y="8903"/>
                      <a:pt x="3061" y="8621"/>
                      <a:pt x="2613" y="8621"/>
                    </a:cubicBezTo>
                    <a:cubicBezTo>
                      <a:pt x="2519" y="8621"/>
                      <a:pt x="2425" y="8644"/>
                      <a:pt x="2354" y="8668"/>
                    </a:cubicBezTo>
                    <a:lnTo>
                      <a:pt x="1342" y="8880"/>
                    </a:lnTo>
                    <a:cubicBezTo>
                      <a:pt x="1270" y="8897"/>
                      <a:pt x="1200" y="8904"/>
                      <a:pt x="1134" y="8904"/>
                    </a:cubicBezTo>
                    <a:cubicBezTo>
                      <a:pt x="836" y="8904"/>
                      <a:pt x="611" y="8747"/>
                      <a:pt x="495" y="8574"/>
                    </a:cubicBezTo>
                    <a:cubicBezTo>
                      <a:pt x="330" y="8338"/>
                      <a:pt x="307" y="8056"/>
                      <a:pt x="472" y="7797"/>
                    </a:cubicBezTo>
                    <a:lnTo>
                      <a:pt x="4637" y="689"/>
                    </a:lnTo>
                    <a:cubicBezTo>
                      <a:pt x="4794" y="438"/>
                      <a:pt x="5077" y="292"/>
                      <a:pt x="5366" y="292"/>
                    </a:cubicBezTo>
                    <a:close/>
                    <a:moveTo>
                      <a:pt x="5378" y="0"/>
                    </a:moveTo>
                    <a:cubicBezTo>
                      <a:pt x="4982" y="0"/>
                      <a:pt x="4584" y="200"/>
                      <a:pt x="4379" y="548"/>
                    </a:cubicBezTo>
                    <a:lnTo>
                      <a:pt x="213" y="7656"/>
                    </a:lnTo>
                    <a:cubicBezTo>
                      <a:pt x="1" y="8009"/>
                      <a:pt x="24" y="8432"/>
                      <a:pt x="260" y="8762"/>
                    </a:cubicBezTo>
                    <a:cubicBezTo>
                      <a:pt x="463" y="9039"/>
                      <a:pt x="781" y="9200"/>
                      <a:pt x="1125" y="9200"/>
                    </a:cubicBezTo>
                    <a:cubicBezTo>
                      <a:pt x="1220" y="9200"/>
                      <a:pt x="1316" y="9187"/>
                      <a:pt x="1413" y="9162"/>
                    </a:cubicBezTo>
                    <a:lnTo>
                      <a:pt x="2425" y="8950"/>
                    </a:lnTo>
                    <a:cubicBezTo>
                      <a:pt x="2489" y="8935"/>
                      <a:pt x="2554" y="8928"/>
                      <a:pt x="2617" y="8928"/>
                    </a:cubicBezTo>
                    <a:cubicBezTo>
                      <a:pt x="2947" y="8928"/>
                      <a:pt x="3248" y="9125"/>
                      <a:pt x="3366" y="9421"/>
                    </a:cubicBezTo>
                    <a:lnTo>
                      <a:pt x="3790" y="10598"/>
                    </a:lnTo>
                    <a:cubicBezTo>
                      <a:pt x="3931" y="10998"/>
                      <a:pt x="4284" y="11257"/>
                      <a:pt x="4708" y="11304"/>
                    </a:cubicBezTo>
                    <a:lnTo>
                      <a:pt x="4826" y="11304"/>
                    </a:lnTo>
                    <a:cubicBezTo>
                      <a:pt x="5226" y="11304"/>
                      <a:pt x="5602" y="11092"/>
                      <a:pt x="5814" y="10739"/>
                    </a:cubicBezTo>
                    <a:lnTo>
                      <a:pt x="9862" y="3607"/>
                    </a:lnTo>
                    <a:cubicBezTo>
                      <a:pt x="10145" y="3113"/>
                      <a:pt x="9980" y="2501"/>
                      <a:pt x="9486" y="2219"/>
                    </a:cubicBezTo>
                    <a:lnTo>
                      <a:pt x="5932" y="148"/>
                    </a:lnTo>
                    <a:cubicBezTo>
                      <a:pt x="5762" y="48"/>
                      <a:pt x="5570" y="0"/>
                      <a:pt x="537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9" name="Google Shape;989;p54"/>
              <p:cNvSpPr/>
              <p:nvPr/>
            </p:nvSpPr>
            <p:spPr>
              <a:xfrm>
                <a:off x="3934924" y="4393738"/>
                <a:ext cx="49263" cy="83894"/>
              </a:xfrm>
              <a:custGeom>
                <a:avLst/>
                <a:gdLst/>
                <a:ahLst/>
                <a:cxnLst/>
                <a:rect l="l" t="t" r="r" b="b"/>
                <a:pathLst>
                  <a:path w="3249" h="5533" extrusionOk="0">
                    <a:moveTo>
                      <a:pt x="3057" y="1"/>
                    </a:moveTo>
                    <a:cubicBezTo>
                      <a:pt x="3013" y="1"/>
                      <a:pt x="2973" y="27"/>
                      <a:pt x="2942" y="72"/>
                    </a:cubicBezTo>
                    <a:lnTo>
                      <a:pt x="47" y="5321"/>
                    </a:lnTo>
                    <a:cubicBezTo>
                      <a:pt x="0" y="5391"/>
                      <a:pt x="24" y="5485"/>
                      <a:pt x="95" y="5532"/>
                    </a:cubicBezTo>
                    <a:lnTo>
                      <a:pt x="165" y="5532"/>
                    </a:lnTo>
                    <a:cubicBezTo>
                      <a:pt x="212" y="5532"/>
                      <a:pt x="283" y="5509"/>
                      <a:pt x="306" y="5462"/>
                    </a:cubicBezTo>
                    <a:lnTo>
                      <a:pt x="3201" y="213"/>
                    </a:lnTo>
                    <a:cubicBezTo>
                      <a:pt x="3248" y="143"/>
                      <a:pt x="3201" y="49"/>
                      <a:pt x="3131" y="25"/>
                    </a:cubicBezTo>
                    <a:cubicBezTo>
                      <a:pt x="3106" y="8"/>
                      <a:pt x="3081" y="1"/>
                      <a:pt x="305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0" name="Google Shape;990;p54"/>
              <p:cNvSpPr/>
              <p:nvPr/>
            </p:nvSpPr>
            <p:spPr>
              <a:xfrm>
                <a:off x="4002018" y="4369447"/>
                <a:ext cx="144574" cy="166985"/>
              </a:xfrm>
              <a:custGeom>
                <a:avLst/>
                <a:gdLst/>
                <a:ahLst/>
                <a:cxnLst/>
                <a:rect l="l" t="t" r="r" b="b"/>
                <a:pathLst>
                  <a:path w="9535" h="11013" extrusionOk="0">
                    <a:moveTo>
                      <a:pt x="4758" y="1"/>
                    </a:moveTo>
                    <a:cubicBezTo>
                      <a:pt x="4614" y="1"/>
                      <a:pt x="4469" y="31"/>
                      <a:pt x="4331" y="97"/>
                    </a:cubicBezTo>
                    <a:lnTo>
                      <a:pt x="612" y="1886"/>
                    </a:lnTo>
                    <a:cubicBezTo>
                      <a:pt x="188" y="2098"/>
                      <a:pt x="0" y="2616"/>
                      <a:pt x="188" y="3039"/>
                    </a:cubicBezTo>
                    <a:lnTo>
                      <a:pt x="3648" y="10453"/>
                    </a:lnTo>
                    <a:cubicBezTo>
                      <a:pt x="3816" y="10824"/>
                      <a:pt x="4183" y="11012"/>
                      <a:pt x="4548" y="11012"/>
                    </a:cubicBezTo>
                    <a:cubicBezTo>
                      <a:pt x="4901" y="11012"/>
                      <a:pt x="5251" y="10835"/>
                      <a:pt x="5413" y="10477"/>
                    </a:cubicBezTo>
                    <a:lnTo>
                      <a:pt x="5931" y="9347"/>
                    </a:lnTo>
                    <a:cubicBezTo>
                      <a:pt x="6080" y="9012"/>
                      <a:pt x="6421" y="8809"/>
                      <a:pt x="6790" y="8809"/>
                    </a:cubicBezTo>
                    <a:cubicBezTo>
                      <a:pt x="6887" y="8809"/>
                      <a:pt x="6986" y="8823"/>
                      <a:pt x="7084" y="8853"/>
                    </a:cubicBezTo>
                    <a:lnTo>
                      <a:pt x="8073" y="9159"/>
                    </a:lnTo>
                    <a:cubicBezTo>
                      <a:pt x="8175" y="9189"/>
                      <a:pt x="8276" y="9203"/>
                      <a:pt x="8373" y="9203"/>
                    </a:cubicBezTo>
                    <a:cubicBezTo>
                      <a:pt x="9036" y="9203"/>
                      <a:pt x="9534" y="8551"/>
                      <a:pt x="9226" y="7935"/>
                    </a:cubicBezTo>
                    <a:lnTo>
                      <a:pt x="5649" y="544"/>
                    </a:lnTo>
                    <a:cubicBezTo>
                      <a:pt x="5479" y="205"/>
                      <a:pt x="5126" y="1"/>
                      <a:pt x="475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1" name="Google Shape;991;p54"/>
              <p:cNvSpPr/>
              <p:nvPr/>
            </p:nvSpPr>
            <p:spPr>
              <a:xfrm>
                <a:off x="3999516" y="4367309"/>
                <a:ext cx="147046" cy="171351"/>
              </a:xfrm>
              <a:custGeom>
                <a:avLst/>
                <a:gdLst/>
                <a:ahLst/>
                <a:cxnLst/>
                <a:rect l="l" t="t" r="r" b="b"/>
                <a:pathLst>
                  <a:path w="9698" h="11301" extrusionOk="0">
                    <a:moveTo>
                      <a:pt x="4919" y="309"/>
                    </a:moveTo>
                    <a:cubicBezTo>
                      <a:pt x="5225" y="309"/>
                      <a:pt x="5531" y="474"/>
                      <a:pt x="5673" y="756"/>
                    </a:cubicBezTo>
                    <a:lnTo>
                      <a:pt x="9250" y="8146"/>
                    </a:lnTo>
                    <a:cubicBezTo>
                      <a:pt x="9391" y="8405"/>
                      <a:pt x="9344" y="8688"/>
                      <a:pt x="9156" y="8923"/>
                    </a:cubicBezTo>
                    <a:cubicBezTo>
                      <a:pt x="9030" y="9067"/>
                      <a:pt x="8820" y="9198"/>
                      <a:pt x="8549" y="9198"/>
                    </a:cubicBezTo>
                    <a:cubicBezTo>
                      <a:pt x="8467" y="9198"/>
                      <a:pt x="8378" y="9186"/>
                      <a:pt x="8285" y="9158"/>
                    </a:cubicBezTo>
                    <a:lnTo>
                      <a:pt x="7297" y="8852"/>
                    </a:lnTo>
                    <a:cubicBezTo>
                      <a:pt x="7181" y="8817"/>
                      <a:pt x="7064" y="8800"/>
                      <a:pt x="6949" y="8800"/>
                    </a:cubicBezTo>
                    <a:cubicBezTo>
                      <a:pt x="6529" y="8800"/>
                      <a:pt x="6140" y="9029"/>
                      <a:pt x="5955" y="9417"/>
                    </a:cubicBezTo>
                    <a:lnTo>
                      <a:pt x="5437" y="10570"/>
                    </a:lnTo>
                    <a:cubicBezTo>
                      <a:pt x="5319" y="10829"/>
                      <a:pt x="5037" y="11018"/>
                      <a:pt x="4708" y="11018"/>
                    </a:cubicBezTo>
                    <a:cubicBezTo>
                      <a:pt x="4449" y="11018"/>
                      <a:pt x="4096" y="10876"/>
                      <a:pt x="3954" y="10547"/>
                    </a:cubicBezTo>
                    <a:lnTo>
                      <a:pt x="495" y="3133"/>
                    </a:lnTo>
                    <a:cubicBezTo>
                      <a:pt x="330" y="2757"/>
                      <a:pt x="471" y="2356"/>
                      <a:pt x="848" y="2168"/>
                    </a:cubicBezTo>
                    <a:lnTo>
                      <a:pt x="4566" y="379"/>
                    </a:lnTo>
                    <a:cubicBezTo>
                      <a:pt x="4684" y="332"/>
                      <a:pt x="4802" y="309"/>
                      <a:pt x="4919" y="309"/>
                    </a:cubicBezTo>
                    <a:close/>
                    <a:moveTo>
                      <a:pt x="4930" y="1"/>
                    </a:moveTo>
                    <a:cubicBezTo>
                      <a:pt x="4760" y="1"/>
                      <a:pt x="4588" y="39"/>
                      <a:pt x="4425" y="121"/>
                    </a:cubicBezTo>
                    <a:lnTo>
                      <a:pt x="730" y="1909"/>
                    </a:lnTo>
                    <a:cubicBezTo>
                      <a:pt x="212" y="2145"/>
                      <a:pt x="0" y="2733"/>
                      <a:pt x="236" y="3251"/>
                    </a:cubicBezTo>
                    <a:lnTo>
                      <a:pt x="3672" y="10665"/>
                    </a:lnTo>
                    <a:cubicBezTo>
                      <a:pt x="3860" y="11065"/>
                      <a:pt x="4260" y="11300"/>
                      <a:pt x="4708" y="11300"/>
                    </a:cubicBezTo>
                    <a:cubicBezTo>
                      <a:pt x="5155" y="11300"/>
                      <a:pt x="5531" y="11065"/>
                      <a:pt x="5696" y="10688"/>
                    </a:cubicBezTo>
                    <a:lnTo>
                      <a:pt x="6237" y="9535"/>
                    </a:lnTo>
                    <a:cubicBezTo>
                      <a:pt x="6367" y="9258"/>
                      <a:pt x="6655" y="9097"/>
                      <a:pt x="6955" y="9097"/>
                    </a:cubicBezTo>
                    <a:cubicBezTo>
                      <a:pt x="7037" y="9097"/>
                      <a:pt x="7121" y="9109"/>
                      <a:pt x="7202" y="9135"/>
                    </a:cubicBezTo>
                    <a:lnTo>
                      <a:pt x="8191" y="9441"/>
                    </a:lnTo>
                    <a:cubicBezTo>
                      <a:pt x="8308" y="9478"/>
                      <a:pt x="8425" y="9495"/>
                      <a:pt x="8539" y="9495"/>
                    </a:cubicBezTo>
                    <a:cubicBezTo>
                      <a:pt x="8862" y="9495"/>
                      <a:pt x="9165" y="9355"/>
                      <a:pt x="9391" y="9111"/>
                    </a:cubicBezTo>
                    <a:cubicBezTo>
                      <a:pt x="9650" y="8805"/>
                      <a:pt x="9697" y="8382"/>
                      <a:pt x="9532" y="8005"/>
                    </a:cubicBezTo>
                    <a:lnTo>
                      <a:pt x="5955" y="638"/>
                    </a:lnTo>
                    <a:cubicBezTo>
                      <a:pt x="5754" y="236"/>
                      <a:pt x="5350" y="1"/>
                      <a:pt x="493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2" name="Google Shape;992;p54"/>
              <p:cNvSpPr/>
              <p:nvPr/>
            </p:nvSpPr>
            <p:spPr>
              <a:xfrm>
                <a:off x="4044473" y="4389341"/>
                <a:ext cx="44275" cy="91854"/>
              </a:xfrm>
              <a:custGeom>
                <a:avLst/>
                <a:gdLst/>
                <a:ahLst/>
                <a:cxnLst/>
                <a:rect l="l" t="t" r="r" b="b"/>
                <a:pathLst>
                  <a:path w="2920" h="6058" extrusionOk="0">
                    <a:moveTo>
                      <a:pt x="148" y="1"/>
                    </a:moveTo>
                    <a:cubicBezTo>
                      <a:pt x="130" y="1"/>
                      <a:pt x="112" y="4"/>
                      <a:pt x="95" y="9"/>
                    </a:cubicBezTo>
                    <a:cubicBezTo>
                      <a:pt x="24" y="56"/>
                      <a:pt x="1" y="150"/>
                      <a:pt x="24" y="221"/>
                    </a:cubicBezTo>
                    <a:lnTo>
                      <a:pt x="2637" y="5964"/>
                    </a:lnTo>
                    <a:cubicBezTo>
                      <a:pt x="2660" y="6011"/>
                      <a:pt x="2708" y="6058"/>
                      <a:pt x="2755" y="6058"/>
                    </a:cubicBezTo>
                    <a:cubicBezTo>
                      <a:pt x="2778" y="6058"/>
                      <a:pt x="2802" y="6058"/>
                      <a:pt x="2825" y="6034"/>
                    </a:cubicBezTo>
                    <a:cubicBezTo>
                      <a:pt x="2896" y="6011"/>
                      <a:pt x="2919" y="5917"/>
                      <a:pt x="2896" y="5846"/>
                    </a:cubicBezTo>
                    <a:lnTo>
                      <a:pt x="283" y="103"/>
                    </a:lnTo>
                    <a:cubicBezTo>
                      <a:pt x="265" y="31"/>
                      <a:pt x="206" y="1"/>
                      <a:pt x="14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3" name="Google Shape;993;p54"/>
              <p:cNvSpPr/>
              <p:nvPr/>
            </p:nvSpPr>
            <p:spPr>
              <a:xfrm>
                <a:off x="3882113" y="4207118"/>
                <a:ext cx="256595" cy="252668"/>
              </a:xfrm>
              <a:custGeom>
                <a:avLst/>
                <a:gdLst/>
                <a:ahLst/>
                <a:cxnLst/>
                <a:rect l="l" t="t" r="r" b="b"/>
                <a:pathLst>
                  <a:path w="16923" h="16664" extrusionOk="0">
                    <a:moveTo>
                      <a:pt x="8473" y="0"/>
                    </a:moveTo>
                    <a:cubicBezTo>
                      <a:pt x="3789" y="0"/>
                      <a:pt x="0" y="3719"/>
                      <a:pt x="0" y="8332"/>
                    </a:cubicBezTo>
                    <a:cubicBezTo>
                      <a:pt x="0" y="12921"/>
                      <a:pt x="3789" y="16664"/>
                      <a:pt x="8473" y="16664"/>
                    </a:cubicBezTo>
                    <a:cubicBezTo>
                      <a:pt x="13133" y="16664"/>
                      <a:pt x="16922" y="12921"/>
                      <a:pt x="16922" y="8332"/>
                    </a:cubicBezTo>
                    <a:cubicBezTo>
                      <a:pt x="16922" y="3719"/>
                      <a:pt x="13133" y="0"/>
                      <a:pt x="847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4" name="Google Shape;994;p54"/>
              <p:cNvSpPr/>
              <p:nvPr/>
            </p:nvSpPr>
            <p:spPr>
              <a:xfrm>
                <a:off x="3880672" y="4205328"/>
                <a:ext cx="259461" cy="255882"/>
              </a:xfrm>
              <a:custGeom>
                <a:avLst/>
                <a:gdLst/>
                <a:ahLst/>
                <a:cxnLst/>
                <a:rect l="l" t="t" r="r" b="b"/>
                <a:pathLst>
                  <a:path w="17112" h="16876" extrusionOk="0">
                    <a:moveTo>
                      <a:pt x="8568" y="212"/>
                    </a:moveTo>
                    <a:cubicBezTo>
                      <a:pt x="13157" y="212"/>
                      <a:pt x="16900" y="3908"/>
                      <a:pt x="16900" y="8450"/>
                    </a:cubicBezTo>
                    <a:cubicBezTo>
                      <a:pt x="16900" y="12969"/>
                      <a:pt x="13157" y="16664"/>
                      <a:pt x="8568" y="16664"/>
                    </a:cubicBezTo>
                    <a:cubicBezTo>
                      <a:pt x="3955" y="16664"/>
                      <a:pt x="213" y="12969"/>
                      <a:pt x="213" y="8450"/>
                    </a:cubicBezTo>
                    <a:cubicBezTo>
                      <a:pt x="213" y="3908"/>
                      <a:pt x="3955" y="212"/>
                      <a:pt x="8568" y="212"/>
                    </a:cubicBezTo>
                    <a:close/>
                    <a:moveTo>
                      <a:pt x="8568" y="1"/>
                    </a:moveTo>
                    <a:cubicBezTo>
                      <a:pt x="3837" y="1"/>
                      <a:pt x="1" y="3790"/>
                      <a:pt x="1" y="8450"/>
                    </a:cubicBezTo>
                    <a:cubicBezTo>
                      <a:pt x="1" y="13087"/>
                      <a:pt x="3837" y="16876"/>
                      <a:pt x="8568" y="16876"/>
                    </a:cubicBezTo>
                    <a:cubicBezTo>
                      <a:pt x="13275" y="16876"/>
                      <a:pt x="17112" y="13087"/>
                      <a:pt x="17112" y="8450"/>
                    </a:cubicBezTo>
                    <a:cubicBezTo>
                      <a:pt x="17112" y="3790"/>
                      <a:pt x="13275" y="1"/>
                      <a:pt x="856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5" name="Google Shape;995;p54"/>
              <p:cNvSpPr/>
              <p:nvPr/>
            </p:nvSpPr>
            <p:spPr>
              <a:xfrm>
                <a:off x="3914576" y="4238868"/>
                <a:ext cx="191654" cy="189152"/>
              </a:xfrm>
              <a:custGeom>
                <a:avLst/>
                <a:gdLst/>
                <a:ahLst/>
                <a:cxnLst/>
                <a:rect l="l" t="t" r="r" b="b"/>
                <a:pathLst>
                  <a:path w="12640" h="12475" extrusionOk="0">
                    <a:moveTo>
                      <a:pt x="6332" y="1"/>
                    </a:moveTo>
                    <a:cubicBezTo>
                      <a:pt x="2825" y="1"/>
                      <a:pt x="1" y="2802"/>
                      <a:pt x="1" y="6238"/>
                    </a:cubicBezTo>
                    <a:cubicBezTo>
                      <a:pt x="1" y="9674"/>
                      <a:pt x="2825" y="12475"/>
                      <a:pt x="6332" y="12475"/>
                    </a:cubicBezTo>
                    <a:cubicBezTo>
                      <a:pt x="9815" y="12475"/>
                      <a:pt x="12640" y="9674"/>
                      <a:pt x="12640" y="6238"/>
                    </a:cubicBezTo>
                    <a:cubicBezTo>
                      <a:pt x="12640" y="2802"/>
                      <a:pt x="9815" y="1"/>
                      <a:pt x="633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6" name="Google Shape;996;p54"/>
              <p:cNvSpPr/>
              <p:nvPr/>
            </p:nvSpPr>
            <p:spPr>
              <a:xfrm>
                <a:off x="3912438" y="4236730"/>
                <a:ext cx="195930" cy="193443"/>
              </a:xfrm>
              <a:custGeom>
                <a:avLst/>
                <a:gdLst/>
                <a:ahLst/>
                <a:cxnLst/>
                <a:rect l="l" t="t" r="r" b="b"/>
                <a:pathLst>
                  <a:path w="12922" h="12758" extrusionOk="0">
                    <a:moveTo>
                      <a:pt x="6473" y="283"/>
                    </a:moveTo>
                    <a:cubicBezTo>
                      <a:pt x="9862" y="283"/>
                      <a:pt x="12639" y="3013"/>
                      <a:pt x="12639" y="6379"/>
                    </a:cubicBezTo>
                    <a:cubicBezTo>
                      <a:pt x="12639" y="9721"/>
                      <a:pt x="9862" y="12451"/>
                      <a:pt x="6473" y="12451"/>
                    </a:cubicBezTo>
                    <a:cubicBezTo>
                      <a:pt x="3060" y="12451"/>
                      <a:pt x="283" y="9721"/>
                      <a:pt x="283" y="6379"/>
                    </a:cubicBezTo>
                    <a:cubicBezTo>
                      <a:pt x="283" y="3013"/>
                      <a:pt x="3060" y="283"/>
                      <a:pt x="6473" y="283"/>
                    </a:cubicBezTo>
                    <a:close/>
                    <a:moveTo>
                      <a:pt x="6473" y="1"/>
                    </a:moveTo>
                    <a:cubicBezTo>
                      <a:pt x="2896" y="1"/>
                      <a:pt x="1" y="2872"/>
                      <a:pt x="1" y="6379"/>
                    </a:cubicBezTo>
                    <a:cubicBezTo>
                      <a:pt x="1" y="9886"/>
                      <a:pt x="2896" y="12757"/>
                      <a:pt x="6473" y="12757"/>
                    </a:cubicBezTo>
                    <a:cubicBezTo>
                      <a:pt x="10027" y="12757"/>
                      <a:pt x="12922" y="9886"/>
                      <a:pt x="12922" y="6379"/>
                    </a:cubicBezTo>
                    <a:cubicBezTo>
                      <a:pt x="12922" y="2872"/>
                      <a:pt x="10027" y="1"/>
                      <a:pt x="647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7" name="Google Shape;997;p54"/>
              <p:cNvSpPr/>
              <p:nvPr/>
            </p:nvSpPr>
            <p:spPr>
              <a:xfrm>
                <a:off x="3947766" y="4276789"/>
                <a:ext cx="122058" cy="120451"/>
              </a:xfrm>
              <a:custGeom>
                <a:avLst/>
                <a:gdLst/>
                <a:ahLst/>
                <a:cxnLst/>
                <a:rect l="l" t="t" r="r" b="b"/>
                <a:pathLst>
                  <a:path w="8050" h="7944" extrusionOk="0">
                    <a:moveTo>
                      <a:pt x="2797" y="881"/>
                    </a:moveTo>
                    <a:cubicBezTo>
                      <a:pt x="2853" y="881"/>
                      <a:pt x="2909" y="884"/>
                      <a:pt x="2966" y="889"/>
                    </a:cubicBezTo>
                    <a:cubicBezTo>
                      <a:pt x="3013" y="889"/>
                      <a:pt x="3060" y="889"/>
                      <a:pt x="3084" y="913"/>
                    </a:cubicBezTo>
                    <a:cubicBezTo>
                      <a:pt x="3178" y="936"/>
                      <a:pt x="3225" y="983"/>
                      <a:pt x="3249" y="1077"/>
                    </a:cubicBezTo>
                    <a:cubicBezTo>
                      <a:pt x="3272" y="1172"/>
                      <a:pt x="3272" y="1266"/>
                      <a:pt x="3272" y="1360"/>
                    </a:cubicBezTo>
                    <a:cubicBezTo>
                      <a:pt x="3296" y="1713"/>
                      <a:pt x="3272" y="2042"/>
                      <a:pt x="3272" y="2395"/>
                    </a:cubicBezTo>
                    <a:lnTo>
                      <a:pt x="3296" y="2395"/>
                    </a:lnTo>
                    <a:cubicBezTo>
                      <a:pt x="3296" y="2748"/>
                      <a:pt x="3296" y="3078"/>
                      <a:pt x="3272" y="3431"/>
                    </a:cubicBezTo>
                    <a:cubicBezTo>
                      <a:pt x="3272" y="3525"/>
                      <a:pt x="3272" y="3619"/>
                      <a:pt x="3249" y="3713"/>
                    </a:cubicBezTo>
                    <a:cubicBezTo>
                      <a:pt x="3249" y="3831"/>
                      <a:pt x="3178" y="3902"/>
                      <a:pt x="3060" y="3925"/>
                    </a:cubicBezTo>
                    <a:cubicBezTo>
                      <a:pt x="2990" y="3949"/>
                      <a:pt x="2919" y="3972"/>
                      <a:pt x="2825" y="3972"/>
                    </a:cubicBezTo>
                    <a:cubicBezTo>
                      <a:pt x="2189" y="3949"/>
                      <a:pt x="1695" y="3643"/>
                      <a:pt x="1413" y="3054"/>
                    </a:cubicBezTo>
                    <a:cubicBezTo>
                      <a:pt x="1154" y="2466"/>
                      <a:pt x="1248" y="1901"/>
                      <a:pt x="1672" y="1407"/>
                    </a:cubicBezTo>
                    <a:cubicBezTo>
                      <a:pt x="1965" y="1051"/>
                      <a:pt x="2351" y="881"/>
                      <a:pt x="2797" y="881"/>
                    </a:cubicBezTo>
                    <a:close/>
                    <a:moveTo>
                      <a:pt x="3869" y="1"/>
                    </a:moveTo>
                    <a:cubicBezTo>
                      <a:pt x="3531" y="1"/>
                      <a:pt x="3190" y="6"/>
                      <a:pt x="2849" y="18"/>
                    </a:cubicBezTo>
                    <a:cubicBezTo>
                      <a:pt x="2684" y="18"/>
                      <a:pt x="2519" y="18"/>
                      <a:pt x="2354" y="65"/>
                    </a:cubicBezTo>
                    <a:cubicBezTo>
                      <a:pt x="848" y="348"/>
                      <a:pt x="1" y="1925"/>
                      <a:pt x="589" y="3337"/>
                    </a:cubicBezTo>
                    <a:cubicBezTo>
                      <a:pt x="974" y="4266"/>
                      <a:pt x="1861" y="4846"/>
                      <a:pt x="2851" y="4846"/>
                    </a:cubicBezTo>
                    <a:cubicBezTo>
                      <a:pt x="2889" y="4846"/>
                      <a:pt x="2928" y="4845"/>
                      <a:pt x="2966" y="4843"/>
                    </a:cubicBezTo>
                    <a:cubicBezTo>
                      <a:pt x="4002" y="4773"/>
                      <a:pt x="4873" y="4066"/>
                      <a:pt x="5155" y="3078"/>
                    </a:cubicBezTo>
                    <a:cubicBezTo>
                      <a:pt x="5202" y="2890"/>
                      <a:pt x="5226" y="2701"/>
                      <a:pt x="5226" y="2490"/>
                    </a:cubicBezTo>
                    <a:cubicBezTo>
                      <a:pt x="5202" y="2419"/>
                      <a:pt x="5202" y="2372"/>
                      <a:pt x="5179" y="2301"/>
                    </a:cubicBezTo>
                    <a:cubicBezTo>
                      <a:pt x="5141" y="2131"/>
                      <a:pt x="4982" y="2022"/>
                      <a:pt x="4811" y="2022"/>
                    </a:cubicBezTo>
                    <a:cubicBezTo>
                      <a:pt x="4769" y="2022"/>
                      <a:pt x="4726" y="2028"/>
                      <a:pt x="4684" y="2042"/>
                    </a:cubicBezTo>
                    <a:cubicBezTo>
                      <a:pt x="4590" y="2089"/>
                      <a:pt x="4520" y="2136"/>
                      <a:pt x="4449" y="2231"/>
                    </a:cubicBezTo>
                    <a:cubicBezTo>
                      <a:pt x="4425" y="2278"/>
                      <a:pt x="4331" y="2490"/>
                      <a:pt x="4261" y="2490"/>
                    </a:cubicBezTo>
                    <a:cubicBezTo>
                      <a:pt x="4214" y="2490"/>
                      <a:pt x="4214" y="2372"/>
                      <a:pt x="4190" y="2325"/>
                    </a:cubicBezTo>
                    <a:cubicBezTo>
                      <a:pt x="4143" y="1948"/>
                      <a:pt x="4143" y="1548"/>
                      <a:pt x="4167" y="1172"/>
                    </a:cubicBezTo>
                    <a:cubicBezTo>
                      <a:pt x="4167" y="1148"/>
                      <a:pt x="4167" y="1124"/>
                      <a:pt x="4190" y="1101"/>
                    </a:cubicBezTo>
                    <a:cubicBezTo>
                      <a:pt x="4214" y="983"/>
                      <a:pt x="4261" y="936"/>
                      <a:pt x="4378" y="889"/>
                    </a:cubicBezTo>
                    <a:lnTo>
                      <a:pt x="4449" y="889"/>
                    </a:lnTo>
                    <a:cubicBezTo>
                      <a:pt x="4590" y="877"/>
                      <a:pt x="4725" y="871"/>
                      <a:pt x="4858" y="871"/>
                    </a:cubicBezTo>
                    <a:cubicBezTo>
                      <a:pt x="4990" y="871"/>
                      <a:pt x="5120" y="877"/>
                      <a:pt x="5249" y="889"/>
                    </a:cubicBezTo>
                    <a:cubicBezTo>
                      <a:pt x="6497" y="1101"/>
                      <a:pt x="7344" y="2348"/>
                      <a:pt x="7038" y="3572"/>
                    </a:cubicBezTo>
                    <a:cubicBezTo>
                      <a:pt x="6826" y="4561"/>
                      <a:pt x="5979" y="5243"/>
                      <a:pt x="4967" y="5290"/>
                    </a:cubicBezTo>
                    <a:cubicBezTo>
                      <a:pt x="4920" y="5298"/>
                      <a:pt x="4873" y="5301"/>
                      <a:pt x="4826" y="5301"/>
                    </a:cubicBezTo>
                    <a:cubicBezTo>
                      <a:pt x="4731" y="5301"/>
                      <a:pt x="4637" y="5290"/>
                      <a:pt x="4543" y="5290"/>
                    </a:cubicBezTo>
                    <a:cubicBezTo>
                      <a:pt x="4449" y="5302"/>
                      <a:pt x="4349" y="5302"/>
                      <a:pt x="4246" y="5302"/>
                    </a:cubicBezTo>
                    <a:cubicBezTo>
                      <a:pt x="4143" y="5302"/>
                      <a:pt x="4037" y="5302"/>
                      <a:pt x="3931" y="5314"/>
                    </a:cubicBezTo>
                    <a:cubicBezTo>
                      <a:pt x="3837" y="5314"/>
                      <a:pt x="3743" y="5314"/>
                      <a:pt x="3649" y="5337"/>
                    </a:cubicBezTo>
                    <a:cubicBezTo>
                      <a:pt x="3460" y="5384"/>
                      <a:pt x="3319" y="5502"/>
                      <a:pt x="3296" y="5690"/>
                    </a:cubicBezTo>
                    <a:cubicBezTo>
                      <a:pt x="3272" y="5785"/>
                      <a:pt x="3272" y="5902"/>
                      <a:pt x="3272" y="5996"/>
                    </a:cubicBezTo>
                    <a:lnTo>
                      <a:pt x="3272" y="6655"/>
                    </a:lnTo>
                    <a:cubicBezTo>
                      <a:pt x="3272" y="6891"/>
                      <a:pt x="3272" y="7150"/>
                      <a:pt x="3272" y="7409"/>
                    </a:cubicBezTo>
                    <a:cubicBezTo>
                      <a:pt x="3272" y="7503"/>
                      <a:pt x="3296" y="7620"/>
                      <a:pt x="3343" y="7715"/>
                    </a:cubicBezTo>
                    <a:cubicBezTo>
                      <a:pt x="3409" y="7865"/>
                      <a:pt x="3547" y="7944"/>
                      <a:pt x="3688" y="7944"/>
                    </a:cubicBezTo>
                    <a:cubicBezTo>
                      <a:pt x="3747" y="7944"/>
                      <a:pt x="3806" y="7930"/>
                      <a:pt x="3861" y="7903"/>
                    </a:cubicBezTo>
                    <a:cubicBezTo>
                      <a:pt x="3978" y="7856"/>
                      <a:pt x="4049" y="7762"/>
                      <a:pt x="4072" y="7644"/>
                    </a:cubicBezTo>
                    <a:cubicBezTo>
                      <a:pt x="4096" y="7550"/>
                      <a:pt x="4119" y="7456"/>
                      <a:pt x="4119" y="7361"/>
                    </a:cubicBezTo>
                    <a:cubicBezTo>
                      <a:pt x="4143" y="7150"/>
                      <a:pt x="4119" y="6938"/>
                      <a:pt x="4119" y="6702"/>
                    </a:cubicBezTo>
                    <a:cubicBezTo>
                      <a:pt x="4143" y="6608"/>
                      <a:pt x="4143" y="6514"/>
                      <a:pt x="4143" y="6420"/>
                    </a:cubicBezTo>
                    <a:cubicBezTo>
                      <a:pt x="4167" y="6302"/>
                      <a:pt x="4261" y="6208"/>
                      <a:pt x="4355" y="6185"/>
                    </a:cubicBezTo>
                    <a:lnTo>
                      <a:pt x="4661" y="6185"/>
                    </a:lnTo>
                    <a:cubicBezTo>
                      <a:pt x="4849" y="6161"/>
                      <a:pt x="5037" y="6161"/>
                      <a:pt x="5226" y="6138"/>
                    </a:cubicBezTo>
                    <a:cubicBezTo>
                      <a:pt x="5790" y="6091"/>
                      <a:pt x="6285" y="5879"/>
                      <a:pt x="6732" y="5549"/>
                    </a:cubicBezTo>
                    <a:cubicBezTo>
                      <a:pt x="7673" y="4820"/>
                      <a:pt x="8050" y="3855"/>
                      <a:pt x="7956" y="2678"/>
                    </a:cubicBezTo>
                    <a:cubicBezTo>
                      <a:pt x="7956" y="2607"/>
                      <a:pt x="7932" y="2513"/>
                      <a:pt x="7909" y="2419"/>
                    </a:cubicBezTo>
                    <a:cubicBezTo>
                      <a:pt x="7838" y="2231"/>
                      <a:pt x="7791" y="2042"/>
                      <a:pt x="7697" y="1854"/>
                    </a:cubicBezTo>
                    <a:cubicBezTo>
                      <a:pt x="7414" y="1172"/>
                      <a:pt x="6944" y="677"/>
                      <a:pt x="6285" y="348"/>
                    </a:cubicBezTo>
                    <a:cubicBezTo>
                      <a:pt x="5838" y="112"/>
                      <a:pt x="5367" y="18"/>
                      <a:pt x="4873" y="18"/>
                    </a:cubicBezTo>
                    <a:cubicBezTo>
                      <a:pt x="4543" y="6"/>
                      <a:pt x="4208" y="1"/>
                      <a:pt x="386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8" name="Google Shape;998;p54"/>
              <p:cNvSpPr/>
              <p:nvPr/>
            </p:nvSpPr>
            <p:spPr>
              <a:xfrm>
                <a:off x="3950617" y="4275000"/>
                <a:ext cx="120997" cy="123771"/>
              </a:xfrm>
              <a:custGeom>
                <a:avLst/>
                <a:gdLst/>
                <a:ahLst/>
                <a:cxnLst/>
                <a:rect l="l" t="t" r="r" b="b"/>
                <a:pathLst>
                  <a:path w="7980" h="8163" extrusionOk="0">
                    <a:moveTo>
                      <a:pt x="2778" y="1101"/>
                    </a:moveTo>
                    <a:cubicBezTo>
                      <a:pt x="2802" y="1101"/>
                      <a:pt x="2825" y="1101"/>
                      <a:pt x="2872" y="1125"/>
                    </a:cubicBezTo>
                    <a:cubicBezTo>
                      <a:pt x="2919" y="1148"/>
                      <a:pt x="2943" y="1172"/>
                      <a:pt x="2966" y="1219"/>
                    </a:cubicBezTo>
                    <a:cubicBezTo>
                      <a:pt x="2966" y="1290"/>
                      <a:pt x="2990" y="1384"/>
                      <a:pt x="2990" y="1478"/>
                    </a:cubicBezTo>
                    <a:cubicBezTo>
                      <a:pt x="2990" y="1713"/>
                      <a:pt x="2990" y="1949"/>
                      <a:pt x="2990" y="2160"/>
                    </a:cubicBezTo>
                    <a:cubicBezTo>
                      <a:pt x="2990" y="2278"/>
                      <a:pt x="2990" y="2396"/>
                      <a:pt x="2990" y="2513"/>
                    </a:cubicBezTo>
                    <a:cubicBezTo>
                      <a:pt x="2990" y="2537"/>
                      <a:pt x="2990" y="2560"/>
                      <a:pt x="2990" y="2560"/>
                    </a:cubicBezTo>
                    <a:cubicBezTo>
                      <a:pt x="2990" y="2890"/>
                      <a:pt x="2990" y="3219"/>
                      <a:pt x="2990" y="3549"/>
                    </a:cubicBezTo>
                    <a:cubicBezTo>
                      <a:pt x="2990" y="3643"/>
                      <a:pt x="2990" y="3737"/>
                      <a:pt x="2966" y="3808"/>
                    </a:cubicBezTo>
                    <a:cubicBezTo>
                      <a:pt x="2943" y="3878"/>
                      <a:pt x="2919" y="3926"/>
                      <a:pt x="2849" y="3949"/>
                    </a:cubicBezTo>
                    <a:cubicBezTo>
                      <a:pt x="2778" y="3949"/>
                      <a:pt x="2731" y="3973"/>
                      <a:pt x="2637" y="3973"/>
                    </a:cubicBezTo>
                    <a:cubicBezTo>
                      <a:pt x="2025" y="3973"/>
                      <a:pt x="1578" y="3667"/>
                      <a:pt x="1319" y="3125"/>
                    </a:cubicBezTo>
                    <a:cubicBezTo>
                      <a:pt x="1084" y="2584"/>
                      <a:pt x="1154" y="2043"/>
                      <a:pt x="1554" y="1595"/>
                    </a:cubicBezTo>
                    <a:cubicBezTo>
                      <a:pt x="1837" y="1266"/>
                      <a:pt x="2213" y="1101"/>
                      <a:pt x="2637" y="1101"/>
                    </a:cubicBezTo>
                    <a:close/>
                    <a:moveTo>
                      <a:pt x="2617" y="882"/>
                    </a:moveTo>
                    <a:cubicBezTo>
                      <a:pt x="2139" y="882"/>
                      <a:pt x="1707" y="1073"/>
                      <a:pt x="1390" y="1454"/>
                    </a:cubicBezTo>
                    <a:cubicBezTo>
                      <a:pt x="942" y="1972"/>
                      <a:pt x="848" y="2584"/>
                      <a:pt x="1131" y="3219"/>
                    </a:cubicBezTo>
                    <a:cubicBezTo>
                      <a:pt x="1413" y="3831"/>
                      <a:pt x="1931" y="4184"/>
                      <a:pt x="2637" y="4184"/>
                    </a:cubicBezTo>
                    <a:cubicBezTo>
                      <a:pt x="2755" y="4184"/>
                      <a:pt x="2825" y="4184"/>
                      <a:pt x="2919" y="4137"/>
                    </a:cubicBezTo>
                    <a:cubicBezTo>
                      <a:pt x="3061" y="4114"/>
                      <a:pt x="3155" y="3996"/>
                      <a:pt x="3178" y="3855"/>
                    </a:cubicBezTo>
                    <a:cubicBezTo>
                      <a:pt x="3202" y="3761"/>
                      <a:pt x="3202" y="3643"/>
                      <a:pt x="3202" y="3549"/>
                    </a:cubicBezTo>
                    <a:cubicBezTo>
                      <a:pt x="3202" y="3196"/>
                      <a:pt x="3202" y="2866"/>
                      <a:pt x="3202" y="2513"/>
                    </a:cubicBezTo>
                    <a:cubicBezTo>
                      <a:pt x="3202" y="2513"/>
                      <a:pt x="3202" y="2490"/>
                      <a:pt x="3202" y="2466"/>
                    </a:cubicBezTo>
                    <a:cubicBezTo>
                      <a:pt x="3202" y="2372"/>
                      <a:pt x="3202" y="2278"/>
                      <a:pt x="3202" y="2160"/>
                    </a:cubicBezTo>
                    <a:cubicBezTo>
                      <a:pt x="3202" y="1949"/>
                      <a:pt x="3202" y="1713"/>
                      <a:pt x="3202" y="1478"/>
                    </a:cubicBezTo>
                    <a:cubicBezTo>
                      <a:pt x="3202" y="1384"/>
                      <a:pt x="3202" y="1266"/>
                      <a:pt x="3178" y="1172"/>
                    </a:cubicBezTo>
                    <a:cubicBezTo>
                      <a:pt x="3131" y="1054"/>
                      <a:pt x="3061" y="960"/>
                      <a:pt x="2943" y="936"/>
                    </a:cubicBezTo>
                    <a:cubicBezTo>
                      <a:pt x="2896" y="889"/>
                      <a:pt x="2849" y="889"/>
                      <a:pt x="2778" y="889"/>
                    </a:cubicBezTo>
                    <a:cubicBezTo>
                      <a:pt x="2724" y="885"/>
                      <a:pt x="2670" y="882"/>
                      <a:pt x="2617" y="882"/>
                    </a:cubicBezTo>
                    <a:close/>
                    <a:moveTo>
                      <a:pt x="4685" y="230"/>
                    </a:moveTo>
                    <a:cubicBezTo>
                      <a:pt x="5179" y="230"/>
                      <a:pt x="5626" y="348"/>
                      <a:pt x="6050" y="560"/>
                    </a:cubicBezTo>
                    <a:cubicBezTo>
                      <a:pt x="6685" y="889"/>
                      <a:pt x="7132" y="1360"/>
                      <a:pt x="7415" y="2019"/>
                    </a:cubicBezTo>
                    <a:cubicBezTo>
                      <a:pt x="7485" y="2184"/>
                      <a:pt x="7532" y="2349"/>
                      <a:pt x="7603" y="2513"/>
                    </a:cubicBezTo>
                    <a:lnTo>
                      <a:pt x="7627" y="2584"/>
                    </a:lnTo>
                    <a:cubicBezTo>
                      <a:pt x="7650" y="2655"/>
                      <a:pt x="7650" y="2749"/>
                      <a:pt x="7650" y="2819"/>
                    </a:cubicBezTo>
                    <a:cubicBezTo>
                      <a:pt x="7744" y="3996"/>
                      <a:pt x="7368" y="4891"/>
                      <a:pt x="6473" y="5597"/>
                    </a:cubicBezTo>
                    <a:cubicBezTo>
                      <a:pt x="6050" y="5903"/>
                      <a:pt x="5555" y="6091"/>
                      <a:pt x="5038" y="6138"/>
                    </a:cubicBezTo>
                    <a:cubicBezTo>
                      <a:pt x="4943" y="6161"/>
                      <a:pt x="4849" y="6161"/>
                      <a:pt x="4755" y="6161"/>
                    </a:cubicBezTo>
                    <a:cubicBezTo>
                      <a:pt x="4661" y="6161"/>
                      <a:pt x="4543" y="6185"/>
                      <a:pt x="4473" y="6185"/>
                    </a:cubicBezTo>
                    <a:cubicBezTo>
                      <a:pt x="4379" y="6185"/>
                      <a:pt x="4261" y="6185"/>
                      <a:pt x="4167" y="6209"/>
                    </a:cubicBezTo>
                    <a:cubicBezTo>
                      <a:pt x="4002" y="6209"/>
                      <a:pt x="3861" y="6373"/>
                      <a:pt x="3861" y="6515"/>
                    </a:cubicBezTo>
                    <a:cubicBezTo>
                      <a:pt x="3837" y="6585"/>
                      <a:pt x="3837" y="6656"/>
                      <a:pt x="3837" y="6726"/>
                    </a:cubicBezTo>
                    <a:cubicBezTo>
                      <a:pt x="3837" y="6750"/>
                      <a:pt x="3837" y="6773"/>
                      <a:pt x="3814" y="6820"/>
                    </a:cubicBezTo>
                    <a:cubicBezTo>
                      <a:pt x="3814" y="6891"/>
                      <a:pt x="3814" y="6962"/>
                      <a:pt x="3837" y="7056"/>
                    </a:cubicBezTo>
                    <a:cubicBezTo>
                      <a:pt x="3837" y="7197"/>
                      <a:pt x="3837" y="7338"/>
                      <a:pt x="3814" y="7479"/>
                    </a:cubicBezTo>
                    <a:cubicBezTo>
                      <a:pt x="3814" y="7574"/>
                      <a:pt x="3814" y="7644"/>
                      <a:pt x="3790" y="7738"/>
                    </a:cubicBezTo>
                    <a:cubicBezTo>
                      <a:pt x="3767" y="7809"/>
                      <a:pt x="3720" y="7880"/>
                      <a:pt x="3625" y="7927"/>
                    </a:cubicBezTo>
                    <a:cubicBezTo>
                      <a:pt x="3590" y="7938"/>
                      <a:pt x="3555" y="7944"/>
                      <a:pt x="3520" y="7944"/>
                    </a:cubicBezTo>
                    <a:cubicBezTo>
                      <a:pt x="3484" y="7944"/>
                      <a:pt x="3449" y="7938"/>
                      <a:pt x="3414" y="7927"/>
                    </a:cubicBezTo>
                    <a:cubicBezTo>
                      <a:pt x="3343" y="7903"/>
                      <a:pt x="3272" y="7856"/>
                      <a:pt x="3249" y="7785"/>
                    </a:cubicBezTo>
                    <a:cubicBezTo>
                      <a:pt x="3202" y="7715"/>
                      <a:pt x="3202" y="7621"/>
                      <a:pt x="3202" y="7527"/>
                    </a:cubicBezTo>
                    <a:lnTo>
                      <a:pt x="3202" y="6114"/>
                    </a:lnTo>
                    <a:cubicBezTo>
                      <a:pt x="3202" y="6020"/>
                      <a:pt x="3202" y="5926"/>
                      <a:pt x="3202" y="5832"/>
                    </a:cubicBezTo>
                    <a:cubicBezTo>
                      <a:pt x="3249" y="5691"/>
                      <a:pt x="3343" y="5597"/>
                      <a:pt x="3484" y="5550"/>
                    </a:cubicBezTo>
                    <a:cubicBezTo>
                      <a:pt x="3555" y="5550"/>
                      <a:pt x="3649" y="5526"/>
                      <a:pt x="3743" y="5526"/>
                    </a:cubicBezTo>
                    <a:lnTo>
                      <a:pt x="4779" y="5526"/>
                    </a:lnTo>
                    <a:cubicBezTo>
                      <a:pt x="5861" y="5479"/>
                      <a:pt x="6732" y="4749"/>
                      <a:pt x="6968" y="3714"/>
                    </a:cubicBezTo>
                    <a:cubicBezTo>
                      <a:pt x="7109" y="3102"/>
                      <a:pt x="6991" y="2466"/>
                      <a:pt x="6638" y="1925"/>
                    </a:cubicBezTo>
                    <a:cubicBezTo>
                      <a:pt x="6285" y="1384"/>
                      <a:pt x="5697" y="1007"/>
                      <a:pt x="5061" y="913"/>
                    </a:cubicBezTo>
                    <a:cubicBezTo>
                      <a:pt x="4910" y="885"/>
                      <a:pt x="4758" y="874"/>
                      <a:pt x="4601" y="874"/>
                    </a:cubicBezTo>
                    <a:cubicBezTo>
                      <a:pt x="4491" y="874"/>
                      <a:pt x="4378" y="880"/>
                      <a:pt x="4261" y="889"/>
                    </a:cubicBezTo>
                    <a:cubicBezTo>
                      <a:pt x="4237" y="889"/>
                      <a:pt x="4190" y="889"/>
                      <a:pt x="4143" y="913"/>
                    </a:cubicBezTo>
                    <a:cubicBezTo>
                      <a:pt x="4002" y="960"/>
                      <a:pt x="3931" y="1054"/>
                      <a:pt x="3884" y="1172"/>
                    </a:cubicBezTo>
                    <a:cubicBezTo>
                      <a:pt x="3884" y="1195"/>
                      <a:pt x="3861" y="1242"/>
                      <a:pt x="3861" y="1290"/>
                    </a:cubicBezTo>
                    <a:lnTo>
                      <a:pt x="3861" y="1407"/>
                    </a:lnTo>
                    <a:cubicBezTo>
                      <a:pt x="3861" y="1760"/>
                      <a:pt x="3837" y="2113"/>
                      <a:pt x="3884" y="2466"/>
                    </a:cubicBezTo>
                    <a:cubicBezTo>
                      <a:pt x="3884" y="2466"/>
                      <a:pt x="3908" y="2490"/>
                      <a:pt x="3908" y="2490"/>
                    </a:cubicBezTo>
                    <a:cubicBezTo>
                      <a:pt x="3908" y="2560"/>
                      <a:pt x="3931" y="2725"/>
                      <a:pt x="4073" y="2725"/>
                    </a:cubicBezTo>
                    <a:cubicBezTo>
                      <a:pt x="4214" y="2725"/>
                      <a:pt x="4284" y="2584"/>
                      <a:pt x="4332" y="2443"/>
                    </a:cubicBezTo>
                    <a:cubicBezTo>
                      <a:pt x="4355" y="2419"/>
                      <a:pt x="4355" y="2396"/>
                      <a:pt x="4355" y="2396"/>
                    </a:cubicBezTo>
                    <a:cubicBezTo>
                      <a:pt x="4402" y="2325"/>
                      <a:pt x="4449" y="2302"/>
                      <a:pt x="4520" y="2278"/>
                    </a:cubicBezTo>
                    <a:cubicBezTo>
                      <a:pt x="4549" y="2268"/>
                      <a:pt x="4582" y="2263"/>
                      <a:pt x="4616" y="2263"/>
                    </a:cubicBezTo>
                    <a:cubicBezTo>
                      <a:pt x="4664" y="2263"/>
                      <a:pt x="4714" y="2274"/>
                      <a:pt x="4755" y="2302"/>
                    </a:cubicBezTo>
                    <a:cubicBezTo>
                      <a:pt x="4826" y="2325"/>
                      <a:pt x="4873" y="2372"/>
                      <a:pt x="4896" y="2443"/>
                    </a:cubicBezTo>
                    <a:cubicBezTo>
                      <a:pt x="4896" y="2513"/>
                      <a:pt x="4920" y="2584"/>
                      <a:pt x="4920" y="2631"/>
                    </a:cubicBezTo>
                    <a:cubicBezTo>
                      <a:pt x="4943" y="2819"/>
                      <a:pt x="4896" y="3008"/>
                      <a:pt x="4849" y="3149"/>
                    </a:cubicBezTo>
                    <a:cubicBezTo>
                      <a:pt x="4590" y="4090"/>
                      <a:pt x="3767" y="4773"/>
                      <a:pt x="2755" y="4843"/>
                    </a:cubicBezTo>
                    <a:cubicBezTo>
                      <a:pt x="2717" y="4845"/>
                      <a:pt x="2680" y="4846"/>
                      <a:pt x="2643" y="4846"/>
                    </a:cubicBezTo>
                    <a:cubicBezTo>
                      <a:pt x="1719" y="4846"/>
                      <a:pt x="857" y="4290"/>
                      <a:pt x="495" y="3408"/>
                    </a:cubicBezTo>
                    <a:cubicBezTo>
                      <a:pt x="236" y="2772"/>
                      <a:pt x="283" y="2066"/>
                      <a:pt x="613" y="1454"/>
                    </a:cubicBezTo>
                    <a:cubicBezTo>
                      <a:pt x="919" y="842"/>
                      <a:pt x="1507" y="419"/>
                      <a:pt x="2190" y="277"/>
                    </a:cubicBezTo>
                    <a:cubicBezTo>
                      <a:pt x="2355" y="254"/>
                      <a:pt x="2519" y="230"/>
                      <a:pt x="2661" y="230"/>
                    </a:cubicBezTo>
                    <a:close/>
                    <a:moveTo>
                      <a:pt x="3673" y="1"/>
                    </a:moveTo>
                    <a:cubicBezTo>
                      <a:pt x="3337" y="1"/>
                      <a:pt x="3002" y="7"/>
                      <a:pt x="2661" y="19"/>
                    </a:cubicBezTo>
                    <a:cubicBezTo>
                      <a:pt x="2496" y="19"/>
                      <a:pt x="2331" y="42"/>
                      <a:pt x="2143" y="66"/>
                    </a:cubicBezTo>
                    <a:cubicBezTo>
                      <a:pt x="1413" y="207"/>
                      <a:pt x="778" y="678"/>
                      <a:pt x="401" y="1337"/>
                    </a:cubicBezTo>
                    <a:cubicBezTo>
                      <a:pt x="48" y="2019"/>
                      <a:pt x="1" y="2796"/>
                      <a:pt x="307" y="3502"/>
                    </a:cubicBezTo>
                    <a:cubicBezTo>
                      <a:pt x="687" y="4440"/>
                      <a:pt x="1618" y="5061"/>
                      <a:pt x="2618" y="5061"/>
                    </a:cubicBezTo>
                    <a:cubicBezTo>
                      <a:pt x="2671" y="5061"/>
                      <a:pt x="2725" y="5059"/>
                      <a:pt x="2778" y="5055"/>
                    </a:cubicBezTo>
                    <a:cubicBezTo>
                      <a:pt x="3861" y="4985"/>
                      <a:pt x="4779" y="4255"/>
                      <a:pt x="5061" y="3219"/>
                    </a:cubicBezTo>
                    <a:cubicBezTo>
                      <a:pt x="5108" y="3055"/>
                      <a:pt x="5155" y="2843"/>
                      <a:pt x="5132" y="2608"/>
                    </a:cubicBezTo>
                    <a:cubicBezTo>
                      <a:pt x="5132" y="2537"/>
                      <a:pt x="5132" y="2443"/>
                      <a:pt x="5108" y="2396"/>
                    </a:cubicBezTo>
                    <a:cubicBezTo>
                      <a:pt x="5061" y="2254"/>
                      <a:pt x="4967" y="2160"/>
                      <a:pt x="4849" y="2090"/>
                    </a:cubicBezTo>
                    <a:cubicBezTo>
                      <a:pt x="4777" y="2061"/>
                      <a:pt x="4695" y="2041"/>
                      <a:pt x="4615" y="2041"/>
                    </a:cubicBezTo>
                    <a:cubicBezTo>
                      <a:pt x="4566" y="2041"/>
                      <a:pt x="4518" y="2048"/>
                      <a:pt x="4473" y="2066"/>
                    </a:cubicBezTo>
                    <a:cubicBezTo>
                      <a:pt x="4355" y="2090"/>
                      <a:pt x="4261" y="2160"/>
                      <a:pt x="4167" y="2278"/>
                    </a:cubicBezTo>
                    <a:cubicBezTo>
                      <a:pt x="4167" y="2302"/>
                      <a:pt x="4143" y="2325"/>
                      <a:pt x="4143" y="2349"/>
                    </a:cubicBezTo>
                    <a:cubicBezTo>
                      <a:pt x="4120" y="2372"/>
                      <a:pt x="4120" y="2396"/>
                      <a:pt x="4120" y="2396"/>
                    </a:cubicBezTo>
                    <a:cubicBezTo>
                      <a:pt x="4073" y="2090"/>
                      <a:pt x="4073" y="1737"/>
                      <a:pt x="4073" y="1431"/>
                    </a:cubicBezTo>
                    <a:lnTo>
                      <a:pt x="4073" y="1290"/>
                    </a:lnTo>
                    <a:cubicBezTo>
                      <a:pt x="4073" y="1290"/>
                      <a:pt x="4096" y="1266"/>
                      <a:pt x="4096" y="1242"/>
                    </a:cubicBezTo>
                    <a:cubicBezTo>
                      <a:pt x="4120" y="1172"/>
                      <a:pt x="4143" y="1148"/>
                      <a:pt x="4214" y="1125"/>
                    </a:cubicBezTo>
                    <a:cubicBezTo>
                      <a:pt x="4237" y="1125"/>
                      <a:pt x="4261" y="1101"/>
                      <a:pt x="4284" y="1101"/>
                    </a:cubicBezTo>
                    <a:cubicBezTo>
                      <a:pt x="4414" y="1101"/>
                      <a:pt x="4537" y="1095"/>
                      <a:pt x="4661" y="1095"/>
                    </a:cubicBezTo>
                    <a:cubicBezTo>
                      <a:pt x="4785" y="1095"/>
                      <a:pt x="4908" y="1101"/>
                      <a:pt x="5038" y="1125"/>
                    </a:cubicBezTo>
                    <a:cubicBezTo>
                      <a:pt x="5602" y="1219"/>
                      <a:pt x="6120" y="1548"/>
                      <a:pt x="6450" y="2043"/>
                    </a:cubicBezTo>
                    <a:cubicBezTo>
                      <a:pt x="6779" y="2537"/>
                      <a:pt x="6873" y="3102"/>
                      <a:pt x="6756" y="3667"/>
                    </a:cubicBezTo>
                    <a:cubicBezTo>
                      <a:pt x="6544" y="4608"/>
                      <a:pt x="5744" y="5244"/>
                      <a:pt x="4779" y="5314"/>
                    </a:cubicBezTo>
                    <a:lnTo>
                      <a:pt x="4073" y="5314"/>
                    </a:lnTo>
                    <a:cubicBezTo>
                      <a:pt x="4033" y="5306"/>
                      <a:pt x="3994" y="5304"/>
                      <a:pt x="3956" y="5304"/>
                    </a:cubicBezTo>
                    <a:cubicBezTo>
                      <a:pt x="3879" y="5304"/>
                      <a:pt x="3806" y="5314"/>
                      <a:pt x="3743" y="5314"/>
                    </a:cubicBezTo>
                    <a:cubicBezTo>
                      <a:pt x="3649" y="5314"/>
                      <a:pt x="3531" y="5314"/>
                      <a:pt x="3437" y="5338"/>
                    </a:cubicBezTo>
                    <a:cubicBezTo>
                      <a:pt x="3202" y="5385"/>
                      <a:pt x="3037" y="5550"/>
                      <a:pt x="2990" y="5808"/>
                    </a:cubicBezTo>
                    <a:cubicBezTo>
                      <a:pt x="2990" y="5903"/>
                      <a:pt x="2966" y="6020"/>
                      <a:pt x="2966" y="6114"/>
                    </a:cubicBezTo>
                    <a:lnTo>
                      <a:pt x="2966" y="7527"/>
                    </a:lnTo>
                    <a:cubicBezTo>
                      <a:pt x="2966" y="7644"/>
                      <a:pt x="2990" y="7785"/>
                      <a:pt x="3061" y="7880"/>
                    </a:cubicBezTo>
                    <a:cubicBezTo>
                      <a:pt x="3108" y="7997"/>
                      <a:pt x="3202" y="8091"/>
                      <a:pt x="3343" y="8138"/>
                    </a:cubicBezTo>
                    <a:cubicBezTo>
                      <a:pt x="3390" y="8162"/>
                      <a:pt x="3461" y="8162"/>
                      <a:pt x="3508" y="8162"/>
                    </a:cubicBezTo>
                    <a:cubicBezTo>
                      <a:pt x="3578" y="8162"/>
                      <a:pt x="3673" y="8162"/>
                      <a:pt x="3743" y="8115"/>
                    </a:cubicBezTo>
                    <a:cubicBezTo>
                      <a:pt x="3861" y="8044"/>
                      <a:pt x="3955" y="7927"/>
                      <a:pt x="4002" y="7785"/>
                    </a:cubicBezTo>
                    <a:cubicBezTo>
                      <a:pt x="4026" y="7691"/>
                      <a:pt x="4049" y="7597"/>
                      <a:pt x="4049" y="7479"/>
                    </a:cubicBezTo>
                    <a:cubicBezTo>
                      <a:pt x="4049" y="7338"/>
                      <a:pt x="4049" y="7197"/>
                      <a:pt x="4049" y="7032"/>
                    </a:cubicBezTo>
                    <a:cubicBezTo>
                      <a:pt x="4049" y="6962"/>
                      <a:pt x="4049" y="6891"/>
                      <a:pt x="4049" y="6844"/>
                    </a:cubicBezTo>
                    <a:cubicBezTo>
                      <a:pt x="4049" y="6797"/>
                      <a:pt x="4049" y="6773"/>
                      <a:pt x="4049" y="6726"/>
                    </a:cubicBezTo>
                    <a:cubicBezTo>
                      <a:pt x="4049" y="6679"/>
                      <a:pt x="4049" y="6609"/>
                      <a:pt x="4073" y="6538"/>
                    </a:cubicBezTo>
                    <a:cubicBezTo>
                      <a:pt x="4073" y="6491"/>
                      <a:pt x="4143" y="6420"/>
                      <a:pt x="4190" y="6420"/>
                    </a:cubicBezTo>
                    <a:cubicBezTo>
                      <a:pt x="4284" y="6420"/>
                      <a:pt x="4379" y="6397"/>
                      <a:pt x="4473" y="6397"/>
                    </a:cubicBezTo>
                    <a:cubicBezTo>
                      <a:pt x="4567" y="6397"/>
                      <a:pt x="4661" y="6397"/>
                      <a:pt x="4755" y="6373"/>
                    </a:cubicBezTo>
                    <a:lnTo>
                      <a:pt x="5061" y="6373"/>
                    </a:lnTo>
                    <a:cubicBezTo>
                      <a:pt x="5626" y="6303"/>
                      <a:pt x="6144" y="6114"/>
                      <a:pt x="6615" y="5761"/>
                    </a:cubicBezTo>
                    <a:cubicBezTo>
                      <a:pt x="7556" y="5032"/>
                      <a:pt x="7980" y="4020"/>
                      <a:pt x="7885" y="2796"/>
                    </a:cubicBezTo>
                    <a:cubicBezTo>
                      <a:pt x="7885" y="2702"/>
                      <a:pt x="7862" y="2608"/>
                      <a:pt x="7815" y="2513"/>
                    </a:cubicBezTo>
                    <a:lnTo>
                      <a:pt x="7791" y="2443"/>
                    </a:lnTo>
                    <a:cubicBezTo>
                      <a:pt x="7744" y="2278"/>
                      <a:pt x="7697" y="2090"/>
                      <a:pt x="7627" y="1925"/>
                    </a:cubicBezTo>
                    <a:cubicBezTo>
                      <a:pt x="7321" y="1242"/>
                      <a:pt x="6826" y="701"/>
                      <a:pt x="6144" y="348"/>
                    </a:cubicBezTo>
                    <a:cubicBezTo>
                      <a:pt x="5697" y="136"/>
                      <a:pt x="5202" y="19"/>
                      <a:pt x="4685" y="19"/>
                    </a:cubicBezTo>
                    <a:cubicBezTo>
                      <a:pt x="4343" y="7"/>
                      <a:pt x="4008" y="1"/>
                      <a:pt x="367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9" name="Google Shape;999;p54"/>
              <p:cNvSpPr/>
              <p:nvPr/>
            </p:nvSpPr>
            <p:spPr>
              <a:xfrm>
                <a:off x="3335034" y="4809145"/>
                <a:ext cx="412193" cy="436816"/>
              </a:xfrm>
              <a:custGeom>
                <a:avLst/>
                <a:gdLst/>
                <a:ahLst/>
                <a:cxnLst/>
                <a:rect l="l" t="t" r="r" b="b"/>
                <a:pathLst>
                  <a:path w="27185" h="28809" extrusionOk="0">
                    <a:moveTo>
                      <a:pt x="16499" y="0"/>
                    </a:moveTo>
                    <a:cubicBezTo>
                      <a:pt x="11156" y="0"/>
                      <a:pt x="6849" y="3719"/>
                      <a:pt x="6849" y="8309"/>
                    </a:cubicBezTo>
                    <a:lnTo>
                      <a:pt x="6849" y="18194"/>
                    </a:lnTo>
                    <a:lnTo>
                      <a:pt x="6849" y="19935"/>
                    </a:lnTo>
                    <a:cubicBezTo>
                      <a:pt x="6849" y="24831"/>
                      <a:pt x="5696" y="28808"/>
                      <a:pt x="0" y="28808"/>
                    </a:cubicBezTo>
                    <a:lnTo>
                      <a:pt x="26878" y="28808"/>
                    </a:lnTo>
                    <a:lnTo>
                      <a:pt x="27184" y="8473"/>
                    </a:lnTo>
                    <a:cubicBezTo>
                      <a:pt x="27184" y="3790"/>
                      <a:pt x="22783" y="0"/>
                      <a:pt x="1734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0" name="Google Shape;1000;p54"/>
              <p:cNvSpPr/>
              <p:nvPr/>
            </p:nvSpPr>
            <p:spPr>
              <a:xfrm>
                <a:off x="3335034" y="4807007"/>
                <a:ext cx="414330" cy="441092"/>
              </a:xfrm>
              <a:custGeom>
                <a:avLst/>
                <a:gdLst/>
                <a:ahLst/>
                <a:cxnLst/>
                <a:rect l="l" t="t" r="r" b="b"/>
                <a:pathLst>
                  <a:path w="27326" h="29091" extrusionOk="0">
                    <a:moveTo>
                      <a:pt x="17346" y="283"/>
                    </a:moveTo>
                    <a:cubicBezTo>
                      <a:pt x="22689" y="283"/>
                      <a:pt x="27043" y="4025"/>
                      <a:pt x="27043" y="8614"/>
                    </a:cubicBezTo>
                    <a:lnTo>
                      <a:pt x="26737" y="28808"/>
                    </a:lnTo>
                    <a:lnTo>
                      <a:pt x="2425" y="28808"/>
                    </a:lnTo>
                    <a:cubicBezTo>
                      <a:pt x="6402" y="27725"/>
                      <a:pt x="6991" y="23866"/>
                      <a:pt x="6991" y="20076"/>
                    </a:cubicBezTo>
                    <a:lnTo>
                      <a:pt x="6991" y="8450"/>
                    </a:lnTo>
                    <a:cubicBezTo>
                      <a:pt x="6991" y="3954"/>
                      <a:pt x="11251" y="283"/>
                      <a:pt x="16499" y="283"/>
                    </a:cubicBezTo>
                    <a:close/>
                    <a:moveTo>
                      <a:pt x="16499" y="0"/>
                    </a:moveTo>
                    <a:cubicBezTo>
                      <a:pt x="11086" y="0"/>
                      <a:pt x="6708" y="3789"/>
                      <a:pt x="6708" y="8450"/>
                    </a:cubicBezTo>
                    <a:lnTo>
                      <a:pt x="6708" y="20076"/>
                    </a:lnTo>
                    <a:cubicBezTo>
                      <a:pt x="6708" y="24383"/>
                      <a:pt x="5908" y="28808"/>
                      <a:pt x="0" y="28808"/>
                    </a:cubicBezTo>
                    <a:lnTo>
                      <a:pt x="0" y="29091"/>
                    </a:lnTo>
                    <a:lnTo>
                      <a:pt x="27020" y="29091"/>
                    </a:lnTo>
                    <a:lnTo>
                      <a:pt x="27326" y="8614"/>
                    </a:lnTo>
                    <a:cubicBezTo>
                      <a:pt x="27326" y="3860"/>
                      <a:pt x="22854" y="0"/>
                      <a:pt x="1734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1" name="Google Shape;1001;p54"/>
              <p:cNvSpPr/>
              <p:nvPr/>
            </p:nvSpPr>
            <p:spPr>
              <a:xfrm>
                <a:off x="3598043" y="4809145"/>
                <a:ext cx="900380" cy="746207"/>
              </a:xfrm>
              <a:custGeom>
                <a:avLst/>
                <a:gdLst/>
                <a:ahLst/>
                <a:cxnLst/>
                <a:rect l="l" t="t" r="r" b="b"/>
                <a:pathLst>
                  <a:path w="59382" h="49214" extrusionOk="0">
                    <a:moveTo>
                      <a:pt x="0" y="0"/>
                    </a:moveTo>
                    <a:cubicBezTo>
                      <a:pt x="5437" y="0"/>
                      <a:pt x="9838" y="3790"/>
                      <a:pt x="9838" y="8473"/>
                    </a:cubicBezTo>
                    <a:lnTo>
                      <a:pt x="9532" y="28808"/>
                    </a:lnTo>
                    <a:lnTo>
                      <a:pt x="9227" y="49214"/>
                    </a:lnTo>
                    <a:lnTo>
                      <a:pt x="59382" y="49214"/>
                    </a:lnTo>
                    <a:lnTo>
                      <a:pt x="59382" y="12192"/>
                    </a:lnTo>
                    <a:cubicBezTo>
                      <a:pt x="59382" y="5461"/>
                      <a:pt x="53050" y="0"/>
                      <a:pt x="4523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2" name="Google Shape;1002;p54"/>
              <p:cNvSpPr/>
              <p:nvPr/>
            </p:nvSpPr>
            <p:spPr>
              <a:xfrm>
                <a:off x="3598043" y="4807007"/>
                <a:ext cx="902881" cy="750847"/>
              </a:xfrm>
              <a:custGeom>
                <a:avLst/>
                <a:gdLst/>
                <a:ahLst/>
                <a:cxnLst/>
                <a:rect l="l" t="t" r="r" b="b"/>
                <a:pathLst>
                  <a:path w="59547" h="49520" extrusionOk="0">
                    <a:moveTo>
                      <a:pt x="45237" y="283"/>
                    </a:moveTo>
                    <a:cubicBezTo>
                      <a:pt x="52956" y="283"/>
                      <a:pt x="59240" y="5696"/>
                      <a:pt x="59240" y="12333"/>
                    </a:cubicBezTo>
                    <a:lnTo>
                      <a:pt x="59240" y="49214"/>
                    </a:lnTo>
                    <a:lnTo>
                      <a:pt x="9368" y="49214"/>
                    </a:lnTo>
                    <a:lnTo>
                      <a:pt x="9980" y="8614"/>
                    </a:lnTo>
                    <a:cubicBezTo>
                      <a:pt x="9980" y="4637"/>
                      <a:pt x="6849" y="1271"/>
                      <a:pt x="2589" y="283"/>
                    </a:cubicBezTo>
                    <a:close/>
                    <a:moveTo>
                      <a:pt x="0" y="0"/>
                    </a:moveTo>
                    <a:lnTo>
                      <a:pt x="0" y="283"/>
                    </a:lnTo>
                    <a:cubicBezTo>
                      <a:pt x="5343" y="283"/>
                      <a:pt x="9697" y="4025"/>
                      <a:pt x="9697" y="8614"/>
                    </a:cubicBezTo>
                    <a:lnTo>
                      <a:pt x="9062" y="49520"/>
                    </a:lnTo>
                    <a:lnTo>
                      <a:pt x="59546" y="49520"/>
                    </a:lnTo>
                    <a:lnTo>
                      <a:pt x="59546" y="12333"/>
                    </a:lnTo>
                    <a:cubicBezTo>
                      <a:pt x="59546" y="5531"/>
                      <a:pt x="53121" y="0"/>
                      <a:pt x="4523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3" name="Google Shape;1003;p54"/>
              <p:cNvSpPr/>
              <p:nvPr/>
            </p:nvSpPr>
            <p:spPr>
              <a:xfrm>
                <a:off x="3872121" y="4946532"/>
                <a:ext cx="502470" cy="4306"/>
              </a:xfrm>
              <a:custGeom>
                <a:avLst/>
                <a:gdLst/>
                <a:ahLst/>
                <a:cxnLst/>
                <a:rect l="l" t="t" r="r" b="b"/>
                <a:pathLst>
                  <a:path w="33139" h="284" extrusionOk="0">
                    <a:moveTo>
                      <a:pt x="141" y="1"/>
                    </a:moveTo>
                    <a:cubicBezTo>
                      <a:pt x="47" y="1"/>
                      <a:pt x="0" y="48"/>
                      <a:pt x="0" y="142"/>
                    </a:cubicBezTo>
                    <a:cubicBezTo>
                      <a:pt x="0" y="213"/>
                      <a:pt x="47" y="283"/>
                      <a:pt x="141" y="283"/>
                    </a:cubicBezTo>
                    <a:lnTo>
                      <a:pt x="32974" y="283"/>
                    </a:lnTo>
                    <a:cubicBezTo>
                      <a:pt x="33068" y="283"/>
                      <a:pt x="33139" y="213"/>
                      <a:pt x="33139" y="142"/>
                    </a:cubicBezTo>
                    <a:cubicBezTo>
                      <a:pt x="33139" y="48"/>
                      <a:pt x="33068" y="1"/>
                      <a:pt x="3297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4" name="Google Shape;1004;p54"/>
              <p:cNvSpPr/>
              <p:nvPr/>
            </p:nvSpPr>
            <p:spPr>
              <a:xfrm>
                <a:off x="3872121" y="5017553"/>
                <a:ext cx="90657" cy="4655"/>
              </a:xfrm>
              <a:custGeom>
                <a:avLst/>
                <a:gdLst/>
                <a:ahLst/>
                <a:cxnLst/>
                <a:rect l="l" t="t" r="r" b="b"/>
                <a:pathLst>
                  <a:path w="5979" h="307" extrusionOk="0">
                    <a:moveTo>
                      <a:pt x="141" y="0"/>
                    </a:moveTo>
                    <a:cubicBezTo>
                      <a:pt x="47" y="0"/>
                      <a:pt x="0" y="71"/>
                      <a:pt x="0" y="165"/>
                    </a:cubicBezTo>
                    <a:cubicBezTo>
                      <a:pt x="0" y="236"/>
                      <a:pt x="47" y="306"/>
                      <a:pt x="141" y="306"/>
                    </a:cubicBezTo>
                    <a:lnTo>
                      <a:pt x="5837" y="306"/>
                    </a:lnTo>
                    <a:cubicBezTo>
                      <a:pt x="5931" y="306"/>
                      <a:pt x="5978" y="236"/>
                      <a:pt x="5978" y="165"/>
                    </a:cubicBezTo>
                    <a:cubicBezTo>
                      <a:pt x="5978" y="71"/>
                      <a:pt x="5931" y="0"/>
                      <a:pt x="583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5" name="Google Shape;1005;p54"/>
              <p:cNvSpPr/>
              <p:nvPr/>
            </p:nvSpPr>
            <p:spPr>
              <a:xfrm>
                <a:off x="4018075" y="5017553"/>
                <a:ext cx="285495" cy="4655"/>
              </a:xfrm>
              <a:custGeom>
                <a:avLst/>
                <a:gdLst/>
                <a:ahLst/>
                <a:cxnLst/>
                <a:rect l="l" t="t" r="r" b="b"/>
                <a:pathLst>
                  <a:path w="18829" h="307" extrusionOk="0">
                    <a:moveTo>
                      <a:pt x="141" y="0"/>
                    </a:moveTo>
                    <a:cubicBezTo>
                      <a:pt x="71" y="0"/>
                      <a:pt x="0" y="71"/>
                      <a:pt x="0" y="165"/>
                    </a:cubicBezTo>
                    <a:cubicBezTo>
                      <a:pt x="0" y="236"/>
                      <a:pt x="71" y="306"/>
                      <a:pt x="141" y="306"/>
                    </a:cubicBezTo>
                    <a:lnTo>
                      <a:pt x="18664" y="306"/>
                    </a:lnTo>
                    <a:cubicBezTo>
                      <a:pt x="18758" y="306"/>
                      <a:pt x="18829" y="236"/>
                      <a:pt x="18829" y="165"/>
                    </a:cubicBezTo>
                    <a:cubicBezTo>
                      <a:pt x="18829" y="71"/>
                      <a:pt x="18758" y="0"/>
                      <a:pt x="1866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6" name="Google Shape;1006;p54"/>
              <p:cNvSpPr/>
              <p:nvPr/>
            </p:nvSpPr>
            <p:spPr>
              <a:xfrm>
                <a:off x="3872121" y="5175289"/>
                <a:ext cx="315122" cy="4291"/>
              </a:xfrm>
              <a:custGeom>
                <a:avLst/>
                <a:gdLst/>
                <a:ahLst/>
                <a:cxnLst/>
                <a:rect l="l" t="t" r="r" b="b"/>
                <a:pathLst>
                  <a:path w="20783" h="283" extrusionOk="0">
                    <a:moveTo>
                      <a:pt x="141" y="0"/>
                    </a:moveTo>
                    <a:cubicBezTo>
                      <a:pt x="47" y="0"/>
                      <a:pt x="0" y="71"/>
                      <a:pt x="0" y="141"/>
                    </a:cubicBezTo>
                    <a:cubicBezTo>
                      <a:pt x="0" y="212"/>
                      <a:pt x="47" y="283"/>
                      <a:pt x="141" y="283"/>
                    </a:cubicBezTo>
                    <a:lnTo>
                      <a:pt x="20641" y="283"/>
                    </a:lnTo>
                    <a:cubicBezTo>
                      <a:pt x="20712" y="283"/>
                      <a:pt x="20782" y="212"/>
                      <a:pt x="20782" y="141"/>
                    </a:cubicBezTo>
                    <a:cubicBezTo>
                      <a:pt x="20782" y="71"/>
                      <a:pt x="20712" y="0"/>
                      <a:pt x="2064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7" name="Google Shape;1007;p54"/>
              <p:cNvSpPr/>
              <p:nvPr/>
            </p:nvSpPr>
            <p:spPr>
              <a:xfrm>
                <a:off x="3872121" y="5091425"/>
                <a:ext cx="153824" cy="4655"/>
              </a:xfrm>
              <a:custGeom>
                <a:avLst/>
                <a:gdLst/>
                <a:ahLst/>
                <a:cxnLst/>
                <a:rect l="l" t="t" r="r" b="b"/>
                <a:pathLst>
                  <a:path w="10145" h="307" extrusionOk="0">
                    <a:moveTo>
                      <a:pt x="141" y="0"/>
                    </a:moveTo>
                    <a:cubicBezTo>
                      <a:pt x="47" y="0"/>
                      <a:pt x="0" y="71"/>
                      <a:pt x="0" y="165"/>
                    </a:cubicBezTo>
                    <a:cubicBezTo>
                      <a:pt x="0" y="236"/>
                      <a:pt x="47" y="306"/>
                      <a:pt x="141" y="306"/>
                    </a:cubicBezTo>
                    <a:lnTo>
                      <a:pt x="10003" y="306"/>
                    </a:lnTo>
                    <a:cubicBezTo>
                      <a:pt x="10073" y="306"/>
                      <a:pt x="10144" y="236"/>
                      <a:pt x="10144" y="165"/>
                    </a:cubicBezTo>
                    <a:cubicBezTo>
                      <a:pt x="10144" y="71"/>
                      <a:pt x="10073" y="0"/>
                      <a:pt x="1000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8" name="Google Shape;1008;p54"/>
              <p:cNvSpPr/>
              <p:nvPr/>
            </p:nvSpPr>
            <p:spPr>
              <a:xfrm>
                <a:off x="4077315" y="5091425"/>
                <a:ext cx="157751" cy="4655"/>
              </a:xfrm>
              <a:custGeom>
                <a:avLst/>
                <a:gdLst/>
                <a:ahLst/>
                <a:cxnLst/>
                <a:rect l="l" t="t" r="r" b="b"/>
                <a:pathLst>
                  <a:path w="10404" h="307" extrusionOk="0">
                    <a:moveTo>
                      <a:pt x="141" y="0"/>
                    </a:moveTo>
                    <a:cubicBezTo>
                      <a:pt x="71" y="0"/>
                      <a:pt x="0" y="71"/>
                      <a:pt x="0" y="165"/>
                    </a:cubicBezTo>
                    <a:cubicBezTo>
                      <a:pt x="0" y="236"/>
                      <a:pt x="71" y="306"/>
                      <a:pt x="141" y="306"/>
                    </a:cubicBezTo>
                    <a:lnTo>
                      <a:pt x="10238" y="306"/>
                    </a:lnTo>
                    <a:cubicBezTo>
                      <a:pt x="10332" y="306"/>
                      <a:pt x="10403" y="236"/>
                      <a:pt x="10403" y="165"/>
                    </a:cubicBezTo>
                    <a:cubicBezTo>
                      <a:pt x="10403" y="71"/>
                      <a:pt x="10332" y="0"/>
                      <a:pt x="102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9" name="Google Shape;1009;p54"/>
              <p:cNvSpPr/>
              <p:nvPr/>
            </p:nvSpPr>
            <p:spPr>
              <a:xfrm>
                <a:off x="3872121" y="5264505"/>
                <a:ext cx="153824" cy="4655"/>
              </a:xfrm>
              <a:custGeom>
                <a:avLst/>
                <a:gdLst/>
                <a:ahLst/>
                <a:cxnLst/>
                <a:rect l="l" t="t" r="r" b="b"/>
                <a:pathLst>
                  <a:path w="10145" h="307" extrusionOk="0">
                    <a:moveTo>
                      <a:pt x="141" y="0"/>
                    </a:moveTo>
                    <a:cubicBezTo>
                      <a:pt x="47" y="0"/>
                      <a:pt x="0" y="71"/>
                      <a:pt x="0" y="165"/>
                    </a:cubicBezTo>
                    <a:cubicBezTo>
                      <a:pt x="0" y="236"/>
                      <a:pt x="47" y="306"/>
                      <a:pt x="141" y="306"/>
                    </a:cubicBezTo>
                    <a:lnTo>
                      <a:pt x="10003" y="306"/>
                    </a:lnTo>
                    <a:cubicBezTo>
                      <a:pt x="10073" y="306"/>
                      <a:pt x="10144" y="236"/>
                      <a:pt x="10144" y="165"/>
                    </a:cubicBezTo>
                    <a:cubicBezTo>
                      <a:pt x="10144" y="71"/>
                      <a:pt x="10073" y="0"/>
                      <a:pt x="1000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0" name="Google Shape;1010;p54"/>
              <p:cNvSpPr/>
              <p:nvPr/>
            </p:nvSpPr>
            <p:spPr>
              <a:xfrm>
                <a:off x="4077315" y="5264505"/>
                <a:ext cx="81726" cy="4655"/>
              </a:xfrm>
              <a:custGeom>
                <a:avLst/>
                <a:gdLst/>
                <a:ahLst/>
                <a:cxnLst/>
                <a:rect l="l" t="t" r="r" b="b"/>
                <a:pathLst>
                  <a:path w="5390" h="307" extrusionOk="0">
                    <a:moveTo>
                      <a:pt x="141" y="0"/>
                    </a:moveTo>
                    <a:cubicBezTo>
                      <a:pt x="71" y="0"/>
                      <a:pt x="0" y="71"/>
                      <a:pt x="0" y="165"/>
                    </a:cubicBezTo>
                    <a:cubicBezTo>
                      <a:pt x="0" y="236"/>
                      <a:pt x="71" y="306"/>
                      <a:pt x="141" y="306"/>
                    </a:cubicBezTo>
                    <a:lnTo>
                      <a:pt x="5249" y="306"/>
                    </a:lnTo>
                    <a:cubicBezTo>
                      <a:pt x="5319" y="306"/>
                      <a:pt x="5390" y="236"/>
                      <a:pt x="5390" y="165"/>
                    </a:cubicBezTo>
                    <a:cubicBezTo>
                      <a:pt x="5390" y="71"/>
                      <a:pt x="5319" y="0"/>
                      <a:pt x="524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11" name="Google Shape;1011;p54"/>
            <p:cNvGrpSpPr/>
            <p:nvPr/>
          </p:nvGrpSpPr>
          <p:grpSpPr>
            <a:xfrm>
              <a:off x="3354854" y="2640135"/>
              <a:ext cx="909864" cy="1592192"/>
              <a:chOff x="5687568" y="2646740"/>
              <a:chExt cx="839901" cy="1469761"/>
            </a:xfrm>
          </p:grpSpPr>
          <p:sp>
            <p:nvSpPr>
              <p:cNvPr id="1012" name="Google Shape;1012;p54"/>
              <p:cNvSpPr/>
              <p:nvPr/>
            </p:nvSpPr>
            <p:spPr>
              <a:xfrm>
                <a:off x="5863671" y="2653106"/>
                <a:ext cx="661492" cy="879287"/>
              </a:xfrm>
              <a:custGeom>
                <a:avLst/>
                <a:gdLst/>
                <a:ahLst/>
                <a:cxnLst/>
                <a:rect l="l" t="t" r="r" b="b"/>
                <a:pathLst>
                  <a:path w="39903" h="53041" extrusionOk="0">
                    <a:moveTo>
                      <a:pt x="39889" y="0"/>
                    </a:moveTo>
                    <a:cubicBezTo>
                      <a:pt x="39714" y="0"/>
                      <a:pt x="37531" y="3296"/>
                      <a:pt x="34268" y="6435"/>
                    </a:cubicBezTo>
                    <a:cubicBezTo>
                      <a:pt x="30859" y="9888"/>
                      <a:pt x="25998" y="13407"/>
                      <a:pt x="21555" y="16684"/>
                    </a:cubicBezTo>
                    <a:cubicBezTo>
                      <a:pt x="12054" y="23854"/>
                      <a:pt x="1" y="34917"/>
                      <a:pt x="9172" y="52997"/>
                    </a:cubicBezTo>
                    <a:cubicBezTo>
                      <a:pt x="9107" y="52865"/>
                      <a:pt x="12318" y="53041"/>
                      <a:pt x="16783" y="50775"/>
                    </a:cubicBezTo>
                    <a:cubicBezTo>
                      <a:pt x="21115" y="48576"/>
                      <a:pt x="27450" y="43055"/>
                      <a:pt x="32882" y="31816"/>
                    </a:cubicBezTo>
                    <a:cubicBezTo>
                      <a:pt x="32069" y="31112"/>
                      <a:pt x="31211" y="30365"/>
                      <a:pt x="30353" y="29573"/>
                    </a:cubicBezTo>
                    <a:cubicBezTo>
                      <a:pt x="31739" y="29045"/>
                      <a:pt x="33080" y="28363"/>
                      <a:pt x="34356" y="27571"/>
                    </a:cubicBezTo>
                    <a:cubicBezTo>
                      <a:pt x="37589" y="19323"/>
                      <a:pt x="39327" y="13891"/>
                      <a:pt x="39899" y="34"/>
                    </a:cubicBezTo>
                    <a:cubicBezTo>
                      <a:pt x="39902" y="11"/>
                      <a:pt x="39899" y="0"/>
                      <a:pt x="39889" y="0"/>
                    </a:cubicBez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3" name="Google Shape;1013;p54"/>
              <p:cNvSpPr/>
              <p:nvPr/>
            </p:nvSpPr>
            <p:spPr>
              <a:xfrm>
                <a:off x="5882074" y="2663715"/>
                <a:ext cx="645395" cy="857985"/>
              </a:xfrm>
              <a:custGeom>
                <a:avLst/>
                <a:gdLst/>
                <a:ahLst/>
                <a:cxnLst/>
                <a:rect l="l" t="t" r="r" b="b"/>
                <a:pathLst>
                  <a:path w="38932" h="51756" extrusionOk="0">
                    <a:moveTo>
                      <a:pt x="38918" y="1"/>
                    </a:moveTo>
                    <a:cubicBezTo>
                      <a:pt x="38737" y="1"/>
                      <a:pt x="36616" y="3220"/>
                      <a:pt x="33431" y="6301"/>
                    </a:cubicBezTo>
                    <a:cubicBezTo>
                      <a:pt x="30110" y="9666"/>
                      <a:pt x="25359" y="13097"/>
                      <a:pt x="21026" y="16286"/>
                    </a:cubicBezTo>
                    <a:cubicBezTo>
                      <a:pt x="11767" y="23280"/>
                      <a:pt x="0" y="34079"/>
                      <a:pt x="8951" y="51696"/>
                    </a:cubicBezTo>
                    <a:lnTo>
                      <a:pt x="8951" y="51696"/>
                    </a:lnTo>
                    <a:cubicBezTo>
                      <a:pt x="8906" y="51588"/>
                      <a:pt x="12045" y="51756"/>
                      <a:pt x="16363" y="49541"/>
                    </a:cubicBezTo>
                    <a:cubicBezTo>
                      <a:pt x="20608" y="47408"/>
                      <a:pt x="26789" y="42019"/>
                      <a:pt x="32089" y="31044"/>
                    </a:cubicBezTo>
                    <a:cubicBezTo>
                      <a:pt x="31275" y="30362"/>
                      <a:pt x="30462" y="29637"/>
                      <a:pt x="29626" y="28867"/>
                    </a:cubicBezTo>
                    <a:cubicBezTo>
                      <a:pt x="30946" y="28339"/>
                      <a:pt x="32265" y="27679"/>
                      <a:pt x="33519" y="26887"/>
                    </a:cubicBezTo>
                    <a:cubicBezTo>
                      <a:pt x="36664" y="18859"/>
                      <a:pt x="38358" y="13559"/>
                      <a:pt x="38929" y="32"/>
                    </a:cubicBezTo>
                    <a:cubicBezTo>
                      <a:pt x="38932" y="11"/>
                      <a:pt x="38928" y="1"/>
                      <a:pt x="38918" y="1"/>
                    </a:cubicBezTo>
                    <a:close/>
                    <a:moveTo>
                      <a:pt x="8951" y="51696"/>
                    </a:moveTo>
                    <a:lnTo>
                      <a:pt x="8951" y="51696"/>
                    </a:lnTo>
                    <a:cubicBezTo>
                      <a:pt x="8951" y="51696"/>
                      <a:pt x="8951" y="51697"/>
                      <a:pt x="8951" y="51697"/>
                    </a:cubicBezTo>
                    <a:cubicBezTo>
                      <a:pt x="8951" y="51697"/>
                      <a:pt x="8951" y="51696"/>
                      <a:pt x="8951" y="51696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4" name="Google Shape;1014;p54"/>
              <p:cNvSpPr/>
              <p:nvPr/>
            </p:nvSpPr>
            <p:spPr>
              <a:xfrm>
                <a:off x="5863671" y="2646740"/>
                <a:ext cx="662520" cy="885653"/>
              </a:xfrm>
              <a:custGeom>
                <a:avLst/>
                <a:gdLst/>
                <a:ahLst/>
                <a:cxnLst/>
                <a:rect l="l" t="t" r="r" b="b"/>
                <a:pathLst>
                  <a:path w="39965" h="53425" fill="none" extrusionOk="0">
                    <a:moveTo>
                      <a:pt x="39899" y="418"/>
                    </a:moveTo>
                    <a:cubicBezTo>
                      <a:pt x="39965" y="1"/>
                      <a:pt x="37721" y="3498"/>
                      <a:pt x="34268" y="6819"/>
                    </a:cubicBezTo>
                    <a:cubicBezTo>
                      <a:pt x="30859" y="10272"/>
                      <a:pt x="25998" y="13791"/>
                      <a:pt x="21555" y="17068"/>
                    </a:cubicBezTo>
                    <a:cubicBezTo>
                      <a:pt x="12054" y="24238"/>
                      <a:pt x="1" y="35301"/>
                      <a:pt x="9172" y="53381"/>
                    </a:cubicBezTo>
                    <a:cubicBezTo>
                      <a:pt x="9107" y="53249"/>
                      <a:pt x="12318" y="53425"/>
                      <a:pt x="16783" y="51159"/>
                    </a:cubicBezTo>
                    <a:cubicBezTo>
                      <a:pt x="21115" y="48960"/>
                      <a:pt x="27450" y="43439"/>
                      <a:pt x="32882" y="32200"/>
                    </a:cubicBezTo>
                    <a:cubicBezTo>
                      <a:pt x="32069" y="31496"/>
                      <a:pt x="31211" y="30749"/>
                      <a:pt x="30353" y="29957"/>
                    </a:cubicBezTo>
                    <a:cubicBezTo>
                      <a:pt x="31739" y="29429"/>
                      <a:pt x="33080" y="28747"/>
                      <a:pt x="34356" y="27955"/>
                    </a:cubicBezTo>
                    <a:cubicBezTo>
                      <a:pt x="37589" y="19707"/>
                      <a:pt x="39327" y="14275"/>
                      <a:pt x="39899" y="418"/>
                    </a:cubicBezTo>
                    <a:close/>
                  </a:path>
                </a:pathLst>
              </a:custGeom>
              <a:noFill/>
              <a:ln w="71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5" name="Google Shape;1015;p54"/>
              <p:cNvSpPr/>
              <p:nvPr/>
            </p:nvSpPr>
            <p:spPr>
              <a:xfrm>
                <a:off x="6136040" y="3180535"/>
                <a:ext cx="272750" cy="47776"/>
              </a:xfrm>
              <a:custGeom>
                <a:avLst/>
                <a:gdLst/>
                <a:ahLst/>
                <a:cxnLst/>
                <a:rect l="l" t="t" r="r" b="b"/>
                <a:pathLst>
                  <a:path w="16453" h="2882" extrusionOk="0">
                    <a:moveTo>
                      <a:pt x="16452" y="0"/>
                    </a:moveTo>
                    <a:lnTo>
                      <a:pt x="1" y="2881"/>
                    </a:lnTo>
                  </a:path>
                </a:pathLst>
              </a:custGeom>
              <a:solidFill>
                <a:srgbClr val="F9CEA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6" name="Google Shape;1016;p54"/>
              <p:cNvSpPr/>
              <p:nvPr/>
            </p:nvSpPr>
            <p:spPr>
              <a:xfrm>
                <a:off x="6133487" y="3178248"/>
                <a:ext cx="277855" cy="52617"/>
              </a:xfrm>
              <a:custGeom>
                <a:avLst/>
                <a:gdLst/>
                <a:ahLst/>
                <a:cxnLst/>
                <a:rect l="l" t="t" r="r" b="b"/>
                <a:pathLst>
                  <a:path w="16761" h="3174" extrusionOk="0">
                    <a:moveTo>
                      <a:pt x="16628" y="1"/>
                    </a:moveTo>
                    <a:cubicBezTo>
                      <a:pt x="16614" y="1"/>
                      <a:pt x="16599" y="2"/>
                      <a:pt x="16584" y="6"/>
                    </a:cubicBezTo>
                    <a:lnTo>
                      <a:pt x="133" y="2887"/>
                    </a:lnTo>
                    <a:cubicBezTo>
                      <a:pt x="45" y="2909"/>
                      <a:pt x="1" y="2975"/>
                      <a:pt x="23" y="3063"/>
                    </a:cubicBezTo>
                    <a:cubicBezTo>
                      <a:pt x="23" y="3129"/>
                      <a:pt x="89" y="3173"/>
                      <a:pt x="155" y="3173"/>
                    </a:cubicBezTo>
                    <a:lnTo>
                      <a:pt x="177" y="3173"/>
                    </a:lnTo>
                    <a:lnTo>
                      <a:pt x="16650" y="270"/>
                    </a:lnTo>
                    <a:cubicBezTo>
                      <a:pt x="16716" y="248"/>
                      <a:pt x="16760" y="182"/>
                      <a:pt x="16760" y="116"/>
                    </a:cubicBezTo>
                    <a:cubicBezTo>
                      <a:pt x="16742" y="43"/>
                      <a:pt x="16694" y="1"/>
                      <a:pt x="1662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7" name="Google Shape;1017;p54"/>
              <p:cNvSpPr/>
              <p:nvPr/>
            </p:nvSpPr>
            <p:spPr>
              <a:xfrm>
                <a:off x="6165216" y="2968691"/>
                <a:ext cx="6217" cy="223166"/>
              </a:xfrm>
              <a:custGeom>
                <a:avLst/>
                <a:gdLst/>
                <a:ahLst/>
                <a:cxnLst/>
                <a:rect l="l" t="t" r="r" b="b"/>
                <a:pathLst>
                  <a:path w="375" h="13462" extrusionOk="0">
                    <a:moveTo>
                      <a:pt x="374" y="1"/>
                    </a:moveTo>
                    <a:lnTo>
                      <a:pt x="0" y="13461"/>
                    </a:lnTo>
                  </a:path>
                </a:pathLst>
              </a:custGeom>
              <a:solidFill>
                <a:srgbClr val="F9CEA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8" name="Google Shape;1018;p54"/>
              <p:cNvSpPr/>
              <p:nvPr/>
            </p:nvSpPr>
            <p:spPr>
              <a:xfrm>
                <a:off x="6163028" y="2966138"/>
                <a:ext cx="10941" cy="227891"/>
              </a:xfrm>
              <a:custGeom>
                <a:avLst/>
                <a:gdLst/>
                <a:ahLst/>
                <a:cxnLst/>
                <a:rect l="l" t="t" r="r" b="b"/>
                <a:pathLst>
                  <a:path w="660" h="13747" extrusionOk="0">
                    <a:moveTo>
                      <a:pt x="528" y="1"/>
                    </a:moveTo>
                    <a:cubicBezTo>
                      <a:pt x="440" y="1"/>
                      <a:pt x="374" y="67"/>
                      <a:pt x="374" y="133"/>
                    </a:cubicBezTo>
                    <a:lnTo>
                      <a:pt x="0" y="13615"/>
                    </a:lnTo>
                    <a:cubicBezTo>
                      <a:pt x="0" y="13681"/>
                      <a:pt x="44" y="13747"/>
                      <a:pt x="132" y="13747"/>
                    </a:cubicBezTo>
                    <a:cubicBezTo>
                      <a:pt x="198" y="13747"/>
                      <a:pt x="264" y="13681"/>
                      <a:pt x="264" y="13615"/>
                    </a:cubicBezTo>
                    <a:lnTo>
                      <a:pt x="660" y="155"/>
                    </a:lnTo>
                    <a:cubicBezTo>
                      <a:pt x="660" y="67"/>
                      <a:pt x="594" y="1"/>
                      <a:pt x="52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9" name="Google Shape;1019;p54"/>
              <p:cNvSpPr/>
              <p:nvPr/>
            </p:nvSpPr>
            <p:spPr>
              <a:xfrm>
                <a:off x="6231940" y="2908532"/>
                <a:ext cx="17141" cy="210402"/>
              </a:xfrm>
              <a:custGeom>
                <a:avLst/>
                <a:gdLst/>
                <a:ahLst/>
                <a:cxnLst/>
                <a:rect l="l" t="t" r="r" b="b"/>
                <a:pathLst>
                  <a:path w="1034" h="12692" extrusionOk="0">
                    <a:moveTo>
                      <a:pt x="902" y="0"/>
                    </a:moveTo>
                    <a:cubicBezTo>
                      <a:pt x="814" y="0"/>
                      <a:pt x="748" y="66"/>
                      <a:pt x="748" y="132"/>
                    </a:cubicBezTo>
                    <a:lnTo>
                      <a:pt x="0" y="12537"/>
                    </a:lnTo>
                    <a:cubicBezTo>
                      <a:pt x="0" y="12603"/>
                      <a:pt x="44" y="12669"/>
                      <a:pt x="132" y="12691"/>
                    </a:cubicBezTo>
                    <a:cubicBezTo>
                      <a:pt x="198" y="12691"/>
                      <a:pt x="264" y="12625"/>
                      <a:pt x="264" y="12559"/>
                    </a:cubicBezTo>
                    <a:lnTo>
                      <a:pt x="1034" y="154"/>
                    </a:lnTo>
                    <a:cubicBezTo>
                      <a:pt x="1034" y="66"/>
                      <a:pt x="968" y="0"/>
                      <a:pt x="9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0" name="Google Shape;1020;p54"/>
              <p:cNvSpPr/>
              <p:nvPr/>
            </p:nvSpPr>
            <p:spPr>
              <a:xfrm>
                <a:off x="6090103" y="3256377"/>
                <a:ext cx="279662" cy="44494"/>
              </a:xfrm>
              <a:custGeom>
                <a:avLst/>
                <a:gdLst/>
                <a:ahLst/>
                <a:cxnLst/>
                <a:rect l="l" t="t" r="r" b="b"/>
                <a:pathLst>
                  <a:path w="16870" h="2684" extrusionOk="0">
                    <a:moveTo>
                      <a:pt x="16694" y="0"/>
                    </a:moveTo>
                    <a:lnTo>
                      <a:pt x="132" y="2397"/>
                    </a:lnTo>
                    <a:cubicBezTo>
                      <a:pt x="44" y="2419"/>
                      <a:pt x="0" y="2485"/>
                      <a:pt x="22" y="2551"/>
                    </a:cubicBezTo>
                    <a:cubicBezTo>
                      <a:pt x="22" y="2617"/>
                      <a:pt x="88" y="2683"/>
                      <a:pt x="154" y="2683"/>
                    </a:cubicBezTo>
                    <a:cubicBezTo>
                      <a:pt x="154" y="2683"/>
                      <a:pt x="154" y="2683"/>
                      <a:pt x="176" y="2661"/>
                    </a:cubicBezTo>
                    <a:lnTo>
                      <a:pt x="16738" y="264"/>
                    </a:lnTo>
                    <a:cubicBezTo>
                      <a:pt x="16804" y="264"/>
                      <a:pt x="16870" y="198"/>
                      <a:pt x="16848" y="110"/>
                    </a:cubicBezTo>
                    <a:cubicBezTo>
                      <a:pt x="16848" y="44"/>
                      <a:pt x="16760" y="0"/>
                      <a:pt x="1669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1" name="Google Shape;1021;p54"/>
              <p:cNvSpPr/>
              <p:nvPr/>
            </p:nvSpPr>
            <p:spPr>
              <a:xfrm>
                <a:off x="6408773" y="2858948"/>
                <a:ext cx="97724" cy="55435"/>
              </a:xfrm>
              <a:custGeom>
                <a:avLst/>
                <a:gdLst/>
                <a:ahLst/>
                <a:cxnLst/>
                <a:rect l="l" t="t" r="r" b="b"/>
                <a:pathLst>
                  <a:path w="5895" h="3344" extrusionOk="0">
                    <a:moveTo>
                      <a:pt x="5895" y="0"/>
                    </a:moveTo>
                    <a:lnTo>
                      <a:pt x="0" y="3343"/>
                    </a:lnTo>
                  </a:path>
                </a:pathLst>
              </a:custGeom>
              <a:solidFill>
                <a:srgbClr val="F9CEA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2" name="Google Shape;1022;p54"/>
              <p:cNvSpPr/>
              <p:nvPr/>
            </p:nvSpPr>
            <p:spPr>
              <a:xfrm>
                <a:off x="6406220" y="2856744"/>
                <a:ext cx="103195" cy="59828"/>
              </a:xfrm>
              <a:custGeom>
                <a:avLst/>
                <a:gdLst/>
                <a:ahLst/>
                <a:cxnLst/>
                <a:rect l="l" t="t" r="r" b="b"/>
                <a:pathLst>
                  <a:path w="6225" h="3609" extrusionOk="0">
                    <a:moveTo>
                      <a:pt x="6058" y="0"/>
                    </a:moveTo>
                    <a:cubicBezTo>
                      <a:pt x="6032" y="0"/>
                      <a:pt x="6006" y="8"/>
                      <a:pt x="5983" y="23"/>
                    </a:cubicBezTo>
                    <a:lnTo>
                      <a:pt x="88" y="3344"/>
                    </a:lnTo>
                    <a:cubicBezTo>
                      <a:pt x="22" y="3388"/>
                      <a:pt x="0" y="3476"/>
                      <a:pt x="44" y="3542"/>
                    </a:cubicBezTo>
                    <a:cubicBezTo>
                      <a:pt x="66" y="3586"/>
                      <a:pt x="110" y="3608"/>
                      <a:pt x="154" y="3608"/>
                    </a:cubicBezTo>
                    <a:cubicBezTo>
                      <a:pt x="176" y="3608"/>
                      <a:pt x="198" y="3608"/>
                      <a:pt x="220" y="3586"/>
                    </a:cubicBezTo>
                    <a:lnTo>
                      <a:pt x="6115" y="265"/>
                    </a:lnTo>
                    <a:cubicBezTo>
                      <a:pt x="6181" y="221"/>
                      <a:pt x="6225" y="133"/>
                      <a:pt x="6181" y="67"/>
                    </a:cubicBezTo>
                    <a:cubicBezTo>
                      <a:pt x="6152" y="25"/>
                      <a:pt x="6106" y="0"/>
                      <a:pt x="605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3" name="Google Shape;1023;p54"/>
              <p:cNvSpPr/>
              <p:nvPr/>
            </p:nvSpPr>
            <p:spPr>
              <a:xfrm>
                <a:off x="5993108" y="2655128"/>
                <a:ext cx="530530" cy="1074587"/>
              </a:xfrm>
              <a:custGeom>
                <a:avLst/>
                <a:gdLst/>
                <a:ahLst/>
                <a:cxnLst/>
                <a:rect l="l" t="t" r="r" b="b"/>
                <a:pathLst>
                  <a:path w="32003" h="64822" extrusionOk="0">
                    <a:moveTo>
                      <a:pt x="31849" y="0"/>
                    </a:moveTo>
                    <a:cubicBezTo>
                      <a:pt x="31761" y="0"/>
                      <a:pt x="31695" y="66"/>
                      <a:pt x="31695" y="132"/>
                    </a:cubicBezTo>
                    <a:cubicBezTo>
                      <a:pt x="31673" y="902"/>
                      <a:pt x="31607" y="1650"/>
                      <a:pt x="31475" y="2398"/>
                    </a:cubicBezTo>
                    <a:cubicBezTo>
                      <a:pt x="31057" y="4641"/>
                      <a:pt x="30133" y="6753"/>
                      <a:pt x="29077" y="8754"/>
                    </a:cubicBezTo>
                    <a:cubicBezTo>
                      <a:pt x="24788" y="16892"/>
                      <a:pt x="18234" y="23424"/>
                      <a:pt x="11878" y="29957"/>
                    </a:cubicBezTo>
                    <a:cubicBezTo>
                      <a:pt x="5148" y="36753"/>
                      <a:pt x="1452" y="45309"/>
                      <a:pt x="397" y="54788"/>
                    </a:cubicBezTo>
                    <a:cubicBezTo>
                      <a:pt x="45" y="57867"/>
                      <a:pt x="1" y="60969"/>
                      <a:pt x="177" y="64048"/>
                    </a:cubicBezTo>
                    <a:cubicBezTo>
                      <a:pt x="198" y="64484"/>
                      <a:pt x="551" y="64821"/>
                      <a:pt x="960" y="64821"/>
                    </a:cubicBezTo>
                    <a:cubicBezTo>
                      <a:pt x="985" y="64821"/>
                      <a:pt x="1010" y="64820"/>
                      <a:pt x="1035" y="64818"/>
                    </a:cubicBezTo>
                    <a:cubicBezTo>
                      <a:pt x="1496" y="64796"/>
                      <a:pt x="1826" y="64400"/>
                      <a:pt x="1782" y="63960"/>
                    </a:cubicBezTo>
                    <a:cubicBezTo>
                      <a:pt x="1562" y="60947"/>
                      <a:pt x="1562" y="57933"/>
                      <a:pt x="1848" y="54920"/>
                    </a:cubicBezTo>
                    <a:cubicBezTo>
                      <a:pt x="2706" y="45683"/>
                      <a:pt x="6137" y="37369"/>
                      <a:pt x="12582" y="30594"/>
                    </a:cubicBezTo>
                    <a:cubicBezTo>
                      <a:pt x="18850" y="23930"/>
                      <a:pt x="25316" y="17222"/>
                      <a:pt x="29473" y="8952"/>
                    </a:cubicBezTo>
                    <a:cubicBezTo>
                      <a:pt x="30859" y="6225"/>
                      <a:pt x="32003" y="3256"/>
                      <a:pt x="31981" y="154"/>
                    </a:cubicBezTo>
                    <a:cubicBezTo>
                      <a:pt x="31981" y="66"/>
                      <a:pt x="31915" y="0"/>
                      <a:pt x="3184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4" name="Google Shape;1024;p54"/>
              <p:cNvSpPr/>
              <p:nvPr/>
            </p:nvSpPr>
            <p:spPr>
              <a:xfrm>
                <a:off x="5990555" y="2652940"/>
                <a:ext cx="535271" cy="1078897"/>
              </a:xfrm>
              <a:custGeom>
                <a:avLst/>
                <a:gdLst/>
                <a:ahLst/>
                <a:cxnLst/>
                <a:rect l="l" t="t" r="r" b="b"/>
                <a:pathLst>
                  <a:path w="32289" h="65082" extrusionOk="0">
                    <a:moveTo>
                      <a:pt x="32003" y="264"/>
                    </a:moveTo>
                    <a:cubicBezTo>
                      <a:pt x="32003" y="264"/>
                      <a:pt x="32003" y="286"/>
                      <a:pt x="32003" y="286"/>
                    </a:cubicBezTo>
                    <a:cubicBezTo>
                      <a:pt x="32003" y="3695"/>
                      <a:pt x="30573" y="6907"/>
                      <a:pt x="29495" y="9018"/>
                    </a:cubicBezTo>
                    <a:cubicBezTo>
                      <a:pt x="25514" y="16936"/>
                      <a:pt x="19334" y="23512"/>
                      <a:pt x="13373" y="29847"/>
                    </a:cubicBezTo>
                    <a:lnTo>
                      <a:pt x="12626" y="30639"/>
                    </a:lnTo>
                    <a:cubicBezTo>
                      <a:pt x="6379" y="37193"/>
                      <a:pt x="2772" y="45397"/>
                      <a:pt x="1870" y="55052"/>
                    </a:cubicBezTo>
                    <a:cubicBezTo>
                      <a:pt x="1584" y="57911"/>
                      <a:pt x="1562" y="60947"/>
                      <a:pt x="1804" y="64092"/>
                    </a:cubicBezTo>
                    <a:cubicBezTo>
                      <a:pt x="1826" y="64268"/>
                      <a:pt x="1760" y="64444"/>
                      <a:pt x="1650" y="64576"/>
                    </a:cubicBezTo>
                    <a:cubicBezTo>
                      <a:pt x="1518" y="64730"/>
                      <a:pt x="1365" y="64796"/>
                      <a:pt x="1189" y="64818"/>
                    </a:cubicBezTo>
                    <a:cubicBezTo>
                      <a:pt x="1013" y="64818"/>
                      <a:pt x="837" y="64774"/>
                      <a:pt x="683" y="64642"/>
                    </a:cubicBezTo>
                    <a:cubicBezTo>
                      <a:pt x="551" y="64532"/>
                      <a:pt x="463" y="64356"/>
                      <a:pt x="463" y="64180"/>
                    </a:cubicBezTo>
                    <a:cubicBezTo>
                      <a:pt x="287" y="60969"/>
                      <a:pt x="353" y="57845"/>
                      <a:pt x="705" y="54920"/>
                    </a:cubicBezTo>
                    <a:cubicBezTo>
                      <a:pt x="1782" y="45067"/>
                      <a:pt x="5631" y="36753"/>
                      <a:pt x="12120" y="30199"/>
                    </a:cubicBezTo>
                    <a:lnTo>
                      <a:pt x="12956" y="29319"/>
                    </a:lnTo>
                    <a:cubicBezTo>
                      <a:pt x="19004" y="23138"/>
                      <a:pt x="25228" y="16738"/>
                      <a:pt x="29341" y="8952"/>
                    </a:cubicBezTo>
                    <a:cubicBezTo>
                      <a:pt x="30617" y="6555"/>
                      <a:pt x="31387" y="4531"/>
                      <a:pt x="31761" y="2552"/>
                    </a:cubicBezTo>
                    <a:cubicBezTo>
                      <a:pt x="31893" y="1826"/>
                      <a:pt x="31981" y="1078"/>
                      <a:pt x="32003" y="264"/>
                    </a:cubicBezTo>
                    <a:close/>
                    <a:moveTo>
                      <a:pt x="32003" y="0"/>
                    </a:moveTo>
                    <a:cubicBezTo>
                      <a:pt x="31849" y="0"/>
                      <a:pt x="31717" y="110"/>
                      <a:pt x="31717" y="264"/>
                    </a:cubicBezTo>
                    <a:cubicBezTo>
                      <a:pt x="31695" y="1056"/>
                      <a:pt x="31629" y="1804"/>
                      <a:pt x="31497" y="2508"/>
                    </a:cubicBezTo>
                    <a:cubicBezTo>
                      <a:pt x="31123" y="4443"/>
                      <a:pt x="30375" y="6445"/>
                      <a:pt x="29099" y="8820"/>
                    </a:cubicBezTo>
                    <a:cubicBezTo>
                      <a:pt x="25008" y="16584"/>
                      <a:pt x="18784" y="22963"/>
                      <a:pt x="12758" y="29143"/>
                    </a:cubicBezTo>
                    <a:lnTo>
                      <a:pt x="11922" y="30001"/>
                    </a:lnTo>
                    <a:cubicBezTo>
                      <a:pt x="5389" y="36599"/>
                      <a:pt x="1518" y="44979"/>
                      <a:pt x="419" y="54898"/>
                    </a:cubicBezTo>
                    <a:cubicBezTo>
                      <a:pt x="89" y="57823"/>
                      <a:pt x="1" y="60969"/>
                      <a:pt x="199" y="64202"/>
                    </a:cubicBezTo>
                    <a:cubicBezTo>
                      <a:pt x="199" y="64444"/>
                      <a:pt x="309" y="64686"/>
                      <a:pt x="507" y="64862"/>
                    </a:cubicBezTo>
                    <a:cubicBezTo>
                      <a:pt x="683" y="65016"/>
                      <a:pt x="903" y="65082"/>
                      <a:pt x="1123" y="65082"/>
                    </a:cubicBezTo>
                    <a:lnTo>
                      <a:pt x="1211" y="65082"/>
                    </a:lnTo>
                    <a:cubicBezTo>
                      <a:pt x="1453" y="65060"/>
                      <a:pt x="1694" y="64950"/>
                      <a:pt x="1848" y="64752"/>
                    </a:cubicBezTo>
                    <a:cubicBezTo>
                      <a:pt x="2024" y="64576"/>
                      <a:pt x="2090" y="64334"/>
                      <a:pt x="2068" y="64070"/>
                    </a:cubicBezTo>
                    <a:cubicBezTo>
                      <a:pt x="1848" y="60947"/>
                      <a:pt x="1870" y="57911"/>
                      <a:pt x="2134" y="55074"/>
                    </a:cubicBezTo>
                    <a:cubicBezTo>
                      <a:pt x="3036" y="45485"/>
                      <a:pt x="6621" y="37325"/>
                      <a:pt x="12824" y="30836"/>
                    </a:cubicBezTo>
                    <a:lnTo>
                      <a:pt x="13571" y="30045"/>
                    </a:lnTo>
                    <a:cubicBezTo>
                      <a:pt x="19554" y="23688"/>
                      <a:pt x="25734" y="17090"/>
                      <a:pt x="29737" y="9150"/>
                    </a:cubicBezTo>
                    <a:cubicBezTo>
                      <a:pt x="30837" y="6995"/>
                      <a:pt x="32289" y="3761"/>
                      <a:pt x="32267" y="286"/>
                    </a:cubicBezTo>
                    <a:cubicBezTo>
                      <a:pt x="32267" y="132"/>
                      <a:pt x="32157" y="0"/>
                      <a:pt x="3200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5" name="Google Shape;1025;p54"/>
              <p:cNvSpPr/>
              <p:nvPr/>
            </p:nvSpPr>
            <p:spPr>
              <a:xfrm>
                <a:off x="5687568" y="3693907"/>
                <a:ext cx="647202" cy="421135"/>
              </a:xfrm>
              <a:custGeom>
                <a:avLst/>
                <a:gdLst/>
                <a:ahLst/>
                <a:cxnLst/>
                <a:rect l="l" t="t" r="r" b="b"/>
                <a:pathLst>
                  <a:path w="39041" h="25404" extrusionOk="0">
                    <a:moveTo>
                      <a:pt x="8622" y="0"/>
                    </a:moveTo>
                    <a:cubicBezTo>
                      <a:pt x="7611" y="0"/>
                      <a:pt x="6709" y="682"/>
                      <a:pt x="6423" y="1650"/>
                    </a:cubicBezTo>
                    <a:lnTo>
                      <a:pt x="419" y="22456"/>
                    </a:lnTo>
                    <a:cubicBezTo>
                      <a:pt x="1" y="23930"/>
                      <a:pt x="1100" y="25404"/>
                      <a:pt x="2618" y="25404"/>
                    </a:cubicBezTo>
                    <a:lnTo>
                      <a:pt x="36423" y="25404"/>
                    </a:lnTo>
                    <a:cubicBezTo>
                      <a:pt x="37941" y="25404"/>
                      <a:pt x="39041" y="23930"/>
                      <a:pt x="38623" y="22456"/>
                    </a:cubicBezTo>
                    <a:lnTo>
                      <a:pt x="32618" y="1650"/>
                    </a:lnTo>
                    <a:cubicBezTo>
                      <a:pt x="32332" y="682"/>
                      <a:pt x="31430" y="0"/>
                      <a:pt x="30419" y="0"/>
                    </a:cubicBezTo>
                    <a:lnTo>
                      <a:pt x="20059" y="0"/>
                    </a:lnTo>
                    <a:cubicBezTo>
                      <a:pt x="19861" y="0"/>
                      <a:pt x="19686" y="22"/>
                      <a:pt x="19532" y="66"/>
                    </a:cubicBezTo>
                    <a:cubicBezTo>
                      <a:pt x="19356" y="22"/>
                      <a:pt x="19180" y="0"/>
                      <a:pt x="1900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6" name="Google Shape;1026;p54"/>
              <p:cNvSpPr/>
              <p:nvPr/>
            </p:nvSpPr>
            <p:spPr>
              <a:xfrm>
                <a:off x="5689392" y="3692084"/>
                <a:ext cx="643555" cy="424417"/>
              </a:xfrm>
              <a:custGeom>
                <a:avLst/>
                <a:gdLst/>
                <a:ahLst/>
                <a:cxnLst/>
                <a:rect l="l" t="t" r="r" b="b"/>
                <a:pathLst>
                  <a:path w="38821" h="25602" extrusionOk="0">
                    <a:moveTo>
                      <a:pt x="30309" y="220"/>
                    </a:moveTo>
                    <a:cubicBezTo>
                      <a:pt x="31276" y="220"/>
                      <a:pt x="32156" y="858"/>
                      <a:pt x="32420" y="1804"/>
                    </a:cubicBezTo>
                    <a:lnTo>
                      <a:pt x="38425" y="22610"/>
                    </a:lnTo>
                    <a:cubicBezTo>
                      <a:pt x="38601" y="23270"/>
                      <a:pt x="38469" y="23974"/>
                      <a:pt x="38051" y="24524"/>
                    </a:cubicBezTo>
                    <a:cubicBezTo>
                      <a:pt x="37633" y="25074"/>
                      <a:pt x="36995" y="25404"/>
                      <a:pt x="36313" y="25404"/>
                    </a:cubicBezTo>
                    <a:lnTo>
                      <a:pt x="2508" y="25404"/>
                    </a:lnTo>
                    <a:cubicBezTo>
                      <a:pt x="1826" y="25404"/>
                      <a:pt x="1188" y="25074"/>
                      <a:pt x="770" y="24524"/>
                    </a:cubicBezTo>
                    <a:cubicBezTo>
                      <a:pt x="352" y="23974"/>
                      <a:pt x="221" y="23270"/>
                      <a:pt x="418" y="22610"/>
                    </a:cubicBezTo>
                    <a:lnTo>
                      <a:pt x="6401" y="1804"/>
                    </a:lnTo>
                    <a:cubicBezTo>
                      <a:pt x="6687" y="858"/>
                      <a:pt x="7545" y="220"/>
                      <a:pt x="8512" y="220"/>
                    </a:cubicBezTo>
                    <a:lnTo>
                      <a:pt x="18894" y="220"/>
                    </a:lnTo>
                    <a:cubicBezTo>
                      <a:pt x="19048" y="220"/>
                      <a:pt x="19224" y="242"/>
                      <a:pt x="19378" y="264"/>
                    </a:cubicBezTo>
                    <a:cubicBezTo>
                      <a:pt x="19389" y="275"/>
                      <a:pt x="19400" y="281"/>
                      <a:pt x="19411" y="281"/>
                    </a:cubicBezTo>
                    <a:cubicBezTo>
                      <a:pt x="19422" y="281"/>
                      <a:pt x="19433" y="275"/>
                      <a:pt x="19444" y="264"/>
                    </a:cubicBezTo>
                    <a:cubicBezTo>
                      <a:pt x="19598" y="242"/>
                      <a:pt x="19773" y="220"/>
                      <a:pt x="19949" y="220"/>
                    </a:cubicBezTo>
                    <a:close/>
                    <a:moveTo>
                      <a:pt x="8512" y="0"/>
                    </a:moveTo>
                    <a:cubicBezTo>
                      <a:pt x="7457" y="0"/>
                      <a:pt x="6511" y="726"/>
                      <a:pt x="6203" y="1738"/>
                    </a:cubicBezTo>
                    <a:lnTo>
                      <a:pt x="221" y="22544"/>
                    </a:lnTo>
                    <a:cubicBezTo>
                      <a:pt x="1" y="23270"/>
                      <a:pt x="133" y="24040"/>
                      <a:pt x="594" y="24656"/>
                    </a:cubicBezTo>
                    <a:cubicBezTo>
                      <a:pt x="1056" y="25272"/>
                      <a:pt x="1760" y="25602"/>
                      <a:pt x="2508" y="25602"/>
                    </a:cubicBezTo>
                    <a:lnTo>
                      <a:pt x="36313" y="25602"/>
                    </a:lnTo>
                    <a:cubicBezTo>
                      <a:pt x="37061" y="25602"/>
                      <a:pt x="37765" y="25250"/>
                      <a:pt x="38227" y="24656"/>
                    </a:cubicBezTo>
                    <a:cubicBezTo>
                      <a:pt x="38689" y="24040"/>
                      <a:pt x="38821" y="23270"/>
                      <a:pt x="38623" y="22544"/>
                    </a:cubicBezTo>
                    <a:lnTo>
                      <a:pt x="32618" y="1738"/>
                    </a:lnTo>
                    <a:cubicBezTo>
                      <a:pt x="32310" y="726"/>
                      <a:pt x="31364" y="0"/>
                      <a:pt x="30309" y="0"/>
                    </a:cubicBezTo>
                    <a:lnTo>
                      <a:pt x="19949" y="0"/>
                    </a:lnTo>
                    <a:cubicBezTo>
                      <a:pt x="19773" y="0"/>
                      <a:pt x="19598" y="22"/>
                      <a:pt x="19422" y="66"/>
                    </a:cubicBezTo>
                    <a:cubicBezTo>
                      <a:pt x="19224" y="22"/>
                      <a:pt x="19048" y="0"/>
                      <a:pt x="1889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7" name="Google Shape;1027;p54"/>
              <p:cNvSpPr/>
              <p:nvPr/>
            </p:nvSpPr>
            <p:spPr>
              <a:xfrm>
                <a:off x="5688209" y="3692987"/>
                <a:ext cx="222437" cy="420940"/>
              </a:xfrm>
              <a:custGeom>
                <a:avLst/>
                <a:gdLst/>
                <a:ahLst/>
                <a:cxnLst/>
                <a:rect l="l" t="t" r="r" b="b"/>
                <a:pathLst>
                  <a:path w="13418" h="25206" extrusionOk="0">
                    <a:moveTo>
                      <a:pt x="8556" y="0"/>
                    </a:moveTo>
                    <a:cubicBezTo>
                      <a:pt x="7545" y="0"/>
                      <a:pt x="6665" y="682"/>
                      <a:pt x="6379" y="1650"/>
                    </a:cubicBezTo>
                    <a:lnTo>
                      <a:pt x="418" y="22302"/>
                    </a:lnTo>
                    <a:cubicBezTo>
                      <a:pt x="1" y="23754"/>
                      <a:pt x="1100" y="25206"/>
                      <a:pt x="2618" y="25206"/>
                    </a:cubicBezTo>
                    <a:lnTo>
                      <a:pt x="10140" y="25206"/>
                    </a:lnTo>
                    <a:cubicBezTo>
                      <a:pt x="9304" y="25206"/>
                      <a:pt x="8710" y="23754"/>
                      <a:pt x="8930" y="22302"/>
                    </a:cubicBezTo>
                    <a:lnTo>
                      <a:pt x="12207" y="1650"/>
                    </a:lnTo>
                    <a:cubicBezTo>
                      <a:pt x="12361" y="682"/>
                      <a:pt x="12867" y="0"/>
                      <a:pt x="1341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8" name="Google Shape;1028;p54"/>
              <p:cNvSpPr/>
              <p:nvPr/>
            </p:nvSpPr>
            <p:spPr>
              <a:xfrm>
                <a:off x="6111225" y="3692987"/>
                <a:ext cx="222420" cy="420940"/>
              </a:xfrm>
              <a:custGeom>
                <a:avLst/>
                <a:gdLst/>
                <a:ahLst/>
                <a:cxnLst/>
                <a:rect l="l" t="t" r="r" b="b"/>
                <a:pathLst>
                  <a:path w="13417" h="25206" extrusionOk="0">
                    <a:moveTo>
                      <a:pt x="0" y="0"/>
                    </a:moveTo>
                    <a:cubicBezTo>
                      <a:pt x="550" y="0"/>
                      <a:pt x="1034" y="682"/>
                      <a:pt x="1210" y="1650"/>
                    </a:cubicBezTo>
                    <a:lnTo>
                      <a:pt x="4487" y="22302"/>
                    </a:lnTo>
                    <a:cubicBezTo>
                      <a:pt x="4707" y="23754"/>
                      <a:pt x="4113" y="25206"/>
                      <a:pt x="3277" y="25206"/>
                    </a:cubicBezTo>
                    <a:lnTo>
                      <a:pt x="10799" y="25206"/>
                    </a:lnTo>
                    <a:cubicBezTo>
                      <a:pt x="12317" y="25206"/>
                      <a:pt x="13417" y="23754"/>
                      <a:pt x="12999" y="22302"/>
                    </a:cubicBezTo>
                    <a:lnTo>
                      <a:pt x="7038" y="1650"/>
                    </a:lnTo>
                    <a:cubicBezTo>
                      <a:pt x="6752" y="682"/>
                      <a:pt x="5873" y="0"/>
                      <a:pt x="483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9" name="Google Shape;1029;p54"/>
              <p:cNvSpPr/>
              <p:nvPr/>
            </p:nvSpPr>
            <p:spPr>
              <a:xfrm>
                <a:off x="5870965" y="3647225"/>
                <a:ext cx="280408" cy="46699"/>
              </a:xfrm>
              <a:custGeom>
                <a:avLst/>
                <a:gdLst/>
                <a:ahLst/>
                <a:cxnLst/>
                <a:rect l="l" t="t" r="r" b="b"/>
                <a:pathLst>
                  <a:path w="16915" h="2817" extrusionOk="0">
                    <a:moveTo>
                      <a:pt x="1474" y="1"/>
                    </a:moveTo>
                    <a:cubicBezTo>
                      <a:pt x="661" y="1"/>
                      <a:pt x="1" y="661"/>
                      <a:pt x="1" y="1475"/>
                    </a:cubicBezTo>
                    <a:lnTo>
                      <a:pt x="1" y="2816"/>
                    </a:lnTo>
                    <a:lnTo>
                      <a:pt x="16914" y="2816"/>
                    </a:lnTo>
                    <a:lnTo>
                      <a:pt x="16914" y="1475"/>
                    </a:lnTo>
                    <a:cubicBezTo>
                      <a:pt x="16914" y="661"/>
                      <a:pt x="16255" y="1"/>
                      <a:pt x="15441" y="1"/>
                    </a:cubicBez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0" name="Google Shape;1030;p54"/>
              <p:cNvSpPr/>
              <p:nvPr/>
            </p:nvSpPr>
            <p:spPr>
              <a:xfrm>
                <a:off x="5868777" y="3645037"/>
                <a:ext cx="284785" cy="51075"/>
              </a:xfrm>
              <a:custGeom>
                <a:avLst/>
                <a:gdLst/>
                <a:ahLst/>
                <a:cxnLst/>
                <a:rect l="l" t="t" r="r" b="b"/>
                <a:pathLst>
                  <a:path w="17179" h="3081" extrusionOk="0">
                    <a:moveTo>
                      <a:pt x="15573" y="287"/>
                    </a:moveTo>
                    <a:cubicBezTo>
                      <a:pt x="16299" y="287"/>
                      <a:pt x="16892" y="881"/>
                      <a:pt x="16892" y="1607"/>
                    </a:cubicBezTo>
                    <a:lnTo>
                      <a:pt x="16892" y="2816"/>
                    </a:lnTo>
                    <a:lnTo>
                      <a:pt x="287" y="2816"/>
                    </a:lnTo>
                    <a:lnTo>
                      <a:pt x="287" y="1607"/>
                    </a:lnTo>
                    <a:cubicBezTo>
                      <a:pt x="287" y="881"/>
                      <a:pt x="881" y="287"/>
                      <a:pt x="1606" y="287"/>
                    </a:cubicBezTo>
                    <a:close/>
                    <a:moveTo>
                      <a:pt x="1606" y="1"/>
                    </a:moveTo>
                    <a:cubicBezTo>
                      <a:pt x="727" y="1"/>
                      <a:pt x="1" y="727"/>
                      <a:pt x="1" y="1607"/>
                    </a:cubicBezTo>
                    <a:lnTo>
                      <a:pt x="1" y="2948"/>
                    </a:lnTo>
                    <a:cubicBezTo>
                      <a:pt x="1" y="3014"/>
                      <a:pt x="67" y="3080"/>
                      <a:pt x="133" y="3080"/>
                    </a:cubicBezTo>
                    <a:lnTo>
                      <a:pt x="17046" y="3080"/>
                    </a:lnTo>
                    <a:cubicBezTo>
                      <a:pt x="17112" y="3080"/>
                      <a:pt x="17178" y="3014"/>
                      <a:pt x="17178" y="2948"/>
                    </a:cubicBezTo>
                    <a:lnTo>
                      <a:pt x="17178" y="1607"/>
                    </a:lnTo>
                    <a:cubicBezTo>
                      <a:pt x="17178" y="727"/>
                      <a:pt x="16453" y="1"/>
                      <a:pt x="1557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1" name="Google Shape;1031;p54"/>
              <p:cNvSpPr/>
              <p:nvPr/>
            </p:nvSpPr>
            <p:spPr>
              <a:xfrm>
                <a:off x="5892118" y="3572129"/>
                <a:ext cx="238103" cy="75113"/>
              </a:xfrm>
              <a:custGeom>
                <a:avLst/>
                <a:gdLst/>
                <a:ahLst/>
                <a:cxnLst/>
                <a:rect l="l" t="t" r="r" b="b"/>
                <a:pathLst>
                  <a:path w="14363" h="4531" extrusionOk="0">
                    <a:moveTo>
                      <a:pt x="0" y="0"/>
                    </a:moveTo>
                    <a:lnTo>
                      <a:pt x="0" y="4531"/>
                    </a:lnTo>
                    <a:lnTo>
                      <a:pt x="14363" y="4531"/>
                    </a:lnTo>
                    <a:lnTo>
                      <a:pt x="14363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2" name="Google Shape;1032;p54"/>
              <p:cNvSpPr/>
              <p:nvPr/>
            </p:nvSpPr>
            <p:spPr>
              <a:xfrm>
                <a:off x="5890295" y="3570305"/>
                <a:ext cx="241750" cy="78760"/>
              </a:xfrm>
              <a:custGeom>
                <a:avLst/>
                <a:gdLst/>
                <a:ahLst/>
                <a:cxnLst/>
                <a:rect l="l" t="t" r="r" b="b"/>
                <a:pathLst>
                  <a:path w="14583" h="4751" extrusionOk="0">
                    <a:moveTo>
                      <a:pt x="14385" y="220"/>
                    </a:moveTo>
                    <a:lnTo>
                      <a:pt x="14385" y="4553"/>
                    </a:lnTo>
                    <a:lnTo>
                      <a:pt x="198" y="4553"/>
                    </a:lnTo>
                    <a:lnTo>
                      <a:pt x="198" y="220"/>
                    </a:lnTo>
                    <a:close/>
                    <a:moveTo>
                      <a:pt x="110" y="0"/>
                    </a:moveTo>
                    <a:cubicBezTo>
                      <a:pt x="44" y="0"/>
                      <a:pt x="0" y="44"/>
                      <a:pt x="0" y="110"/>
                    </a:cubicBezTo>
                    <a:lnTo>
                      <a:pt x="0" y="4641"/>
                    </a:lnTo>
                    <a:cubicBezTo>
                      <a:pt x="0" y="4707"/>
                      <a:pt x="44" y="4751"/>
                      <a:pt x="110" y="4751"/>
                    </a:cubicBezTo>
                    <a:lnTo>
                      <a:pt x="14473" y="4751"/>
                    </a:lnTo>
                    <a:cubicBezTo>
                      <a:pt x="14539" y="4751"/>
                      <a:pt x="14583" y="4707"/>
                      <a:pt x="14583" y="4641"/>
                    </a:cubicBezTo>
                    <a:lnTo>
                      <a:pt x="14583" y="110"/>
                    </a:lnTo>
                    <a:cubicBezTo>
                      <a:pt x="14583" y="44"/>
                      <a:pt x="14539" y="0"/>
                      <a:pt x="1447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3" name="Google Shape;1033;p54"/>
              <p:cNvSpPr/>
              <p:nvPr/>
            </p:nvSpPr>
            <p:spPr>
              <a:xfrm>
                <a:off x="5879718" y="3568117"/>
                <a:ext cx="263267" cy="28447"/>
              </a:xfrm>
              <a:custGeom>
                <a:avLst/>
                <a:gdLst/>
                <a:ahLst/>
                <a:cxnLst/>
                <a:rect l="l" t="t" r="r" b="b"/>
                <a:pathLst>
                  <a:path w="15881" h="1716" extrusionOk="0">
                    <a:moveTo>
                      <a:pt x="836" y="0"/>
                    </a:moveTo>
                    <a:cubicBezTo>
                      <a:pt x="375" y="0"/>
                      <a:pt x="1" y="396"/>
                      <a:pt x="1" y="858"/>
                    </a:cubicBezTo>
                    <a:cubicBezTo>
                      <a:pt x="1" y="1342"/>
                      <a:pt x="375" y="1716"/>
                      <a:pt x="836" y="1716"/>
                    </a:cubicBezTo>
                    <a:lnTo>
                      <a:pt x="15023" y="1716"/>
                    </a:lnTo>
                    <a:cubicBezTo>
                      <a:pt x="15485" y="1716"/>
                      <a:pt x="15880" y="1342"/>
                      <a:pt x="15880" y="858"/>
                    </a:cubicBezTo>
                    <a:cubicBezTo>
                      <a:pt x="15880" y="396"/>
                      <a:pt x="15485" y="0"/>
                      <a:pt x="15023" y="0"/>
                    </a:cubicBez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4" name="Google Shape;1034;p54"/>
              <p:cNvSpPr/>
              <p:nvPr/>
            </p:nvSpPr>
            <p:spPr>
              <a:xfrm>
                <a:off x="5877165" y="3565929"/>
                <a:ext cx="268008" cy="32823"/>
              </a:xfrm>
              <a:custGeom>
                <a:avLst/>
                <a:gdLst/>
                <a:ahLst/>
                <a:cxnLst/>
                <a:rect l="l" t="t" r="r" b="b"/>
                <a:pathLst>
                  <a:path w="16167" h="1980" extrusionOk="0">
                    <a:moveTo>
                      <a:pt x="15177" y="286"/>
                    </a:moveTo>
                    <a:cubicBezTo>
                      <a:pt x="15573" y="286"/>
                      <a:pt x="15881" y="594"/>
                      <a:pt x="15881" y="990"/>
                    </a:cubicBezTo>
                    <a:cubicBezTo>
                      <a:pt x="15881" y="1386"/>
                      <a:pt x="15573" y="1716"/>
                      <a:pt x="15177" y="1716"/>
                    </a:cubicBezTo>
                    <a:lnTo>
                      <a:pt x="990" y="1716"/>
                    </a:lnTo>
                    <a:cubicBezTo>
                      <a:pt x="594" y="1716"/>
                      <a:pt x="287" y="1386"/>
                      <a:pt x="287" y="990"/>
                    </a:cubicBezTo>
                    <a:cubicBezTo>
                      <a:pt x="287" y="594"/>
                      <a:pt x="594" y="286"/>
                      <a:pt x="990" y="286"/>
                    </a:cubicBezTo>
                    <a:close/>
                    <a:moveTo>
                      <a:pt x="990" y="0"/>
                    </a:moveTo>
                    <a:cubicBezTo>
                      <a:pt x="441" y="0"/>
                      <a:pt x="1" y="440"/>
                      <a:pt x="1" y="990"/>
                    </a:cubicBezTo>
                    <a:cubicBezTo>
                      <a:pt x="1" y="1540"/>
                      <a:pt x="441" y="1980"/>
                      <a:pt x="990" y="1980"/>
                    </a:cubicBezTo>
                    <a:lnTo>
                      <a:pt x="15177" y="1980"/>
                    </a:lnTo>
                    <a:cubicBezTo>
                      <a:pt x="15727" y="1980"/>
                      <a:pt x="16166" y="1540"/>
                      <a:pt x="16166" y="990"/>
                    </a:cubicBezTo>
                    <a:cubicBezTo>
                      <a:pt x="16166" y="440"/>
                      <a:pt x="15727" y="0"/>
                      <a:pt x="1517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5" name="Google Shape;1035;p54"/>
              <p:cNvSpPr/>
              <p:nvPr/>
            </p:nvSpPr>
            <p:spPr>
              <a:xfrm>
                <a:off x="5900871" y="3572129"/>
                <a:ext cx="237373" cy="20788"/>
              </a:xfrm>
              <a:custGeom>
                <a:avLst/>
                <a:gdLst/>
                <a:ahLst/>
                <a:cxnLst/>
                <a:rect l="l" t="t" r="r" b="b"/>
                <a:pathLst>
                  <a:path w="14319" h="1254" extrusionOk="0">
                    <a:moveTo>
                      <a:pt x="616" y="0"/>
                    </a:moveTo>
                    <a:cubicBezTo>
                      <a:pt x="264" y="0"/>
                      <a:pt x="0" y="264"/>
                      <a:pt x="0" y="616"/>
                    </a:cubicBezTo>
                    <a:lnTo>
                      <a:pt x="0" y="638"/>
                    </a:lnTo>
                    <a:cubicBezTo>
                      <a:pt x="0" y="968"/>
                      <a:pt x="264" y="1254"/>
                      <a:pt x="616" y="1254"/>
                    </a:cubicBezTo>
                    <a:lnTo>
                      <a:pt x="13703" y="1254"/>
                    </a:lnTo>
                    <a:cubicBezTo>
                      <a:pt x="14055" y="1254"/>
                      <a:pt x="14319" y="968"/>
                      <a:pt x="14319" y="638"/>
                    </a:cubicBezTo>
                    <a:lnTo>
                      <a:pt x="14319" y="616"/>
                    </a:lnTo>
                    <a:cubicBezTo>
                      <a:pt x="14319" y="286"/>
                      <a:pt x="14055" y="0"/>
                      <a:pt x="1370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6" name="Google Shape;1036;p54"/>
              <p:cNvSpPr/>
              <p:nvPr/>
            </p:nvSpPr>
            <p:spPr>
              <a:xfrm>
                <a:off x="5848370" y="3784686"/>
                <a:ext cx="326693" cy="155348"/>
              </a:xfrm>
              <a:custGeom>
                <a:avLst/>
                <a:gdLst/>
                <a:ahLst/>
                <a:cxnLst/>
                <a:rect l="l" t="t" r="r" b="b"/>
                <a:pathLst>
                  <a:path w="19707" h="9371" extrusionOk="0">
                    <a:moveTo>
                      <a:pt x="1188" y="1"/>
                    </a:moveTo>
                    <a:cubicBezTo>
                      <a:pt x="528" y="1"/>
                      <a:pt x="0" y="529"/>
                      <a:pt x="0" y="1188"/>
                    </a:cubicBezTo>
                    <a:lnTo>
                      <a:pt x="0" y="8205"/>
                    </a:lnTo>
                    <a:cubicBezTo>
                      <a:pt x="0" y="8842"/>
                      <a:pt x="528" y="9370"/>
                      <a:pt x="1188" y="9370"/>
                    </a:cubicBezTo>
                    <a:lnTo>
                      <a:pt x="18519" y="9370"/>
                    </a:lnTo>
                    <a:cubicBezTo>
                      <a:pt x="19179" y="9370"/>
                      <a:pt x="19707" y="8842"/>
                      <a:pt x="19707" y="8205"/>
                    </a:cubicBezTo>
                    <a:lnTo>
                      <a:pt x="19707" y="1188"/>
                    </a:lnTo>
                    <a:cubicBezTo>
                      <a:pt x="19707" y="529"/>
                      <a:pt x="19179" y="1"/>
                      <a:pt x="1851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7" name="Google Shape;1037;p54"/>
              <p:cNvSpPr/>
              <p:nvPr/>
            </p:nvSpPr>
            <p:spPr>
              <a:xfrm>
                <a:off x="5846182" y="3782497"/>
                <a:ext cx="331069" cy="160089"/>
              </a:xfrm>
              <a:custGeom>
                <a:avLst/>
                <a:gdLst/>
                <a:ahLst/>
                <a:cxnLst/>
                <a:rect l="l" t="t" r="r" b="b"/>
                <a:pathLst>
                  <a:path w="19971" h="9657" extrusionOk="0">
                    <a:moveTo>
                      <a:pt x="18651" y="287"/>
                    </a:moveTo>
                    <a:cubicBezTo>
                      <a:pt x="19223" y="287"/>
                      <a:pt x="19707" y="749"/>
                      <a:pt x="19707" y="1320"/>
                    </a:cubicBezTo>
                    <a:lnTo>
                      <a:pt x="19707" y="8337"/>
                    </a:lnTo>
                    <a:cubicBezTo>
                      <a:pt x="19707" y="8908"/>
                      <a:pt x="19223" y="9370"/>
                      <a:pt x="18651" y="9370"/>
                    </a:cubicBezTo>
                    <a:lnTo>
                      <a:pt x="1320" y="9370"/>
                    </a:lnTo>
                    <a:cubicBezTo>
                      <a:pt x="748" y="9370"/>
                      <a:pt x="286" y="8908"/>
                      <a:pt x="286" y="8337"/>
                    </a:cubicBezTo>
                    <a:lnTo>
                      <a:pt x="286" y="1320"/>
                    </a:lnTo>
                    <a:cubicBezTo>
                      <a:pt x="286" y="749"/>
                      <a:pt x="748" y="287"/>
                      <a:pt x="1320" y="287"/>
                    </a:cubicBezTo>
                    <a:close/>
                    <a:moveTo>
                      <a:pt x="1320" y="1"/>
                    </a:moveTo>
                    <a:cubicBezTo>
                      <a:pt x="594" y="1"/>
                      <a:pt x="0" y="595"/>
                      <a:pt x="0" y="1320"/>
                    </a:cubicBezTo>
                    <a:lnTo>
                      <a:pt x="0" y="8337"/>
                    </a:lnTo>
                    <a:cubicBezTo>
                      <a:pt x="0" y="9062"/>
                      <a:pt x="594" y="9656"/>
                      <a:pt x="1320" y="9656"/>
                    </a:cubicBezTo>
                    <a:lnTo>
                      <a:pt x="18651" y="9656"/>
                    </a:lnTo>
                    <a:cubicBezTo>
                      <a:pt x="19377" y="9656"/>
                      <a:pt x="19971" y="9062"/>
                      <a:pt x="19971" y="8337"/>
                    </a:cubicBezTo>
                    <a:lnTo>
                      <a:pt x="19971" y="1320"/>
                    </a:lnTo>
                    <a:cubicBezTo>
                      <a:pt x="19971" y="595"/>
                      <a:pt x="19377" y="1"/>
                      <a:pt x="1865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8" name="Google Shape;1038;p54"/>
              <p:cNvSpPr/>
              <p:nvPr/>
            </p:nvSpPr>
            <p:spPr>
              <a:xfrm>
                <a:off x="5862577" y="3791615"/>
                <a:ext cx="298279" cy="145136"/>
              </a:xfrm>
              <a:custGeom>
                <a:avLst/>
                <a:gdLst/>
                <a:ahLst/>
                <a:cxnLst/>
                <a:rect l="l" t="t" r="r" b="b"/>
                <a:pathLst>
                  <a:path w="17993" h="8755" extrusionOk="0">
                    <a:moveTo>
                      <a:pt x="1101" y="1"/>
                    </a:moveTo>
                    <a:cubicBezTo>
                      <a:pt x="507" y="1"/>
                      <a:pt x="1" y="485"/>
                      <a:pt x="1" y="1078"/>
                    </a:cubicBezTo>
                    <a:lnTo>
                      <a:pt x="1" y="7677"/>
                    </a:lnTo>
                    <a:cubicBezTo>
                      <a:pt x="1" y="8271"/>
                      <a:pt x="507" y="8754"/>
                      <a:pt x="1101" y="8754"/>
                    </a:cubicBezTo>
                    <a:lnTo>
                      <a:pt x="16893" y="8754"/>
                    </a:lnTo>
                    <a:cubicBezTo>
                      <a:pt x="17508" y="8754"/>
                      <a:pt x="17992" y="8271"/>
                      <a:pt x="17992" y="7677"/>
                    </a:cubicBezTo>
                    <a:lnTo>
                      <a:pt x="17992" y="1078"/>
                    </a:lnTo>
                    <a:cubicBezTo>
                      <a:pt x="17992" y="485"/>
                      <a:pt x="17508" y="1"/>
                      <a:pt x="1689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9" name="Google Shape;1039;p54"/>
              <p:cNvSpPr/>
              <p:nvPr/>
            </p:nvSpPr>
            <p:spPr>
              <a:xfrm>
                <a:off x="5932949" y="3836457"/>
                <a:ext cx="157536" cy="4393"/>
              </a:xfrm>
              <a:custGeom>
                <a:avLst/>
                <a:gdLst/>
                <a:ahLst/>
                <a:cxnLst/>
                <a:rect l="l" t="t" r="r" b="b"/>
                <a:pathLst>
                  <a:path w="9503" h="265" extrusionOk="0">
                    <a:moveTo>
                      <a:pt x="155" y="1"/>
                    </a:moveTo>
                    <a:cubicBezTo>
                      <a:pt x="67" y="1"/>
                      <a:pt x="1" y="67"/>
                      <a:pt x="1" y="133"/>
                    </a:cubicBezTo>
                    <a:cubicBezTo>
                      <a:pt x="1" y="199"/>
                      <a:pt x="67" y="265"/>
                      <a:pt x="155" y="265"/>
                    </a:cubicBezTo>
                    <a:lnTo>
                      <a:pt x="9348" y="265"/>
                    </a:lnTo>
                    <a:cubicBezTo>
                      <a:pt x="9436" y="265"/>
                      <a:pt x="9502" y="221"/>
                      <a:pt x="9502" y="133"/>
                    </a:cubicBezTo>
                    <a:cubicBezTo>
                      <a:pt x="9502" y="67"/>
                      <a:pt x="9436" y="1"/>
                      <a:pt x="934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0" name="Google Shape;1040;p54"/>
              <p:cNvSpPr/>
              <p:nvPr/>
            </p:nvSpPr>
            <p:spPr>
              <a:xfrm>
                <a:off x="5971243" y="3876939"/>
                <a:ext cx="80948" cy="4758"/>
              </a:xfrm>
              <a:custGeom>
                <a:avLst/>
                <a:gdLst/>
                <a:ahLst/>
                <a:cxnLst/>
                <a:rect l="l" t="t" r="r" b="b"/>
                <a:pathLst>
                  <a:path w="4883" h="287" extrusionOk="0">
                    <a:moveTo>
                      <a:pt x="132" y="0"/>
                    </a:moveTo>
                    <a:cubicBezTo>
                      <a:pt x="66" y="0"/>
                      <a:pt x="0" y="66"/>
                      <a:pt x="0" y="132"/>
                    </a:cubicBezTo>
                    <a:cubicBezTo>
                      <a:pt x="0" y="220"/>
                      <a:pt x="66" y="286"/>
                      <a:pt x="132" y="286"/>
                    </a:cubicBezTo>
                    <a:lnTo>
                      <a:pt x="4751" y="286"/>
                    </a:lnTo>
                    <a:cubicBezTo>
                      <a:pt x="4817" y="286"/>
                      <a:pt x="4883" y="220"/>
                      <a:pt x="4883" y="132"/>
                    </a:cubicBezTo>
                    <a:cubicBezTo>
                      <a:pt x="4883" y="66"/>
                      <a:pt x="4817" y="0"/>
                      <a:pt x="475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1" name="Google Shape;1041;p54"/>
              <p:cNvSpPr/>
              <p:nvPr/>
            </p:nvSpPr>
            <p:spPr>
              <a:xfrm>
                <a:off x="5885189" y="3650507"/>
                <a:ext cx="263267" cy="40499"/>
              </a:xfrm>
              <a:custGeom>
                <a:avLst/>
                <a:gdLst/>
                <a:ahLst/>
                <a:cxnLst/>
                <a:rect l="l" t="t" r="r" b="b"/>
                <a:pathLst>
                  <a:path w="15881" h="2443" extrusionOk="0">
                    <a:moveTo>
                      <a:pt x="1342" y="1"/>
                    </a:moveTo>
                    <a:cubicBezTo>
                      <a:pt x="594" y="1"/>
                      <a:pt x="1" y="595"/>
                      <a:pt x="1" y="1343"/>
                    </a:cubicBezTo>
                    <a:lnTo>
                      <a:pt x="1" y="2442"/>
                    </a:lnTo>
                    <a:lnTo>
                      <a:pt x="15880" y="2442"/>
                    </a:lnTo>
                    <a:lnTo>
                      <a:pt x="15880" y="1343"/>
                    </a:lnTo>
                    <a:cubicBezTo>
                      <a:pt x="15880" y="595"/>
                      <a:pt x="15287" y="1"/>
                      <a:pt x="1453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cxnSp>
        <p:nvCxnSpPr>
          <p:cNvPr id="1042" name="Google Shape;1042;p54"/>
          <p:cNvCxnSpPr/>
          <p:nvPr/>
        </p:nvCxnSpPr>
        <p:spPr>
          <a:xfrm>
            <a:off x="3258623" y="4240287"/>
            <a:ext cx="26973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43" name="Google Shape;1043;p54"/>
          <p:cNvSpPr txBox="1"/>
          <p:nvPr/>
        </p:nvSpPr>
        <p:spPr>
          <a:xfrm>
            <a:off x="6270466" y="1675635"/>
            <a:ext cx="632100" cy="36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rPr>
              <a:t>02.</a:t>
            </a:r>
            <a:endParaRPr sz="2000" b="1">
              <a:solidFill>
                <a:schemeClr val="dk1"/>
              </a:solidFill>
              <a:latin typeface="Spartan"/>
              <a:ea typeface="Spartan"/>
              <a:cs typeface="Spartan"/>
              <a:sym typeface="Spartan"/>
            </a:endParaRPr>
          </a:p>
        </p:txBody>
      </p:sp>
      <p:sp>
        <p:nvSpPr>
          <p:cNvPr id="1044" name="Google Shape;1044;p54"/>
          <p:cNvSpPr txBox="1"/>
          <p:nvPr/>
        </p:nvSpPr>
        <p:spPr>
          <a:xfrm>
            <a:off x="6270475" y="2423301"/>
            <a:ext cx="2154300" cy="4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Spartan"/>
                <a:ea typeface="Spartan"/>
                <a:cs typeface="Spartan"/>
                <a:sym typeface="Spartan"/>
              </a:rPr>
              <a:t>Ceres is located in the main asteroid belt</a:t>
            </a:r>
            <a:endParaRPr>
              <a:solidFill>
                <a:schemeClr val="lt1"/>
              </a:solidFill>
              <a:latin typeface="Spartan"/>
              <a:ea typeface="Spartan"/>
              <a:cs typeface="Spartan"/>
              <a:sym typeface="Spartan"/>
            </a:endParaRPr>
          </a:p>
        </p:txBody>
      </p:sp>
      <p:sp>
        <p:nvSpPr>
          <p:cNvPr id="1045" name="Google Shape;1045;p54"/>
          <p:cNvSpPr txBox="1"/>
          <p:nvPr/>
        </p:nvSpPr>
        <p:spPr>
          <a:xfrm>
            <a:off x="6270479" y="2044047"/>
            <a:ext cx="2154300" cy="36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rPr>
              <a:t>Identify</a:t>
            </a:r>
            <a:endParaRPr sz="2000" b="1">
              <a:solidFill>
                <a:schemeClr val="dk1"/>
              </a:solidFill>
              <a:latin typeface="Spartan"/>
              <a:ea typeface="Spartan"/>
              <a:cs typeface="Spartan"/>
              <a:sym typeface="Spartan"/>
            </a:endParaRPr>
          </a:p>
        </p:txBody>
      </p:sp>
      <p:sp>
        <p:nvSpPr>
          <p:cNvPr id="1046" name="Google Shape;1046;p54"/>
          <p:cNvSpPr txBox="1"/>
          <p:nvPr/>
        </p:nvSpPr>
        <p:spPr>
          <a:xfrm>
            <a:off x="6270466" y="3083429"/>
            <a:ext cx="632100" cy="36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rPr>
              <a:t>04.</a:t>
            </a:r>
            <a:endParaRPr sz="2000" b="1">
              <a:solidFill>
                <a:schemeClr val="dk1"/>
              </a:solidFill>
              <a:latin typeface="Spartan"/>
              <a:ea typeface="Spartan"/>
              <a:cs typeface="Spartan"/>
              <a:sym typeface="Spartan"/>
            </a:endParaRPr>
          </a:p>
        </p:txBody>
      </p:sp>
      <p:sp>
        <p:nvSpPr>
          <p:cNvPr id="1047" name="Google Shape;1047;p54"/>
          <p:cNvSpPr txBox="1"/>
          <p:nvPr/>
        </p:nvSpPr>
        <p:spPr>
          <a:xfrm>
            <a:off x="6270475" y="3831099"/>
            <a:ext cx="2154300" cy="4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Spartan"/>
                <a:ea typeface="Spartan"/>
                <a:cs typeface="Spartan"/>
                <a:sym typeface="Spartan"/>
              </a:rPr>
              <a:t>Jupiter is the biggest planet of them all</a:t>
            </a:r>
            <a:endParaRPr>
              <a:solidFill>
                <a:schemeClr val="lt1"/>
              </a:solidFill>
              <a:latin typeface="Spartan"/>
              <a:ea typeface="Spartan"/>
              <a:cs typeface="Spartan"/>
              <a:sym typeface="Spartan"/>
            </a:endParaRPr>
          </a:p>
        </p:txBody>
      </p:sp>
      <p:sp>
        <p:nvSpPr>
          <p:cNvPr id="1048" name="Google Shape;1048;p54"/>
          <p:cNvSpPr txBox="1"/>
          <p:nvPr/>
        </p:nvSpPr>
        <p:spPr>
          <a:xfrm>
            <a:off x="6270479" y="3451831"/>
            <a:ext cx="2154300" cy="36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rPr>
              <a:t>Development</a:t>
            </a:r>
            <a:endParaRPr sz="2000" b="1">
              <a:solidFill>
                <a:schemeClr val="dk1"/>
              </a:solidFill>
              <a:latin typeface="Spartan"/>
              <a:ea typeface="Spartan"/>
              <a:cs typeface="Spartan"/>
              <a:sym typeface="Spartan"/>
            </a:endParaRPr>
          </a:p>
        </p:txBody>
      </p:sp>
      <p:sp>
        <p:nvSpPr>
          <p:cNvPr id="1049" name="Google Shape;1049;p54"/>
          <p:cNvSpPr txBox="1"/>
          <p:nvPr/>
        </p:nvSpPr>
        <p:spPr>
          <a:xfrm>
            <a:off x="2240341" y="1675635"/>
            <a:ext cx="632100" cy="36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rPr>
              <a:t>01.</a:t>
            </a:r>
            <a:endParaRPr sz="2000" b="1">
              <a:solidFill>
                <a:schemeClr val="dk1"/>
              </a:solidFill>
              <a:latin typeface="Spartan"/>
              <a:ea typeface="Spartan"/>
              <a:cs typeface="Spartan"/>
              <a:sym typeface="Spartan"/>
            </a:endParaRPr>
          </a:p>
        </p:txBody>
      </p:sp>
      <p:sp>
        <p:nvSpPr>
          <p:cNvPr id="1050" name="Google Shape;1050;p54"/>
          <p:cNvSpPr txBox="1"/>
          <p:nvPr/>
        </p:nvSpPr>
        <p:spPr>
          <a:xfrm>
            <a:off x="718150" y="2423301"/>
            <a:ext cx="2154300" cy="4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Spartan"/>
                <a:ea typeface="Spartan"/>
                <a:cs typeface="Spartan"/>
                <a:sym typeface="Spartan"/>
              </a:rPr>
              <a:t>Mercury is the closest planet to the Sun</a:t>
            </a:r>
            <a:endParaRPr>
              <a:solidFill>
                <a:schemeClr val="lt1"/>
              </a:solidFill>
              <a:latin typeface="Spartan"/>
              <a:ea typeface="Spartan"/>
              <a:cs typeface="Spartan"/>
              <a:sym typeface="Spartan"/>
            </a:endParaRPr>
          </a:p>
        </p:txBody>
      </p:sp>
      <p:sp>
        <p:nvSpPr>
          <p:cNvPr id="1051" name="Google Shape;1051;p54"/>
          <p:cNvSpPr txBox="1"/>
          <p:nvPr/>
        </p:nvSpPr>
        <p:spPr>
          <a:xfrm>
            <a:off x="718154" y="2044047"/>
            <a:ext cx="2154300" cy="36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rPr>
              <a:t>Assumption</a:t>
            </a:r>
            <a:endParaRPr sz="2000" b="1">
              <a:solidFill>
                <a:schemeClr val="dk1"/>
              </a:solidFill>
              <a:latin typeface="Spartan"/>
              <a:ea typeface="Spartan"/>
              <a:cs typeface="Spartan"/>
              <a:sym typeface="Spartan"/>
            </a:endParaRPr>
          </a:p>
        </p:txBody>
      </p:sp>
      <p:sp>
        <p:nvSpPr>
          <p:cNvPr id="1052" name="Google Shape;1052;p54"/>
          <p:cNvSpPr txBox="1"/>
          <p:nvPr/>
        </p:nvSpPr>
        <p:spPr>
          <a:xfrm>
            <a:off x="2240341" y="3083429"/>
            <a:ext cx="632100" cy="36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rPr>
              <a:t>03.</a:t>
            </a:r>
            <a:endParaRPr sz="2000" b="1">
              <a:solidFill>
                <a:schemeClr val="dk1"/>
              </a:solidFill>
              <a:latin typeface="Spartan"/>
              <a:ea typeface="Spartan"/>
              <a:cs typeface="Spartan"/>
              <a:sym typeface="Spartan"/>
            </a:endParaRPr>
          </a:p>
        </p:txBody>
      </p:sp>
      <p:sp>
        <p:nvSpPr>
          <p:cNvPr id="1053" name="Google Shape;1053;p54"/>
          <p:cNvSpPr txBox="1"/>
          <p:nvPr/>
        </p:nvSpPr>
        <p:spPr>
          <a:xfrm>
            <a:off x="718150" y="3831099"/>
            <a:ext cx="2154300" cy="4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Spartan"/>
                <a:ea typeface="Spartan"/>
                <a:cs typeface="Spartan"/>
                <a:sym typeface="Spartan"/>
              </a:rPr>
              <a:t>Saturn is a gas giant and has several rings</a:t>
            </a:r>
            <a:endParaRPr>
              <a:solidFill>
                <a:schemeClr val="lt1"/>
              </a:solidFill>
              <a:latin typeface="Spartan"/>
              <a:ea typeface="Spartan"/>
              <a:cs typeface="Spartan"/>
              <a:sym typeface="Spartan"/>
            </a:endParaRPr>
          </a:p>
        </p:txBody>
      </p:sp>
      <p:sp>
        <p:nvSpPr>
          <p:cNvPr id="1054" name="Google Shape;1054;p54"/>
          <p:cNvSpPr txBox="1"/>
          <p:nvPr/>
        </p:nvSpPr>
        <p:spPr>
          <a:xfrm>
            <a:off x="718154" y="3451831"/>
            <a:ext cx="2154300" cy="36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rPr>
              <a:t>Analysis</a:t>
            </a:r>
            <a:endParaRPr sz="2000" b="1">
              <a:solidFill>
                <a:schemeClr val="dk1"/>
              </a:solidFill>
              <a:latin typeface="Spartan"/>
              <a:ea typeface="Spartan"/>
              <a:cs typeface="Spartan"/>
              <a:sym typeface="Spartan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9" name="Google Shape;1059;p55"/>
          <p:cNvSpPr txBox="1">
            <a:spLocks noGrp="1"/>
          </p:cNvSpPr>
          <p:nvPr>
            <p:ph type="title"/>
          </p:nvPr>
        </p:nvSpPr>
        <p:spPr>
          <a:xfrm>
            <a:off x="713100" y="734703"/>
            <a:ext cx="7718100" cy="411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importance of the analysis</a:t>
            </a:r>
            <a:endParaRPr/>
          </a:p>
        </p:txBody>
      </p:sp>
      <p:sp>
        <p:nvSpPr>
          <p:cNvPr id="1060" name="Google Shape;1060;p55"/>
          <p:cNvSpPr txBox="1"/>
          <p:nvPr/>
        </p:nvSpPr>
        <p:spPr>
          <a:xfrm>
            <a:off x="3494850" y="1665976"/>
            <a:ext cx="2154300" cy="545400"/>
          </a:xfrm>
          <a:prstGeom prst="rect">
            <a:avLst/>
          </a:prstGeom>
          <a:solidFill>
            <a:schemeClr val="dk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chemeClr val="dk2"/>
                </a:solidFill>
                <a:latin typeface="Spartan"/>
                <a:ea typeface="Spartan"/>
                <a:cs typeface="Spartan"/>
                <a:sym typeface="Spartan"/>
              </a:rPr>
              <a:t>Assumption</a:t>
            </a:r>
            <a:endParaRPr sz="2000" b="1">
              <a:solidFill>
                <a:schemeClr val="dk2"/>
              </a:solidFill>
              <a:latin typeface="Spartan"/>
              <a:ea typeface="Spartan"/>
              <a:cs typeface="Spartan"/>
              <a:sym typeface="Spartan"/>
            </a:endParaRPr>
          </a:p>
        </p:txBody>
      </p:sp>
      <p:sp>
        <p:nvSpPr>
          <p:cNvPr id="1061" name="Google Shape;1061;p55"/>
          <p:cNvSpPr txBox="1"/>
          <p:nvPr/>
        </p:nvSpPr>
        <p:spPr>
          <a:xfrm>
            <a:off x="1643288" y="2698032"/>
            <a:ext cx="1813500" cy="5454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dk2"/>
                </a:solidFill>
                <a:latin typeface="Spartan"/>
                <a:ea typeface="Spartan"/>
                <a:cs typeface="Spartan"/>
                <a:sym typeface="Spartan"/>
              </a:rPr>
              <a:t>Differences</a:t>
            </a:r>
            <a:endParaRPr sz="1800" b="1">
              <a:solidFill>
                <a:schemeClr val="dk2"/>
              </a:solidFill>
              <a:latin typeface="Spartan"/>
              <a:ea typeface="Spartan"/>
              <a:cs typeface="Spartan"/>
              <a:sym typeface="Spartan"/>
            </a:endParaRPr>
          </a:p>
        </p:txBody>
      </p:sp>
      <p:sp>
        <p:nvSpPr>
          <p:cNvPr id="1062" name="Google Shape;1062;p55"/>
          <p:cNvSpPr txBox="1"/>
          <p:nvPr/>
        </p:nvSpPr>
        <p:spPr>
          <a:xfrm>
            <a:off x="5687213" y="2698032"/>
            <a:ext cx="1813500" cy="5454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dk2"/>
                </a:solidFill>
                <a:latin typeface="Spartan"/>
                <a:ea typeface="Spartan"/>
                <a:cs typeface="Spartan"/>
                <a:sym typeface="Spartan"/>
              </a:rPr>
              <a:t>Similarities</a:t>
            </a:r>
            <a:endParaRPr sz="1800" b="1">
              <a:solidFill>
                <a:schemeClr val="dk2"/>
              </a:solidFill>
              <a:latin typeface="Spartan"/>
              <a:ea typeface="Spartan"/>
              <a:cs typeface="Spartan"/>
              <a:sym typeface="Spartan"/>
            </a:endParaRPr>
          </a:p>
        </p:txBody>
      </p:sp>
      <p:sp>
        <p:nvSpPr>
          <p:cNvPr id="1063" name="Google Shape;1063;p55"/>
          <p:cNvSpPr txBox="1"/>
          <p:nvPr/>
        </p:nvSpPr>
        <p:spPr>
          <a:xfrm>
            <a:off x="726875" y="3780050"/>
            <a:ext cx="1656000" cy="65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6B6BDE"/>
                </a:solidFill>
                <a:latin typeface="Spartan"/>
                <a:ea typeface="Spartan"/>
                <a:cs typeface="Spartan"/>
                <a:sym typeface="Spartan"/>
              </a:rPr>
              <a:t>Mars is actually a cold place</a:t>
            </a:r>
            <a:endParaRPr>
              <a:solidFill>
                <a:srgbClr val="6B6BDE"/>
              </a:solidFill>
              <a:latin typeface="Spartan"/>
              <a:ea typeface="Spartan"/>
              <a:cs typeface="Spartan"/>
              <a:sym typeface="Spartan"/>
            </a:endParaRPr>
          </a:p>
        </p:txBody>
      </p:sp>
      <p:cxnSp>
        <p:nvCxnSpPr>
          <p:cNvPr id="1064" name="Google Shape;1064;p55"/>
          <p:cNvCxnSpPr>
            <a:stCxn id="1060" idx="2"/>
            <a:endCxn id="1061" idx="0"/>
          </p:cNvCxnSpPr>
          <p:nvPr/>
        </p:nvCxnSpPr>
        <p:spPr>
          <a:xfrm rot="5400000">
            <a:off x="3317700" y="1443676"/>
            <a:ext cx="486600" cy="2022000"/>
          </a:xfrm>
          <a:prstGeom prst="bentConnector3">
            <a:avLst>
              <a:gd name="adj1" fmla="val 50006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65" name="Google Shape;1065;p55"/>
          <p:cNvCxnSpPr>
            <a:stCxn id="1060" idx="2"/>
            <a:endCxn id="1062" idx="0"/>
          </p:cNvCxnSpPr>
          <p:nvPr/>
        </p:nvCxnSpPr>
        <p:spPr>
          <a:xfrm rot="-5400000" flipH="1">
            <a:off x="5339700" y="1443676"/>
            <a:ext cx="486600" cy="2022000"/>
          </a:xfrm>
          <a:prstGeom prst="bentConnector3">
            <a:avLst>
              <a:gd name="adj1" fmla="val 50006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66" name="Google Shape;1066;p55"/>
          <p:cNvSpPr txBox="1"/>
          <p:nvPr/>
        </p:nvSpPr>
        <p:spPr>
          <a:xfrm>
            <a:off x="2713675" y="3780050"/>
            <a:ext cx="1656000" cy="65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6B6BDE"/>
                </a:solidFill>
                <a:latin typeface="Spartan"/>
                <a:ea typeface="Spartan"/>
                <a:cs typeface="Spartan"/>
                <a:sym typeface="Spartan"/>
              </a:rPr>
              <a:t>Earth is where we all live on</a:t>
            </a:r>
            <a:endParaRPr>
              <a:solidFill>
                <a:srgbClr val="6B6BDE"/>
              </a:solidFill>
              <a:latin typeface="Spartan"/>
              <a:ea typeface="Spartan"/>
              <a:cs typeface="Spartan"/>
              <a:sym typeface="Spartan"/>
            </a:endParaRPr>
          </a:p>
        </p:txBody>
      </p:sp>
      <p:sp>
        <p:nvSpPr>
          <p:cNvPr id="1067" name="Google Shape;1067;p55"/>
          <p:cNvSpPr txBox="1"/>
          <p:nvPr/>
        </p:nvSpPr>
        <p:spPr>
          <a:xfrm>
            <a:off x="4774325" y="3780050"/>
            <a:ext cx="1656000" cy="65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6B6BDE"/>
                </a:solidFill>
                <a:latin typeface="Spartan"/>
                <a:ea typeface="Spartan"/>
                <a:cs typeface="Spartan"/>
                <a:sym typeface="Spartan"/>
              </a:rPr>
              <a:t>Ceres is in the asteroid belt</a:t>
            </a:r>
            <a:endParaRPr>
              <a:solidFill>
                <a:srgbClr val="6B6BDE"/>
              </a:solidFill>
              <a:latin typeface="Spartan"/>
              <a:ea typeface="Spartan"/>
              <a:cs typeface="Spartan"/>
              <a:sym typeface="Spartan"/>
            </a:endParaRPr>
          </a:p>
        </p:txBody>
      </p:sp>
      <p:sp>
        <p:nvSpPr>
          <p:cNvPr id="1068" name="Google Shape;1068;p55"/>
          <p:cNvSpPr txBox="1"/>
          <p:nvPr/>
        </p:nvSpPr>
        <p:spPr>
          <a:xfrm>
            <a:off x="6761125" y="3780050"/>
            <a:ext cx="1656000" cy="65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6B6BDE"/>
                </a:solidFill>
                <a:latin typeface="Spartan"/>
                <a:ea typeface="Spartan"/>
                <a:cs typeface="Spartan"/>
                <a:sym typeface="Spartan"/>
              </a:rPr>
              <a:t>Neptune is far away from us</a:t>
            </a:r>
            <a:endParaRPr>
              <a:solidFill>
                <a:srgbClr val="6B6BDE"/>
              </a:solidFill>
              <a:latin typeface="Spartan"/>
              <a:ea typeface="Spartan"/>
              <a:cs typeface="Spartan"/>
              <a:sym typeface="Spartan"/>
            </a:endParaRPr>
          </a:p>
        </p:txBody>
      </p:sp>
      <p:cxnSp>
        <p:nvCxnSpPr>
          <p:cNvPr id="1069" name="Google Shape;1069;p55"/>
          <p:cNvCxnSpPr>
            <a:stCxn id="1061" idx="2"/>
            <a:endCxn id="1063" idx="0"/>
          </p:cNvCxnSpPr>
          <p:nvPr/>
        </p:nvCxnSpPr>
        <p:spPr>
          <a:xfrm rot="5400000">
            <a:off x="1784138" y="3014232"/>
            <a:ext cx="536700" cy="995100"/>
          </a:xfrm>
          <a:prstGeom prst="bentConnector3">
            <a:avLst>
              <a:gd name="adj1" fmla="val 49992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1070" name="Google Shape;1070;p55"/>
          <p:cNvCxnSpPr>
            <a:stCxn id="1061" idx="2"/>
            <a:endCxn id="1066" idx="0"/>
          </p:cNvCxnSpPr>
          <p:nvPr/>
        </p:nvCxnSpPr>
        <p:spPr>
          <a:xfrm rot="-5400000" flipH="1">
            <a:off x="2777438" y="3016032"/>
            <a:ext cx="536700" cy="991500"/>
          </a:xfrm>
          <a:prstGeom prst="bentConnector3">
            <a:avLst>
              <a:gd name="adj1" fmla="val 49992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1071" name="Google Shape;1071;p55"/>
          <p:cNvCxnSpPr>
            <a:stCxn id="1062" idx="2"/>
            <a:endCxn id="1067" idx="0"/>
          </p:cNvCxnSpPr>
          <p:nvPr/>
        </p:nvCxnSpPr>
        <p:spPr>
          <a:xfrm rot="5400000">
            <a:off x="5829863" y="3016032"/>
            <a:ext cx="536700" cy="991500"/>
          </a:xfrm>
          <a:prstGeom prst="bentConnector3">
            <a:avLst>
              <a:gd name="adj1" fmla="val 49992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1072" name="Google Shape;1072;p55"/>
          <p:cNvCxnSpPr>
            <a:stCxn id="1062" idx="2"/>
            <a:endCxn id="1068" idx="0"/>
          </p:cNvCxnSpPr>
          <p:nvPr/>
        </p:nvCxnSpPr>
        <p:spPr>
          <a:xfrm rot="-5400000" flipH="1">
            <a:off x="6823163" y="3014232"/>
            <a:ext cx="536700" cy="995100"/>
          </a:xfrm>
          <a:prstGeom prst="bentConnector3">
            <a:avLst>
              <a:gd name="adj1" fmla="val 49992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oval" w="med" len="med"/>
          </a:ln>
        </p:spPr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38"/>
          <p:cNvSpPr txBox="1">
            <a:spLocks noGrp="1"/>
          </p:cNvSpPr>
          <p:nvPr>
            <p:ph type="title"/>
          </p:nvPr>
        </p:nvSpPr>
        <p:spPr>
          <a:xfrm>
            <a:off x="713100" y="4053930"/>
            <a:ext cx="3220200" cy="480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Table of contents</a:t>
            </a:r>
            <a:endParaRPr/>
          </a:p>
        </p:txBody>
      </p:sp>
      <p:sp>
        <p:nvSpPr>
          <p:cNvPr id="370" name="Google Shape;370;p38"/>
          <p:cNvSpPr txBox="1">
            <a:spLocks noGrp="1"/>
          </p:cNvSpPr>
          <p:nvPr>
            <p:ph type="title" idx="2"/>
          </p:nvPr>
        </p:nvSpPr>
        <p:spPr>
          <a:xfrm>
            <a:off x="4312565" y="1546150"/>
            <a:ext cx="632100" cy="368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01.</a:t>
            </a:r>
            <a:endParaRPr/>
          </a:p>
        </p:txBody>
      </p:sp>
      <p:sp>
        <p:nvSpPr>
          <p:cNvPr id="371" name="Google Shape;371;p38"/>
          <p:cNvSpPr txBox="1">
            <a:spLocks noGrp="1"/>
          </p:cNvSpPr>
          <p:nvPr>
            <p:ph type="subTitle" idx="1"/>
          </p:nvPr>
        </p:nvSpPr>
        <p:spPr>
          <a:xfrm>
            <a:off x="5117375" y="1943675"/>
            <a:ext cx="3313800" cy="275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 can describe the section here</a:t>
            </a:r>
            <a:endParaRPr/>
          </a:p>
        </p:txBody>
      </p:sp>
      <p:sp>
        <p:nvSpPr>
          <p:cNvPr id="372" name="Google Shape;372;p38"/>
          <p:cNvSpPr txBox="1">
            <a:spLocks noGrp="1"/>
          </p:cNvSpPr>
          <p:nvPr>
            <p:ph type="title" idx="3"/>
          </p:nvPr>
        </p:nvSpPr>
        <p:spPr>
          <a:xfrm>
            <a:off x="5117375" y="1546150"/>
            <a:ext cx="3313800" cy="368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Introduction</a:t>
            </a:r>
            <a:endParaRPr/>
          </a:p>
        </p:txBody>
      </p:sp>
      <p:sp>
        <p:nvSpPr>
          <p:cNvPr id="373" name="Google Shape;373;p38"/>
          <p:cNvSpPr txBox="1">
            <a:spLocks noGrp="1"/>
          </p:cNvSpPr>
          <p:nvPr>
            <p:ph type="title" idx="4"/>
          </p:nvPr>
        </p:nvSpPr>
        <p:spPr>
          <a:xfrm>
            <a:off x="4312540" y="2304125"/>
            <a:ext cx="632100" cy="368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02.</a:t>
            </a:r>
            <a:endParaRPr/>
          </a:p>
        </p:txBody>
      </p:sp>
      <p:sp>
        <p:nvSpPr>
          <p:cNvPr id="374" name="Google Shape;374;p38"/>
          <p:cNvSpPr txBox="1">
            <a:spLocks noGrp="1"/>
          </p:cNvSpPr>
          <p:nvPr>
            <p:ph type="subTitle" idx="5"/>
          </p:nvPr>
        </p:nvSpPr>
        <p:spPr>
          <a:xfrm>
            <a:off x="5117375" y="2701672"/>
            <a:ext cx="3313800" cy="275100"/>
          </a:xfrm>
          <a:prstGeom prst="rect">
            <a:avLst/>
          </a:prstGeom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 can describe the section here</a:t>
            </a:r>
            <a:endParaRPr/>
          </a:p>
        </p:txBody>
      </p:sp>
      <p:sp>
        <p:nvSpPr>
          <p:cNvPr id="375" name="Google Shape;375;p38"/>
          <p:cNvSpPr txBox="1">
            <a:spLocks noGrp="1"/>
          </p:cNvSpPr>
          <p:nvPr>
            <p:ph type="title" idx="6"/>
          </p:nvPr>
        </p:nvSpPr>
        <p:spPr>
          <a:xfrm>
            <a:off x="5117375" y="2304137"/>
            <a:ext cx="3313800" cy="368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Character &amp; culture</a:t>
            </a:r>
            <a:endParaRPr/>
          </a:p>
        </p:txBody>
      </p:sp>
      <p:sp>
        <p:nvSpPr>
          <p:cNvPr id="376" name="Google Shape;376;p38"/>
          <p:cNvSpPr txBox="1">
            <a:spLocks noGrp="1"/>
          </p:cNvSpPr>
          <p:nvPr>
            <p:ph type="title" idx="7"/>
          </p:nvPr>
        </p:nvSpPr>
        <p:spPr>
          <a:xfrm>
            <a:off x="4312415" y="3062125"/>
            <a:ext cx="632100" cy="368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03.</a:t>
            </a:r>
            <a:endParaRPr/>
          </a:p>
        </p:txBody>
      </p:sp>
      <p:sp>
        <p:nvSpPr>
          <p:cNvPr id="377" name="Google Shape;377;p38"/>
          <p:cNvSpPr txBox="1">
            <a:spLocks noGrp="1"/>
          </p:cNvSpPr>
          <p:nvPr>
            <p:ph type="subTitle" idx="8"/>
          </p:nvPr>
        </p:nvSpPr>
        <p:spPr>
          <a:xfrm>
            <a:off x="5117375" y="3459673"/>
            <a:ext cx="3313800" cy="275100"/>
          </a:xfrm>
          <a:prstGeom prst="rect">
            <a:avLst/>
          </a:prstGeom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 can describe the section here</a:t>
            </a:r>
            <a:endParaRPr/>
          </a:p>
        </p:txBody>
      </p:sp>
      <p:sp>
        <p:nvSpPr>
          <p:cNvPr id="378" name="Google Shape;378;p38"/>
          <p:cNvSpPr txBox="1">
            <a:spLocks noGrp="1"/>
          </p:cNvSpPr>
          <p:nvPr>
            <p:ph type="title" idx="9"/>
          </p:nvPr>
        </p:nvSpPr>
        <p:spPr>
          <a:xfrm>
            <a:off x="5117375" y="3062124"/>
            <a:ext cx="3313800" cy="368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Literary analysis</a:t>
            </a:r>
            <a:endParaRPr/>
          </a:p>
        </p:txBody>
      </p:sp>
      <p:sp>
        <p:nvSpPr>
          <p:cNvPr id="379" name="Google Shape;379;p38"/>
          <p:cNvSpPr txBox="1">
            <a:spLocks noGrp="1"/>
          </p:cNvSpPr>
          <p:nvPr>
            <p:ph type="title" idx="13"/>
          </p:nvPr>
        </p:nvSpPr>
        <p:spPr>
          <a:xfrm>
            <a:off x="4312415" y="3820126"/>
            <a:ext cx="632100" cy="368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04.</a:t>
            </a:r>
            <a:endParaRPr/>
          </a:p>
        </p:txBody>
      </p:sp>
      <p:sp>
        <p:nvSpPr>
          <p:cNvPr id="380" name="Google Shape;380;p38"/>
          <p:cNvSpPr txBox="1">
            <a:spLocks noGrp="1"/>
          </p:cNvSpPr>
          <p:nvPr>
            <p:ph type="subTitle" idx="14"/>
          </p:nvPr>
        </p:nvSpPr>
        <p:spPr>
          <a:xfrm>
            <a:off x="5117375" y="4217600"/>
            <a:ext cx="3313800" cy="275100"/>
          </a:xfrm>
          <a:prstGeom prst="rect">
            <a:avLst/>
          </a:prstGeom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 can describe the section here</a:t>
            </a:r>
            <a:endParaRPr/>
          </a:p>
        </p:txBody>
      </p:sp>
      <p:sp>
        <p:nvSpPr>
          <p:cNvPr id="381" name="Google Shape;381;p38"/>
          <p:cNvSpPr txBox="1">
            <a:spLocks noGrp="1"/>
          </p:cNvSpPr>
          <p:nvPr>
            <p:ph type="title" idx="15"/>
          </p:nvPr>
        </p:nvSpPr>
        <p:spPr>
          <a:xfrm>
            <a:off x="5117375" y="3820123"/>
            <a:ext cx="3313800" cy="368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Activities</a:t>
            </a:r>
            <a:endParaRPr/>
          </a:p>
        </p:txBody>
      </p:sp>
      <p:cxnSp>
        <p:nvCxnSpPr>
          <p:cNvPr id="382" name="Google Shape;382;p38"/>
          <p:cNvCxnSpPr/>
          <p:nvPr/>
        </p:nvCxnSpPr>
        <p:spPr>
          <a:xfrm>
            <a:off x="4139875" y="1576563"/>
            <a:ext cx="0" cy="283770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83" name="Google Shape;383;p38"/>
          <p:cNvSpPr txBox="1">
            <a:spLocks noGrp="1"/>
          </p:cNvSpPr>
          <p:nvPr>
            <p:ph type="subTitle" idx="16"/>
          </p:nvPr>
        </p:nvSpPr>
        <p:spPr>
          <a:xfrm>
            <a:off x="718150" y="279499"/>
            <a:ext cx="2435700" cy="170400"/>
          </a:xfrm>
          <a:prstGeom prst="rect">
            <a:avLst/>
          </a:prstGeom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human experience</a:t>
            </a:r>
            <a:endParaRPr/>
          </a:p>
        </p:txBody>
      </p:sp>
      <p:sp>
        <p:nvSpPr>
          <p:cNvPr id="384" name="Google Shape;384;p38"/>
          <p:cNvSpPr txBox="1">
            <a:spLocks noGrp="1"/>
          </p:cNvSpPr>
          <p:nvPr>
            <p:ph type="subTitle" idx="17"/>
          </p:nvPr>
        </p:nvSpPr>
        <p:spPr>
          <a:xfrm>
            <a:off x="7081200" y="279499"/>
            <a:ext cx="1350000" cy="170400"/>
          </a:xfrm>
          <a:prstGeom prst="rect">
            <a:avLst/>
          </a:prstGeom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10th grade</a:t>
            </a:r>
            <a:endParaRPr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7" name="Google Shape;1077;p56"/>
          <p:cNvSpPr txBox="1">
            <a:spLocks noGrp="1"/>
          </p:cNvSpPr>
          <p:nvPr>
            <p:ph type="body" idx="1"/>
          </p:nvPr>
        </p:nvSpPr>
        <p:spPr>
          <a:xfrm>
            <a:off x="718150" y="3565450"/>
            <a:ext cx="3588600" cy="835500"/>
          </a:xfrm>
          <a:prstGeom prst="rect">
            <a:avLst/>
          </a:prstGeom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word is worth a thousand words</a:t>
            </a:r>
            <a:endParaRPr/>
          </a:p>
        </p:txBody>
      </p:sp>
      <p:sp>
        <p:nvSpPr>
          <p:cNvPr id="1078" name="Google Shape;1078;p56"/>
          <p:cNvSpPr txBox="1">
            <a:spLocks noGrp="1"/>
          </p:cNvSpPr>
          <p:nvPr>
            <p:ph type="subTitle" idx="2"/>
          </p:nvPr>
        </p:nvSpPr>
        <p:spPr>
          <a:xfrm>
            <a:off x="718150" y="279499"/>
            <a:ext cx="2435700" cy="170400"/>
          </a:xfrm>
          <a:prstGeom prst="rect">
            <a:avLst/>
          </a:prstGeom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human experience</a:t>
            </a:r>
            <a:endParaRPr/>
          </a:p>
        </p:txBody>
      </p:sp>
      <p:sp>
        <p:nvSpPr>
          <p:cNvPr id="1079" name="Google Shape;1079;p56"/>
          <p:cNvSpPr txBox="1">
            <a:spLocks noGrp="1"/>
          </p:cNvSpPr>
          <p:nvPr>
            <p:ph type="subTitle" idx="3"/>
          </p:nvPr>
        </p:nvSpPr>
        <p:spPr>
          <a:xfrm>
            <a:off x="7081200" y="279499"/>
            <a:ext cx="1350000" cy="170400"/>
          </a:xfrm>
          <a:prstGeom prst="rect">
            <a:avLst/>
          </a:prstGeom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10th grade</a:t>
            </a:r>
            <a:endParaRPr/>
          </a:p>
        </p:txBody>
      </p:sp>
      <p:cxnSp>
        <p:nvCxnSpPr>
          <p:cNvPr id="1080" name="Google Shape;1080;p56"/>
          <p:cNvCxnSpPr/>
          <p:nvPr/>
        </p:nvCxnSpPr>
        <p:spPr>
          <a:xfrm>
            <a:off x="713100" y="3235827"/>
            <a:ext cx="1804500" cy="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" name="Google Shape;1085;p57"/>
          <p:cNvSpPr txBox="1">
            <a:spLocks noGrp="1"/>
          </p:cNvSpPr>
          <p:nvPr>
            <p:ph type="title"/>
          </p:nvPr>
        </p:nvSpPr>
        <p:spPr>
          <a:xfrm>
            <a:off x="713100" y="734703"/>
            <a:ext cx="7718100" cy="411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Analyzing settings</a:t>
            </a:r>
            <a:endParaRPr/>
          </a:p>
        </p:txBody>
      </p:sp>
      <p:graphicFrame>
        <p:nvGraphicFramePr>
          <p:cNvPr id="1086" name="Google Shape;1086;p57"/>
          <p:cNvGraphicFramePr/>
          <p:nvPr/>
        </p:nvGraphicFramePr>
        <p:xfrm>
          <a:off x="781073" y="1818741"/>
          <a:ext cx="7600900" cy="2603000"/>
        </p:xfrm>
        <a:graphic>
          <a:graphicData uri="http://schemas.openxmlformats.org/drawingml/2006/table">
            <a:tbl>
              <a:tblPr>
                <a:noFill/>
                <a:tableStyleId>{A553D6F4-8ECD-4C42-808F-756B2FE6A9E6}</a:tableStyleId>
              </a:tblPr>
              <a:tblGrid>
                <a:gridCol w="19002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002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002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002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507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900" b="1">
                        <a:solidFill>
                          <a:schemeClr val="dk1"/>
                        </a:solidFill>
                        <a:latin typeface="Spartan"/>
                        <a:ea typeface="Spartan"/>
                        <a:cs typeface="Spartan"/>
                        <a:sym typeface="Spartan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900" b="1">
                          <a:solidFill>
                            <a:schemeClr val="dk2"/>
                          </a:solidFill>
                          <a:latin typeface="Spartan"/>
                          <a:ea typeface="Spartan"/>
                          <a:cs typeface="Spartan"/>
                          <a:sym typeface="Spartan"/>
                        </a:rPr>
                        <a:t>Content</a:t>
                      </a:r>
                      <a:endParaRPr sz="1900" b="1">
                        <a:solidFill>
                          <a:schemeClr val="dk2"/>
                        </a:solidFill>
                        <a:latin typeface="Spartan"/>
                        <a:ea typeface="Spartan"/>
                        <a:cs typeface="Spartan"/>
                        <a:sym typeface="Spartan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900" b="1">
                          <a:solidFill>
                            <a:schemeClr val="dk2"/>
                          </a:solidFill>
                          <a:latin typeface="Spartan"/>
                          <a:ea typeface="Spartan"/>
                          <a:cs typeface="Spartan"/>
                          <a:sym typeface="Spartan"/>
                        </a:rPr>
                        <a:t>Context</a:t>
                      </a:r>
                      <a:endParaRPr sz="1900" b="1">
                        <a:solidFill>
                          <a:schemeClr val="dk2"/>
                        </a:solidFill>
                        <a:latin typeface="Spartan"/>
                        <a:ea typeface="Spartan"/>
                        <a:cs typeface="Spartan"/>
                        <a:sym typeface="Spartan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900" b="1">
                          <a:solidFill>
                            <a:schemeClr val="dk2"/>
                          </a:solidFill>
                          <a:latin typeface="Spartan"/>
                          <a:ea typeface="Spartan"/>
                          <a:cs typeface="Spartan"/>
                          <a:sym typeface="Spartan"/>
                        </a:rPr>
                        <a:t>Message</a:t>
                      </a:r>
                      <a:endParaRPr sz="1900" b="1">
                        <a:solidFill>
                          <a:schemeClr val="dk2"/>
                        </a:solidFill>
                        <a:latin typeface="Spartan"/>
                        <a:ea typeface="Spartan"/>
                        <a:cs typeface="Spartan"/>
                        <a:sym typeface="Spartan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07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>
                          <a:solidFill>
                            <a:schemeClr val="dk2"/>
                          </a:solidFill>
                          <a:latin typeface="Spartan"/>
                          <a:ea typeface="Spartan"/>
                          <a:cs typeface="Spartan"/>
                          <a:sym typeface="Spartan"/>
                        </a:rPr>
                        <a:t>Character 1</a:t>
                      </a:r>
                      <a:endParaRPr sz="1800" b="1">
                        <a:solidFill>
                          <a:schemeClr val="dk2"/>
                        </a:solidFill>
                        <a:latin typeface="Spartan"/>
                        <a:ea typeface="Spartan"/>
                        <a:cs typeface="Spartan"/>
                        <a:sym typeface="Spartan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Spartan"/>
                          <a:ea typeface="Spartan"/>
                          <a:cs typeface="Spartan"/>
                          <a:sym typeface="Spartan"/>
                        </a:rPr>
                        <a:t>Pluto is now a dwarf planet</a:t>
                      </a:r>
                      <a:endParaRPr>
                        <a:solidFill>
                          <a:schemeClr val="dk1"/>
                        </a:solidFill>
                        <a:latin typeface="Spartan"/>
                        <a:ea typeface="Spartan"/>
                        <a:cs typeface="Spartan"/>
                        <a:sym typeface="Spartan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Spartan"/>
                          <a:ea typeface="Spartan"/>
                          <a:cs typeface="Spartan"/>
                          <a:sym typeface="Spartan"/>
                        </a:rPr>
                        <a:t>Jupiter is the biggest planet</a:t>
                      </a:r>
                      <a:endParaRPr>
                        <a:solidFill>
                          <a:schemeClr val="dk1"/>
                        </a:solidFill>
                        <a:latin typeface="Spartan"/>
                        <a:ea typeface="Spartan"/>
                        <a:cs typeface="Spartan"/>
                        <a:sym typeface="Spartan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Spartan"/>
                          <a:ea typeface="Spartan"/>
                          <a:cs typeface="Spartan"/>
                          <a:sym typeface="Spartan"/>
                        </a:rPr>
                        <a:t>Mercury is the smallest planet</a:t>
                      </a:r>
                      <a:endParaRPr>
                        <a:solidFill>
                          <a:schemeClr val="dk1"/>
                        </a:solidFill>
                        <a:latin typeface="Spartan"/>
                        <a:ea typeface="Spartan"/>
                        <a:cs typeface="Spartan"/>
                        <a:sym typeface="Spartan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07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>
                          <a:solidFill>
                            <a:schemeClr val="dk2"/>
                          </a:solidFill>
                          <a:latin typeface="Spartan"/>
                          <a:ea typeface="Spartan"/>
                          <a:cs typeface="Spartan"/>
                          <a:sym typeface="Spartan"/>
                        </a:rPr>
                        <a:t>Character 2</a:t>
                      </a:r>
                      <a:endParaRPr sz="1800" b="1">
                        <a:solidFill>
                          <a:schemeClr val="dk2"/>
                        </a:solidFill>
                        <a:latin typeface="Spartan"/>
                        <a:ea typeface="Spartan"/>
                        <a:cs typeface="Spartan"/>
                        <a:sym typeface="Spartan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Spartan"/>
                          <a:ea typeface="Spartan"/>
                          <a:cs typeface="Spartan"/>
                          <a:sym typeface="Spartan"/>
                        </a:rPr>
                        <a:t>Neptune is far away from us</a:t>
                      </a:r>
                      <a:endParaRPr>
                        <a:solidFill>
                          <a:schemeClr val="dk1"/>
                        </a:solidFill>
                        <a:latin typeface="Spartan"/>
                        <a:ea typeface="Spartan"/>
                        <a:cs typeface="Spartan"/>
                        <a:sym typeface="Spartan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Spartan"/>
                          <a:ea typeface="Spartan"/>
                          <a:cs typeface="Spartan"/>
                          <a:sym typeface="Spartan"/>
                        </a:rPr>
                        <a:t>The Moon is a natural satellite</a:t>
                      </a:r>
                      <a:endParaRPr>
                        <a:solidFill>
                          <a:schemeClr val="dk1"/>
                        </a:solidFill>
                        <a:latin typeface="Spartan"/>
                        <a:ea typeface="Spartan"/>
                        <a:cs typeface="Spartan"/>
                        <a:sym typeface="Spartan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Spartan"/>
                          <a:ea typeface="Spartan"/>
                          <a:cs typeface="Spartan"/>
                          <a:sym typeface="Spartan"/>
                        </a:rPr>
                        <a:t>Earth is where we all live on</a:t>
                      </a:r>
                      <a:endParaRPr>
                        <a:solidFill>
                          <a:schemeClr val="dk1"/>
                        </a:solidFill>
                        <a:latin typeface="Spartan"/>
                        <a:ea typeface="Spartan"/>
                        <a:cs typeface="Spartan"/>
                        <a:sym typeface="Spartan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507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>
                          <a:solidFill>
                            <a:schemeClr val="dk2"/>
                          </a:solidFill>
                          <a:latin typeface="Spartan"/>
                          <a:ea typeface="Spartan"/>
                          <a:cs typeface="Spartan"/>
                          <a:sym typeface="Spartan"/>
                        </a:rPr>
                        <a:t>Character 3</a:t>
                      </a:r>
                      <a:endParaRPr sz="1800" b="1">
                        <a:solidFill>
                          <a:schemeClr val="dk2"/>
                        </a:solidFill>
                        <a:latin typeface="Spartan"/>
                        <a:ea typeface="Spartan"/>
                        <a:cs typeface="Spartan"/>
                        <a:sym typeface="Spartan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Spartan"/>
                          <a:ea typeface="Spartan"/>
                          <a:cs typeface="Spartan"/>
                          <a:sym typeface="Spartan"/>
                        </a:rPr>
                        <a:t>Saturn has several rings</a:t>
                      </a:r>
                      <a:endParaRPr>
                        <a:solidFill>
                          <a:schemeClr val="dk1"/>
                        </a:solidFill>
                        <a:latin typeface="Spartan"/>
                        <a:ea typeface="Spartan"/>
                        <a:cs typeface="Spartan"/>
                        <a:sym typeface="Spartan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Spartan"/>
                          <a:ea typeface="Spartan"/>
                          <a:cs typeface="Spartan"/>
                          <a:sym typeface="Spartan"/>
                        </a:rPr>
                        <a:t>Ceres is in the asteroid belt</a:t>
                      </a:r>
                      <a:endParaRPr>
                        <a:solidFill>
                          <a:schemeClr val="dk1"/>
                        </a:solidFill>
                        <a:latin typeface="Spartan"/>
                        <a:ea typeface="Spartan"/>
                        <a:cs typeface="Spartan"/>
                        <a:sym typeface="Spartan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Spartan"/>
                          <a:ea typeface="Spartan"/>
                          <a:cs typeface="Spartan"/>
                          <a:sym typeface="Spartan"/>
                        </a:rPr>
                        <a:t>Mars is actually a cold place</a:t>
                      </a:r>
                      <a:endParaRPr>
                        <a:solidFill>
                          <a:schemeClr val="dk1"/>
                        </a:solidFill>
                        <a:latin typeface="Spartan"/>
                        <a:ea typeface="Spartan"/>
                        <a:cs typeface="Spartan"/>
                        <a:sym typeface="Spartan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1" name="Google Shape;1091;p58"/>
          <p:cNvSpPr txBox="1">
            <a:spLocks noGrp="1"/>
          </p:cNvSpPr>
          <p:nvPr>
            <p:ph type="subTitle" idx="1"/>
          </p:nvPr>
        </p:nvSpPr>
        <p:spPr>
          <a:xfrm>
            <a:off x="3956100" y="2343350"/>
            <a:ext cx="4475100" cy="1541100"/>
          </a:xfrm>
          <a:prstGeom prst="rect">
            <a:avLst/>
          </a:prstGeom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“This is a quote, words full of wisdom that someone important said and can make the reader get inspired.”</a:t>
            </a:r>
            <a:endParaRPr/>
          </a:p>
        </p:txBody>
      </p:sp>
      <p:sp>
        <p:nvSpPr>
          <p:cNvPr id="1092" name="Google Shape;1092;p58"/>
          <p:cNvSpPr txBox="1">
            <a:spLocks noGrp="1"/>
          </p:cNvSpPr>
          <p:nvPr>
            <p:ph type="subTitle" idx="2"/>
          </p:nvPr>
        </p:nvSpPr>
        <p:spPr>
          <a:xfrm>
            <a:off x="718150" y="279499"/>
            <a:ext cx="2435700" cy="170400"/>
          </a:xfrm>
          <a:prstGeom prst="rect">
            <a:avLst/>
          </a:prstGeom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human experience</a:t>
            </a:r>
            <a:endParaRPr/>
          </a:p>
        </p:txBody>
      </p:sp>
      <p:sp>
        <p:nvSpPr>
          <p:cNvPr id="1093" name="Google Shape;1093;p58"/>
          <p:cNvSpPr txBox="1">
            <a:spLocks noGrp="1"/>
          </p:cNvSpPr>
          <p:nvPr>
            <p:ph type="subTitle" idx="3"/>
          </p:nvPr>
        </p:nvSpPr>
        <p:spPr>
          <a:xfrm>
            <a:off x="7081200" y="279499"/>
            <a:ext cx="1350000" cy="170400"/>
          </a:xfrm>
          <a:prstGeom prst="rect">
            <a:avLst/>
          </a:prstGeom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10th grade</a:t>
            </a:r>
            <a:endParaRPr/>
          </a:p>
        </p:txBody>
      </p:sp>
      <p:sp>
        <p:nvSpPr>
          <p:cNvPr id="1094" name="Google Shape;1094;p58"/>
          <p:cNvSpPr txBox="1">
            <a:spLocks noGrp="1"/>
          </p:cNvSpPr>
          <p:nvPr>
            <p:ph type="title"/>
          </p:nvPr>
        </p:nvSpPr>
        <p:spPr>
          <a:xfrm>
            <a:off x="3955900" y="4232650"/>
            <a:ext cx="4475100" cy="377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—Someone Famous</a:t>
            </a:r>
            <a:endParaRPr/>
          </a:p>
        </p:txBody>
      </p:sp>
      <p:pic>
        <p:nvPicPr>
          <p:cNvPr id="1095" name="Google Shape;1095;p58"/>
          <p:cNvPicPr preferRelativeResize="0"/>
          <p:nvPr/>
        </p:nvPicPr>
        <p:blipFill rotWithShape="1">
          <a:blip r:embed="rId3">
            <a:alphaModFix/>
          </a:blip>
          <a:srcRect l="5458" t="14476" r="8711" b="315"/>
          <a:stretch/>
        </p:blipFill>
        <p:spPr>
          <a:xfrm>
            <a:off x="713100" y="770125"/>
            <a:ext cx="2955300" cy="438275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96" name="Google Shape;1096;p58"/>
          <p:cNvCxnSpPr/>
          <p:nvPr/>
        </p:nvCxnSpPr>
        <p:spPr>
          <a:xfrm>
            <a:off x="6968150" y="4051700"/>
            <a:ext cx="1463100" cy="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1" name="Google Shape;1101;p59"/>
          <p:cNvSpPr txBox="1">
            <a:spLocks noGrp="1"/>
          </p:cNvSpPr>
          <p:nvPr>
            <p:ph type="title"/>
          </p:nvPr>
        </p:nvSpPr>
        <p:spPr>
          <a:xfrm>
            <a:off x="713100" y="734703"/>
            <a:ext cx="7718100" cy="411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Evolution of literary genres</a:t>
            </a:r>
            <a:endParaRPr/>
          </a:p>
        </p:txBody>
      </p:sp>
      <p:cxnSp>
        <p:nvCxnSpPr>
          <p:cNvPr id="1103" name="Google Shape;1103;p59"/>
          <p:cNvCxnSpPr/>
          <p:nvPr/>
        </p:nvCxnSpPr>
        <p:spPr>
          <a:xfrm>
            <a:off x="713102" y="4226587"/>
            <a:ext cx="77115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104" name="Google Shape;1104;p59" title="Gráfico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50325" y="1304275"/>
            <a:ext cx="4590651" cy="28232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05" name="Google Shape;1105;p59"/>
          <p:cNvCxnSpPr/>
          <p:nvPr/>
        </p:nvCxnSpPr>
        <p:spPr>
          <a:xfrm>
            <a:off x="4951025" y="3830225"/>
            <a:ext cx="33981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106" name="Google Shape;1106;p59"/>
          <p:cNvSpPr/>
          <p:nvPr/>
        </p:nvSpPr>
        <p:spPr>
          <a:xfrm>
            <a:off x="713102" y="1450851"/>
            <a:ext cx="206700" cy="206700"/>
          </a:xfrm>
          <a:prstGeom prst="ellipse">
            <a:avLst/>
          </a:pr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7" name="Google Shape;1107;p59"/>
          <p:cNvSpPr txBox="1"/>
          <p:nvPr/>
        </p:nvSpPr>
        <p:spPr>
          <a:xfrm>
            <a:off x="1121825" y="1743822"/>
            <a:ext cx="3128400" cy="43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Spartan"/>
                <a:ea typeface="Spartan"/>
                <a:cs typeface="Spartan"/>
                <a:sym typeface="Spartan"/>
              </a:rPr>
              <a:t>Jupiter is a gas giant and the biggest planet of them all</a:t>
            </a:r>
            <a:endParaRPr>
              <a:solidFill>
                <a:schemeClr val="lt1"/>
              </a:solidFill>
              <a:latin typeface="Spartan"/>
              <a:ea typeface="Spartan"/>
              <a:cs typeface="Spartan"/>
              <a:sym typeface="Spartan"/>
            </a:endParaRPr>
          </a:p>
        </p:txBody>
      </p:sp>
      <p:sp>
        <p:nvSpPr>
          <p:cNvPr id="1108" name="Google Shape;1108;p59"/>
          <p:cNvSpPr txBox="1"/>
          <p:nvPr/>
        </p:nvSpPr>
        <p:spPr>
          <a:xfrm>
            <a:off x="1121834" y="1365500"/>
            <a:ext cx="3128400" cy="37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rPr>
              <a:t>Narrative</a:t>
            </a:r>
            <a:endParaRPr sz="2000" b="1">
              <a:solidFill>
                <a:schemeClr val="dk1"/>
              </a:solidFill>
              <a:latin typeface="Spartan"/>
              <a:ea typeface="Spartan"/>
              <a:cs typeface="Spartan"/>
              <a:sym typeface="Spartan"/>
            </a:endParaRPr>
          </a:p>
        </p:txBody>
      </p:sp>
      <p:sp>
        <p:nvSpPr>
          <p:cNvPr id="1109" name="Google Shape;1109;p59"/>
          <p:cNvSpPr/>
          <p:nvPr/>
        </p:nvSpPr>
        <p:spPr>
          <a:xfrm>
            <a:off x="713102" y="2364013"/>
            <a:ext cx="206700" cy="20670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0" name="Google Shape;1110;p59"/>
          <p:cNvSpPr txBox="1"/>
          <p:nvPr/>
        </p:nvSpPr>
        <p:spPr>
          <a:xfrm>
            <a:off x="1121825" y="2656981"/>
            <a:ext cx="3128400" cy="43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Spartan"/>
                <a:ea typeface="Spartan"/>
                <a:cs typeface="Spartan"/>
                <a:sym typeface="Spartan"/>
              </a:rPr>
              <a:t>Mars is full of iron oxide dust, giving the planet its reddish cast</a:t>
            </a:r>
            <a:endParaRPr>
              <a:solidFill>
                <a:schemeClr val="lt1"/>
              </a:solidFill>
              <a:latin typeface="Spartan"/>
              <a:ea typeface="Spartan"/>
              <a:cs typeface="Spartan"/>
              <a:sym typeface="Spartan"/>
            </a:endParaRPr>
          </a:p>
        </p:txBody>
      </p:sp>
      <p:sp>
        <p:nvSpPr>
          <p:cNvPr id="1111" name="Google Shape;1111;p59"/>
          <p:cNvSpPr txBox="1"/>
          <p:nvPr/>
        </p:nvSpPr>
        <p:spPr>
          <a:xfrm>
            <a:off x="1121834" y="2278658"/>
            <a:ext cx="3128400" cy="37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rPr>
              <a:t>Drama</a:t>
            </a:r>
            <a:endParaRPr sz="2000" b="1">
              <a:solidFill>
                <a:schemeClr val="dk1"/>
              </a:solidFill>
              <a:latin typeface="Spartan"/>
              <a:ea typeface="Spartan"/>
              <a:cs typeface="Spartan"/>
              <a:sym typeface="Spartan"/>
            </a:endParaRPr>
          </a:p>
        </p:txBody>
      </p:sp>
      <p:sp>
        <p:nvSpPr>
          <p:cNvPr id="1112" name="Google Shape;1112;p59"/>
          <p:cNvSpPr/>
          <p:nvPr/>
        </p:nvSpPr>
        <p:spPr>
          <a:xfrm>
            <a:off x="713102" y="3277184"/>
            <a:ext cx="206700" cy="206700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3" name="Google Shape;1113;p59"/>
          <p:cNvSpPr txBox="1"/>
          <p:nvPr/>
        </p:nvSpPr>
        <p:spPr>
          <a:xfrm>
            <a:off x="1121825" y="3570150"/>
            <a:ext cx="3128400" cy="43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Spartan"/>
                <a:ea typeface="Spartan"/>
                <a:cs typeface="Spartan"/>
                <a:sym typeface="Spartan"/>
              </a:rPr>
              <a:t>Mercury is the closest planet to the Sun and the smallest one</a:t>
            </a:r>
            <a:endParaRPr>
              <a:solidFill>
                <a:schemeClr val="lt1"/>
              </a:solidFill>
              <a:latin typeface="Spartan"/>
              <a:ea typeface="Spartan"/>
              <a:cs typeface="Spartan"/>
              <a:sym typeface="Spartan"/>
            </a:endParaRPr>
          </a:p>
        </p:txBody>
      </p:sp>
      <p:sp>
        <p:nvSpPr>
          <p:cNvPr id="1114" name="Google Shape;1114;p59"/>
          <p:cNvSpPr txBox="1"/>
          <p:nvPr/>
        </p:nvSpPr>
        <p:spPr>
          <a:xfrm>
            <a:off x="1121834" y="3191826"/>
            <a:ext cx="3128400" cy="37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rPr>
              <a:t>Lyrical</a:t>
            </a:r>
            <a:endParaRPr sz="2000" b="1">
              <a:solidFill>
                <a:schemeClr val="dk1"/>
              </a:solidFill>
              <a:latin typeface="Spartan"/>
              <a:ea typeface="Spartan"/>
              <a:cs typeface="Spartan"/>
              <a:sym typeface="Spartan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9" name="Google Shape;1119;p60"/>
          <p:cNvSpPr txBox="1">
            <a:spLocks noGrp="1"/>
          </p:cNvSpPr>
          <p:nvPr>
            <p:ph type="title"/>
          </p:nvPr>
        </p:nvSpPr>
        <p:spPr>
          <a:xfrm>
            <a:off x="1896650" y="1001075"/>
            <a:ext cx="5350800" cy="1044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10th centuries</a:t>
            </a:r>
            <a:endParaRPr/>
          </a:p>
        </p:txBody>
      </p:sp>
      <p:sp>
        <p:nvSpPr>
          <p:cNvPr id="1120" name="Google Shape;1120;p60"/>
          <p:cNvSpPr txBox="1">
            <a:spLocks noGrp="1"/>
          </p:cNvSpPr>
          <p:nvPr>
            <p:ph type="subTitle" idx="1"/>
          </p:nvPr>
        </p:nvSpPr>
        <p:spPr>
          <a:xfrm>
            <a:off x="718150" y="279499"/>
            <a:ext cx="2435700" cy="170400"/>
          </a:xfrm>
          <a:prstGeom prst="rect">
            <a:avLst/>
          </a:prstGeom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human experience</a:t>
            </a:r>
            <a:endParaRPr/>
          </a:p>
        </p:txBody>
      </p:sp>
      <p:sp>
        <p:nvSpPr>
          <p:cNvPr id="1121" name="Google Shape;1121;p60"/>
          <p:cNvSpPr txBox="1">
            <a:spLocks noGrp="1"/>
          </p:cNvSpPr>
          <p:nvPr>
            <p:ph type="subTitle" idx="2"/>
          </p:nvPr>
        </p:nvSpPr>
        <p:spPr>
          <a:xfrm>
            <a:off x="7081200" y="279499"/>
            <a:ext cx="1350000" cy="170400"/>
          </a:xfrm>
          <a:prstGeom prst="rect">
            <a:avLst/>
          </a:prstGeom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10th grade</a:t>
            </a:r>
            <a:endParaRPr/>
          </a:p>
        </p:txBody>
      </p:sp>
      <p:sp>
        <p:nvSpPr>
          <p:cNvPr id="1122" name="Google Shape;1122;p60"/>
          <p:cNvSpPr txBox="1">
            <a:spLocks noGrp="1"/>
          </p:cNvSpPr>
          <p:nvPr>
            <p:ph type="subTitle" idx="3"/>
          </p:nvPr>
        </p:nvSpPr>
        <p:spPr>
          <a:xfrm>
            <a:off x="1896650" y="2044450"/>
            <a:ext cx="5350800" cy="347700"/>
          </a:xfrm>
          <a:prstGeom prst="rect">
            <a:avLst/>
          </a:prstGeom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Mercury is the closest planet to the Sun</a:t>
            </a:r>
            <a:endParaRPr/>
          </a:p>
        </p:txBody>
      </p:sp>
      <p:sp>
        <p:nvSpPr>
          <p:cNvPr id="1123" name="Google Shape;1123;p60"/>
          <p:cNvSpPr txBox="1">
            <a:spLocks noGrp="1"/>
          </p:cNvSpPr>
          <p:nvPr>
            <p:ph type="title" idx="4"/>
          </p:nvPr>
        </p:nvSpPr>
        <p:spPr>
          <a:xfrm>
            <a:off x="739106" y="2735347"/>
            <a:ext cx="3624300" cy="1044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1,880</a:t>
            </a:r>
            <a:endParaRPr/>
          </a:p>
        </p:txBody>
      </p:sp>
      <p:sp>
        <p:nvSpPr>
          <p:cNvPr id="1124" name="Google Shape;1124;p60"/>
          <p:cNvSpPr txBox="1">
            <a:spLocks noGrp="1"/>
          </p:cNvSpPr>
          <p:nvPr>
            <p:ph type="subTitle" idx="5"/>
          </p:nvPr>
        </p:nvSpPr>
        <p:spPr>
          <a:xfrm>
            <a:off x="739100" y="3754826"/>
            <a:ext cx="3624300" cy="347700"/>
          </a:xfrm>
          <a:prstGeom prst="rect">
            <a:avLst/>
          </a:prstGeom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Mars is actually a cold place</a:t>
            </a:r>
            <a:endParaRPr/>
          </a:p>
        </p:txBody>
      </p:sp>
      <p:sp>
        <p:nvSpPr>
          <p:cNvPr id="1125" name="Google Shape;1125;p60"/>
          <p:cNvSpPr txBox="1">
            <a:spLocks noGrp="1"/>
          </p:cNvSpPr>
          <p:nvPr>
            <p:ph type="title" idx="6"/>
          </p:nvPr>
        </p:nvSpPr>
        <p:spPr>
          <a:xfrm>
            <a:off x="4782031" y="2735347"/>
            <a:ext cx="3624300" cy="1044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1,455</a:t>
            </a:r>
            <a:endParaRPr/>
          </a:p>
        </p:txBody>
      </p:sp>
      <p:sp>
        <p:nvSpPr>
          <p:cNvPr id="1126" name="Google Shape;1126;p60"/>
          <p:cNvSpPr txBox="1">
            <a:spLocks noGrp="1"/>
          </p:cNvSpPr>
          <p:nvPr>
            <p:ph type="subTitle" idx="7"/>
          </p:nvPr>
        </p:nvSpPr>
        <p:spPr>
          <a:xfrm>
            <a:off x="4782025" y="3754826"/>
            <a:ext cx="3624300" cy="347700"/>
          </a:xfrm>
          <a:prstGeom prst="rect">
            <a:avLst/>
          </a:prstGeom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Ceres is in the main asteroid belt</a:t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1" name="Google Shape;1131;p61"/>
          <p:cNvSpPr txBox="1">
            <a:spLocks noGrp="1"/>
          </p:cNvSpPr>
          <p:nvPr>
            <p:ph type="title"/>
          </p:nvPr>
        </p:nvSpPr>
        <p:spPr>
          <a:xfrm>
            <a:off x="713100" y="734703"/>
            <a:ext cx="7718100" cy="411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Match the description to the genre</a:t>
            </a:r>
            <a:endParaRPr/>
          </a:p>
        </p:txBody>
      </p:sp>
      <p:sp>
        <p:nvSpPr>
          <p:cNvPr id="1132" name="Google Shape;1132;p61"/>
          <p:cNvSpPr txBox="1"/>
          <p:nvPr/>
        </p:nvSpPr>
        <p:spPr>
          <a:xfrm>
            <a:off x="1004895" y="1772800"/>
            <a:ext cx="4408200" cy="4116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0" rIns="91425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rPr>
              <a:t>A text about the solution of a crime</a:t>
            </a:r>
            <a:endParaRPr>
              <a:solidFill>
                <a:schemeClr val="dk1"/>
              </a:solidFill>
              <a:latin typeface="Spartan"/>
              <a:ea typeface="Spartan"/>
              <a:cs typeface="Spartan"/>
              <a:sym typeface="Spartan"/>
            </a:endParaRPr>
          </a:p>
        </p:txBody>
      </p:sp>
      <p:sp>
        <p:nvSpPr>
          <p:cNvPr id="1133" name="Google Shape;1133;p61"/>
          <p:cNvSpPr txBox="1"/>
          <p:nvPr/>
        </p:nvSpPr>
        <p:spPr>
          <a:xfrm>
            <a:off x="1004895" y="2447125"/>
            <a:ext cx="4408200" cy="4116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0" rIns="91425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rPr>
              <a:t>The true story of someone’s real life</a:t>
            </a:r>
            <a:endParaRPr>
              <a:solidFill>
                <a:schemeClr val="dk1"/>
              </a:solidFill>
              <a:latin typeface="Spartan"/>
              <a:ea typeface="Spartan"/>
              <a:cs typeface="Spartan"/>
              <a:sym typeface="Spartan"/>
            </a:endParaRPr>
          </a:p>
        </p:txBody>
      </p:sp>
      <p:sp>
        <p:nvSpPr>
          <p:cNvPr id="1134" name="Google Shape;1134;p61"/>
          <p:cNvSpPr txBox="1"/>
          <p:nvPr/>
        </p:nvSpPr>
        <p:spPr>
          <a:xfrm>
            <a:off x="1004895" y="3121450"/>
            <a:ext cx="4408200" cy="4116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0" rIns="91425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rPr>
              <a:t>A story with fictional characters and events</a:t>
            </a:r>
            <a:endParaRPr>
              <a:solidFill>
                <a:schemeClr val="dk1"/>
              </a:solidFill>
              <a:latin typeface="Spartan"/>
              <a:ea typeface="Spartan"/>
              <a:cs typeface="Spartan"/>
              <a:sym typeface="Spartan"/>
            </a:endParaRPr>
          </a:p>
        </p:txBody>
      </p:sp>
      <p:sp>
        <p:nvSpPr>
          <p:cNvPr id="1135" name="Google Shape;1135;p61"/>
          <p:cNvSpPr txBox="1"/>
          <p:nvPr/>
        </p:nvSpPr>
        <p:spPr>
          <a:xfrm>
            <a:off x="1004895" y="3795775"/>
            <a:ext cx="4408200" cy="4116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0" rIns="91425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rPr>
              <a:t>A collection of articles and events</a:t>
            </a:r>
            <a:endParaRPr>
              <a:solidFill>
                <a:schemeClr val="dk1"/>
              </a:solidFill>
              <a:latin typeface="Spartan"/>
              <a:ea typeface="Spartan"/>
              <a:cs typeface="Spartan"/>
              <a:sym typeface="Spartan"/>
            </a:endParaRPr>
          </a:p>
        </p:txBody>
      </p:sp>
      <p:sp>
        <p:nvSpPr>
          <p:cNvPr id="1136" name="Google Shape;1136;p61"/>
          <p:cNvSpPr txBox="1"/>
          <p:nvPr/>
        </p:nvSpPr>
        <p:spPr>
          <a:xfrm>
            <a:off x="6151905" y="1772800"/>
            <a:ext cx="1987200" cy="411600"/>
          </a:xfrm>
          <a:prstGeom prst="rect">
            <a:avLst/>
          </a:prstGeom>
          <a:solidFill>
            <a:schemeClr val="dk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0" rIns="91425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Spartan"/>
                <a:ea typeface="Spartan"/>
                <a:cs typeface="Spartan"/>
                <a:sym typeface="Spartan"/>
              </a:rPr>
              <a:t>Biography</a:t>
            </a:r>
            <a:endParaRPr>
              <a:solidFill>
                <a:schemeClr val="dk2"/>
              </a:solidFill>
              <a:latin typeface="Spartan"/>
              <a:ea typeface="Spartan"/>
              <a:cs typeface="Spartan"/>
              <a:sym typeface="Spartan"/>
            </a:endParaRPr>
          </a:p>
        </p:txBody>
      </p:sp>
      <p:sp>
        <p:nvSpPr>
          <p:cNvPr id="1137" name="Google Shape;1137;p61"/>
          <p:cNvSpPr txBox="1"/>
          <p:nvPr/>
        </p:nvSpPr>
        <p:spPr>
          <a:xfrm>
            <a:off x="6151905" y="2447125"/>
            <a:ext cx="1987200" cy="411600"/>
          </a:xfrm>
          <a:prstGeom prst="rect">
            <a:avLst/>
          </a:prstGeom>
          <a:solidFill>
            <a:schemeClr val="dk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0" rIns="91425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Spartan"/>
                <a:ea typeface="Spartan"/>
                <a:cs typeface="Spartan"/>
                <a:sym typeface="Spartan"/>
              </a:rPr>
              <a:t>Newspaper</a:t>
            </a:r>
            <a:endParaRPr>
              <a:solidFill>
                <a:schemeClr val="dk2"/>
              </a:solidFill>
              <a:latin typeface="Spartan"/>
              <a:ea typeface="Spartan"/>
              <a:cs typeface="Spartan"/>
              <a:sym typeface="Spartan"/>
            </a:endParaRPr>
          </a:p>
        </p:txBody>
      </p:sp>
      <p:sp>
        <p:nvSpPr>
          <p:cNvPr id="1138" name="Google Shape;1138;p61"/>
          <p:cNvSpPr txBox="1"/>
          <p:nvPr/>
        </p:nvSpPr>
        <p:spPr>
          <a:xfrm>
            <a:off x="6151905" y="3121450"/>
            <a:ext cx="1987200" cy="411600"/>
          </a:xfrm>
          <a:prstGeom prst="rect">
            <a:avLst/>
          </a:prstGeom>
          <a:solidFill>
            <a:schemeClr val="dk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0" rIns="91425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Spartan"/>
                <a:ea typeface="Spartan"/>
                <a:cs typeface="Spartan"/>
                <a:sym typeface="Spartan"/>
              </a:rPr>
              <a:t>Fiction</a:t>
            </a:r>
            <a:endParaRPr>
              <a:solidFill>
                <a:schemeClr val="dk2"/>
              </a:solidFill>
              <a:latin typeface="Spartan"/>
              <a:ea typeface="Spartan"/>
              <a:cs typeface="Spartan"/>
              <a:sym typeface="Spartan"/>
            </a:endParaRPr>
          </a:p>
        </p:txBody>
      </p:sp>
      <p:sp>
        <p:nvSpPr>
          <p:cNvPr id="1139" name="Google Shape;1139;p61"/>
          <p:cNvSpPr txBox="1"/>
          <p:nvPr/>
        </p:nvSpPr>
        <p:spPr>
          <a:xfrm>
            <a:off x="6151905" y="3795775"/>
            <a:ext cx="1987200" cy="411600"/>
          </a:xfrm>
          <a:prstGeom prst="rect">
            <a:avLst/>
          </a:prstGeom>
          <a:solidFill>
            <a:schemeClr val="dk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0" rIns="91425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Spartan"/>
                <a:ea typeface="Spartan"/>
                <a:cs typeface="Spartan"/>
                <a:sym typeface="Spartan"/>
              </a:rPr>
              <a:t>Thriller</a:t>
            </a:r>
            <a:endParaRPr>
              <a:solidFill>
                <a:schemeClr val="dk2"/>
              </a:solidFill>
              <a:latin typeface="Spartan"/>
              <a:ea typeface="Spartan"/>
              <a:cs typeface="Spartan"/>
              <a:sym typeface="Spartan"/>
            </a:endParaRPr>
          </a:p>
        </p:txBody>
      </p:sp>
      <p:cxnSp>
        <p:nvCxnSpPr>
          <p:cNvPr id="1140" name="Google Shape;1140;p61"/>
          <p:cNvCxnSpPr>
            <a:stCxn id="1132" idx="3"/>
            <a:endCxn id="1139" idx="1"/>
          </p:cNvCxnSpPr>
          <p:nvPr/>
        </p:nvCxnSpPr>
        <p:spPr>
          <a:xfrm>
            <a:off x="5413095" y="1978600"/>
            <a:ext cx="738900" cy="2022900"/>
          </a:xfrm>
          <a:prstGeom prst="bentConnector3">
            <a:avLst>
              <a:gd name="adj1" fmla="val 49994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oval" w="med" len="med"/>
          </a:ln>
        </p:spPr>
      </p:cxn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5" name="Google Shape;1145;p62"/>
          <p:cNvSpPr txBox="1">
            <a:spLocks noGrp="1"/>
          </p:cNvSpPr>
          <p:nvPr>
            <p:ph type="subTitle" idx="1"/>
          </p:nvPr>
        </p:nvSpPr>
        <p:spPr>
          <a:xfrm>
            <a:off x="718150" y="279499"/>
            <a:ext cx="2435700" cy="170400"/>
          </a:xfrm>
          <a:prstGeom prst="rect">
            <a:avLst/>
          </a:prstGeom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human experience</a:t>
            </a:r>
            <a:endParaRPr/>
          </a:p>
        </p:txBody>
      </p:sp>
      <p:sp>
        <p:nvSpPr>
          <p:cNvPr id="1146" name="Google Shape;1146;p62"/>
          <p:cNvSpPr txBox="1">
            <a:spLocks noGrp="1"/>
          </p:cNvSpPr>
          <p:nvPr>
            <p:ph type="subTitle" idx="2"/>
          </p:nvPr>
        </p:nvSpPr>
        <p:spPr>
          <a:xfrm>
            <a:off x="7081200" y="279499"/>
            <a:ext cx="1350000" cy="170400"/>
          </a:xfrm>
          <a:prstGeom prst="rect">
            <a:avLst/>
          </a:prstGeom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10th grade</a:t>
            </a:r>
            <a:endParaRPr/>
          </a:p>
        </p:txBody>
      </p:sp>
      <p:sp>
        <p:nvSpPr>
          <p:cNvPr id="1147" name="Google Shape;1147;p62"/>
          <p:cNvSpPr txBox="1">
            <a:spLocks noGrp="1"/>
          </p:cNvSpPr>
          <p:nvPr>
            <p:ph type="title"/>
          </p:nvPr>
        </p:nvSpPr>
        <p:spPr>
          <a:xfrm>
            <a:off x="713100" y="728550"/>
            <a:ext cx="7718100" cy="41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picture always reinforces the concept</a:t>
            </a:r>
            <a:endParaRPr/>
          </a:p>
        </p:txBody>
      </p:sp>
      <p:sp>
        <p:nvSpPr>
          <p:cNvPr id="1148" name="Google Shape;1148;p62"/>
          <p:cNvSpPr txBox="1">
            <a:spLocks noGrp="1"/>
          </p:cNvSpPr>
          <p:nvPr>
            <p:ph type="subTitle" idx="3"/>
          </p:nvPr>
        </p:nvSpPr>
        <p:spPr>
          <a:xfrm>
            <a:off x="5232850" y="3668400"/>
            <a:ext cx="3198300" cy="935700"/>
          </a:xfrm>
          <a:prstGeom prst="rect">
            <a:avLst/>
          </a:prstGeom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Images reveal large amounts of data, so remember: use an image instead of a long text. Your audience will appreciate it</a:t>
            </a:r>
            <a:endParaRPr/>
          </a:p>
        </p:txBody>
      </p:sp>
      <p:pic>
        <p:nvPicPr>
          <p:cNvPr id="1149" name="Google Shape;1149;p62"/>
          <p:cNvPicPr preferRelativeResize="0"/>
          <p:nvPr/>
        </p:nvPicPr>
        <p:blipFill rotWithShape="1">
          <a:blip r:embed="rId3">
            <a:alphaModFix/>
          </a:blip>
          <a:srcRect t="-341" b="33286"/>
          <a:stretch/>
        </p:blipFill>
        <p:spPr>
          <a:xfrm>
            <a:off x="718150" y="1834200"/>
            <a:ext cx="3665900" cy="33186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50" name="Google Shape;1150;p62"/>
          <p:cNvCxnSpPr/>
          <p:nvPr/>
        </p:nvCxnSpPr>
        <p:spPr>
          <a:xfrm>
            <a:off x="6464625" y="3466000"/>
            <a:ext cx="1966500" cy="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5" name="Google Shape;1155;p63"/>
          <p:cNvSpPr txBox="1">
            <a:spLocks noGrp="1"/>
          </p:cNvSpPr>
          <p:nvPr>
            <p:ph type="title"/>
          </p:nvPr>
        </p:nvSpPr>
        <p:spPr>
          <a:xfrm>
            <a:off x="713100" y="734703"/>
            <a:ext cx="7718100" cy="411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Fiction or nonfiction: genres of literature</a:t>
            </a:r>
            <a:endParaRPr/>
          </a:p>
        </p:txBody>
      </p:sp>
      <p:graphicFrame>
        <p:nvGraphicFramePr>
          <p:cNvPr id="1156" name="Google Shape;1156;p63"/>
          <p:cNvGraphicFramePr/>
          <p:nvPr/>
        </p:nvGraphicFramePr>
        <p:xfrm>
          <a:off x="1655125" y="1629915"/>
          <a:ext cx="5833750" cy="1759800"/>
        </p:xfrm>
        <a:graphic>
          <a:graphicData uri="http://schemas.openxmlformats.org/drawingml/2006/table">
            <a:tbl>
              <a:tblPr>
                <a:noFill/>
                <a:tableStyleId>{A553D6F4-8ECD-4C42-808F-756B2FE6A9E6}</a:tableStyleId>
              </a:tblPr>
              <a:tblGrid>
                <a:gridCol w="274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87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79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 b="1">
                          <a:solidFill>
                            <a:schemeClr val="dk2"/>
                          </a:solidFill>
                          <a:latin typeface="Spartan"/>
                          <a:ea typeface="Spartan"/>
                          <a:cs typeface="Spartan"/>
                          <a:sym typeface="Spartan"/>
                        </a:rPr>
                        <a:t>Fiction</a:t>
                      </a:r>
                      <a:endParaRPr sz="2000" b="1">
                        <a:solidFill>
                          <a:schemeClr val="dk2"/>
                        </a:solidFill>
                        <a:latin typeface="Spartan"/>
                        <a:ea typeface="Spartan"/>
                        <a:cs typeface="Spartan"/>
                        <a:sym typeface="Spartan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 b="1">
                          <a:solidFill>
                            <a:schemeClr val="dk2"/>
                          </a:solidFill>
                          <a:latin typeface="Spartan"/>
                          <a:ea typeface="Spartan"/>
                          <a:cs typeface="Spartan"/>
                          <a:sym typeface="Spartan"/>
                        </a:rPr>
                        <a:t>Nonfiction</a:t>
                      </a:r>
                      <a:endParaRPr sz="2000" b="1">
                        <a:solidFill>
                          <a:schemeClr val="dk2"/>
                        </a:solidFill>
                        <a:latin typeface="Spartan"/>
                        <a:ea typeface="Spartan"/>
                        <a:cs typeface="Spartan"/>
                        <a:sym typeface="Spartan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40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40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40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157" name="Google Shape;1157;p63"/>
          <p:cNvSpPr txBox="1"/>
          <p:nvPr/>
        </p:nvSpPr>
        <p:spPr>
          <a:xfrm>
            <a:off x="1655121" y="3660952"/>
            <a:ext cx="1630200" cy="2952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0" rIns="91425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rPr>
              <a:t>Fantasy</a:t>
            </a:r>
            <a:endParaRPr>
              <a:solidFill>
                <a:schemeClr val="dk1"/>
              </a:solidFill>
              <a:latin typeface="Spartan"/>
              <a:ea typeface="Spartan"/>
              <a:cs typeface="Spartan"/>
              <a:sym typeface="Spartan"/>
            </a:endParaRPr>
          </a:p>
        </p:txBody>
      </p:sp>
      <p:sp>
        <p:nvSpPr>
          <p:cNvPr id="1158" name="Google Shape;1158;p63"/>
          <p:cNvSpPr txBox="1"/>
          <p:nvPr/>
        </p:nvSpPr>
        <p:spPr>
          <a:xfrm>
            <a:off x="1655129" y="4128477"/>
            <a:ext cx="1630200" cy="2952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0" rIns="91425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rPr>
              <a:t>Biography</a:t>
            </a:r>
            <a:endParaRPr>
              <a:solidFill>
                <a:schemeClr val="dk1"/>
              </a:solidFill>
              <a:latin typeface="Spartan"/>
              <a:ea typeface="Spartan"/>
              <a:cs typeface="Spartan"/>
              <a:sym typeface="Spartan"/>
            </a:endParaRPr>
          </a:p>
        </p:txBody>
      </p:sp>
      <p:sp>
        <p:nvSpPr>
          <p:cNvPr id="1159" name="Google Shape;1159;p63"/>
          <p:cNvSpPr txBox="1"/>
          <p:nvPr/>
        </p:nvSpPr>
        <p:spPr>
          <a:xfrm>
            <a:off x="3756904" y="4128477"/>
            <a:ext cx="1630200" cy="2952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0" rIns="91425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rPr>
              <a:t>Mystery</a:t>
            </a:r>
            <a:endParaRPr>
              <a:solidFill>
                <a:schemeClr val="dk1"/>
              </a:solidFill>
              <a:latin typeface="Spartan"/>
              <a:ea typeface="Spartan"/>
              <a:cs typeface="Spartan"/>
              <a:sym typeface="Spartan"/>
            </a:endParaRPr>
          </a:p>
        </p:txBody>
      </p:sp>
      <p:sp>
        <p:nvSpPr>
          <p:cNvPr id="1160" name="Google Shape;1160;p63"/>
          <p:cNvSpPr txBox="1"/>
          <p:nvPr/>
        </p:nvSpPr>
        <p:spPr>
          <a:xfrm>
            <a:off x="5858679" y="4128477"/>
            <a:ext cx="1630200" cy="2952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0" rIns="91425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rPr>
              <a:t>Dictionary</a:t>
            </a:r>
            <a:endParaRPr>
              <a:solidFill>
                <a:schemeClr val="dk1"/>
              </a:solidFill>
              <a:latin typeface="Spartan"/>
              <a:ea typeface="Spartan"/>
              <a:cs typeface="Spartan"/>
              <a:sym typeface="Spartan"/>
            </a:endParaRPr>
          </a:p>
        </p:txBody>
      </p:sp>
      <p:sp>
        <p:nvSpPr>
          <p:cNvPr id="1161" name="Google Shape;1161;p63"/>
          <p:cNvSpPr txBox="1"/>
          <p:nvPr/>
        </p:nvSpPr>
        <p:spPr>
          <a:xfrm>
            <a:off x="3756896" y="3660952"/>
            <a:ext cx="1630200" cy="2952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0" rIns="91425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rPr>
              <a:t>Newspaper</a:t>
            </a:r>
            <a:endParaRPr>
              <a:solidFill>
                <a:schemeClr val="dk1"/>
              </a:solidFill>
              <a:latin typeface="Spartan"/>
              <a:ea typeface="Spartan"/>
              <a:cs typeface="Spartan"/>
              <a:sym typeface="Spartan"/>
            </a:endParaRPr>
          </a:p>
        </p:txBody>
      </p:sp>
      <p:sp>
        <p:nvSpPr>
          <p:cNvPr id="1162" name="Google Shape;1162;p63"/>
          <p:cNvSpPr txBox="1"/>
          <p:nvPr/>
        </p:nvSpPr>
        <p:spPr>
          <a:xfrm>
            <a:off x="5858671" y="3660952"/>
            <a:ext cx="1630200" cy="2952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0" rIns="91425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rPr>
              <a:t>Thriller</a:t>
            </a:r>
            <a:endParaRPr>
              <a:solidFill>
                <a:schemeClr val="dk1"/>
              </a:solidFill>
              <a:latin typeface="Spartan"/>
              <a:ea typeface="Spartan"/>
              <a:cs typeface="Spartan"/>
              <a:sym typeface="Spartan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" name="Google Shape;1167;p64"/>
          <p:cNvSpPr txBox="1">
            <a:spLocks noGrp="1"/>
          </p:cNvSpPr>
          <p:nvPr>
            <p:ph type="title"/>
          </p:nvPr>
        </p:nvSpPr>
        <p:spPr>
          <a:xfrm>
            <a:off x="713100" y="728550"/>
            <a:ext cx="7718100" cy="41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Always learning online</a:t>
            </a:r>
            <a:endParaRPr/>
          </a:p>
        </p:txBody>
      </p:sp>
      <p:sp>
        <p:nvSpPr>
          <p:cNvPr id="1168" name="Google Shape;1168;p64"/>
          <p:cNvSpPr txBox="1">
            <a:spLocks noGrp="1"/>
          </p:cNvSpPr>
          <p:nvPr>
            <p:ph type="subTitle" idx="1"/>
          </p:nvPr>
        </p:nvSpPr>
        <p:spPr>
          <a:xfrm>
            <a:off x="5998600" y="3333636"/>
            <a:ext cx="2435700" cy="991200"/>
          </a:xfrm>
          <a:prstGeom prst="rect">
            <a:avLst/>
          </a:prstGeom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It’s the third planet from the Sun and the only one that harbors life in the Solar System</a:t>
            </a:r>
            <a:endParaRPr/>
          </a:p>
        </p:txBody>
      </p:sp>
      <p:sp>
        <p:nvSpPr>
          <p:cNvPr id="1169" name="Google Shape;1169;p64"/>
          <p:cNvSpPr txBox="1">
            <a:spLocks noGrp="1"/>
          </p:cNvSpPr>
          <p:nvPr>
            <p:ph type="title" idx="2"/>
          </p:nvPr>
        </p:nvSpPr>
        <p:spPr>
          <a:xfrm>
            <a:off x="5998450" y="2927011"/>
            <a:ext cx="2435700" cy="377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Earth</a:t>
            </a:r>
            <a:endParaRPr/>
          </a:p>
        </p:txBody>
      </p:sp>
      <p:sp>
        <p:nvSpPr>
          <p:cNvPr id="1170" name="Google Shape;1170;p64"/>
          <p:cNvSpPr/>
          <p:nvPr/>
        </p:nvSpPr>
        <p:spPr>
          <a:xfrm>
            <a:off x="713099" y="1856442"/>
            <a:ext cx="3963161" cy="2359628"/>
          </a:xfrm>
          <a:custGeom>
            <a:avLst/>
            <a:gdLst/>
            <a:ahLst/>
            <a:cxnLst/>
            <a:rect l="l" t="t" r="r" b="b"/>
            <a:pathLst>
              <a:path w="285017" h="160902" extrusionOk="0">
                <a:moveTo>
                  <a:pt x="0" y="0"/>
                </a:moveTo>
                <a:lnTo>
                  <a:pt x="0" y="160902"/>
                </a:lnTo>
                <a:lnTo>
                  <a:pt x="285017" y="160902"/>
                </a:lnTo>
                <a:lnTo>
                  <a:pt x="285017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71" name="Google Shape;1171;p64"/>
          <p:cNvGrpSpPr/>
          <p:nvPr/>
        </p:nvGrpSpPr>
        <p:grpSpPr>
          <a:xfrm>
            <a:off x="829487" y="3993265"/>
            <a:ext cx="563790" cy="110924"/>
            <a:chOff x="912891" y="3985001"/>
            <a:chExt cx="385050" cy="75753"/>
          </a:xfrm>
        </p:grpSpPr>
        <p:sp>
          <p:nvSpPr>
            <p:cNvPr id="1172" name="Google Shape;1172;p64"/>
            <p:cNvSpPr/>
            <p:nvPr/>
          </p:nvSpPr>
          <p:spPr>
            <a:xfrm>
              <a:off x="912891" y="3988644"/>
              <a:ext cx="67540" cy="67540"/>
            </a:xfrm>
            <a:custGeom>
              <a:avLst/>
              <a:gdLst/>
              <a:ahLst/>
              <a:cxnLst/>
              <a:rect l="l" t="t" r="r" b="b"/>
              <a:pathLst>
                <a:path w="4523" h="4523" extrusionOk="0">
                  <a:moveTo>
                    <a:pt x="0" y="1"/>
                  </a:moveTo>
                  <a:lnTo>
                    <a:pt x="0" y="4523"/>
                  </a:lnTo>
                  <a:lnTo>
                    <a:pt x="4522" y="226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1173;p64"/>
            <p:cNvSpPr/>
            <p:nvPr/>
          </p:nvSpPr>
          <p:spPr>
            <a:xfrm>
              <a:off x="1066169" y="3997767"/>
              <a:ext cx="49292" cy="49292"/>
            </a:xfrm>
            <a:custGeom>
              <a:avLst/>
              <a:gdLst/>
              <a:ahLst/>
              <a:cxnLst/>
              <a:rect l="l" t="t" r="r" b="b"/>
              <a:pathLst>
                <a:path w="3301" h="3301" extrusionOk="0">
                  <a:moveTo>
                    <a:pt x="1" y="1"/>
                  </a:moveTo>
                  <a:lnTo>
                    <a:pt x="1" y="3301"/>
                  </a:lnTo>
                  <a:lnTo>
                    <a:pt x="3300" y="165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174;p64"/>
            <p:cNvSpPr/>
            <p:nvPr/>
          </p:nvSpPr>
          <p:spPr>
            <a:xfrm>
              <a:off x="1117262" y="3997767"/>
              <a:ext cx="6406" cy="49292"/>
            </a:xfrm>
            <a:custGeom>
              <a:avLst/>
              <a:gdLst/>
              <a:ahLst/>
              <a:cxnLst/>
              <a:rect l="l" t="t" r="r" b="b"/>
              <a:pathLst>
                <a:path w="429" h="3301" extrusionOk="0">
                  <a:moveTo>
                    <a:pt x="1" y="1"/>
                  </a:moveTo>
                  <a:lnTo>
                    <a:pt x="1" y="3301"/>
                  </a:lnTo>
                  <a:lnTo>
                    <a:pt x="428" y="3301"/>
                  </a:lnTo>
                  <a:lnTo>
                    <a:pt x="42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1175;p64"/>
            <p:cNvSpPr/>
            <p:nvPr/>
          </p:nvSpPr>
          <p:spPr>
            <a:xfrm>
              <a:off x="1210324" y="3985001"/>
              <a:ext cx="51129" cy="75753"/>
            </a:xfrm>
            <a:custGeom>
              <a:avLst/>
              <a:gdLst/>
              <a:ahLst/>
              <a:cxnLst/>
              <a:rect l="l" t="t" r="r" b="b"/>
              <a:pathLst>
                <a:path w="3424" h="5073" extrusionOk="0">
                  <a:moveTo>
                    <a:pt x="3423" y="0"/>
                  </a:moveTo>
                  <a:lnTo>
                    <a:pt x="1" y="2506"/>
                  </a:lnTo>
                  <a:lnTo>
                    <a:pt x="3423" y="5072"/>
                  </a:lnTo>
                  <a:lnTo>
                    <a:pt x="34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1176;p64"/>
            <p:cNvSpPr/>
            <p:nvPr/>
          </p:nvSpPr>
          <p:spPr>
            <a:xfrm>
              <a:off x="1210324" y="4004157"/>
              <a:ext cx="25564" cy="37421"/>
            </a:xfrm>
            <a:custGeom>
              <a:avLst/>
              <a:gdLst/>
              <a:ahLst/>
              <a:cxnLst/>
              <a:rect l="l" t="t" r="r" b="b"/>
              <a:pathLst>
                <a:path w="1712" h="2506" extrusionOk="0">
                  <a:moveTo>
                    <a:pt x="1" y="0"/>
                  </a:moveTo>
                  <a:lnTo>
                    <a:pt x="1" y="2506"/>
                  </a:lnTo>
                  <a:lnTo>
                    <a:pt x="1712" y="2506"/>
                  </a:lnTo>
                  <a:lnTo>
                    <a:pt x="171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64"/>
            <p:cNvSpPr/>
            <p:nvPr/>
          </p:nvSpPr>
          <p:spPr>
            <a:xfrm>
              <a:off x="1268718" y="3986822"/>
              <a:ext cx="29223" cy="72109"/>
            </a:xfrm>
            <a:custGeom>
              <a:avLst/>
              <a:gdLst/>
              <a:ahLst/>
              <a:cxnLst/>
              <a:rect l="l" t="t" r="r" b="b"/>
              <a:pathLst>
                <a:path w="1957" h="4829" extrusionOk="0">
                  <a:moveTo>
                    <a:pt x="1" y="0"/>
                  </a:moveTo>
                  <a:lnTo>
                    <a:pt x="1" y="489"/>
                  </a:lnTo>
                  <a:cubicBezTo>
                    <a:pt x="856" y="734"/>
                    <a:pt x="1468" y="1528"/>
                    <a:pt x="1468" y="2384"/>
                  </a:cubicBezTo>
                  <a:cubicBezTo>
                    <a:pt x="1468" y="3300"/>
                    <a:pt x="856" y="4095"/>
                    <a:pt x="1" y="4278"/>
                  </a:cubicBezTo>
                  <a:lnTo>
                    <a:pt x="1" y="4828"/>
                  </a:lnTo>
                  <a:cubicBezTo>
                    <a:pt x="1162" y="4584"/>
                    <a:pt x="1956" y="3606"/>
                    <a:pt x="1956" y="2384"/>
                  </a:cubicBezTo>
                  <a:cubicBezTo>
                    <a:pt x="1956" y="1223"/>
                    <a:pt x="1162" y="245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178;p64"/>
            <p:cNvSpPr/>
            <p:nvPr/>
          </p:nvSpPr>
          <p:spPr>
            <a:xfrm>
              <a:off x="1268718" y="4005068"/>
              <a:ext cx="14619" cy="35599"/>
            </a:xfrm>
            <a:custGeom>
              <a:avLst/>
              <a:gdLst/>
              <a:ahLst/>
              <a:cxnLst/>
              <a:rect l="l" t="t" r="r" b="b"/>
              <a:pathLst>
                <a:path w="979" h="2384" extrusionOk="0">
                  <a:moveTo>
                    <a:pt x="1" y="1"/>
                  </a:moveTo>
                  <a:lnTo>
                    <a:pt x="1" y="2384"/>
                  </a:lnTo>
                  <a:cubicBezTo>
                    <a:pt x="612" y="2262"/>
                    <a:pt x="979" y="1773"/>
                    <a:pt x="979" y="1162"/>
                  </a:cubicBezTo>
                  <a:cubicBezTo>
                    <a:pt x="979" y="612"/>
                    <a:pt x="612" y="123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79" name="Google Shape;1179;p64"/>
          <p:cNvGrpSpPr/>
          <p:nvPr/>
        </p:nvGrpSpPr>
        <p:grpSpPr>
          <a:xfrm>
            <a:off x="3944877" y="3987932"/>
            <a:ext cx="614554" cy="121608"/>
            <a:chOff x="4349939" y="3981343"/>
            <a:chExt cx="419720" cy="83049"/>
          </a:xfrm>
        </p:grpSpPr>
        <p:sp>
          <p:nvSpPr>
            <p:cNvPr id="1180" name="Google Shape;1180;p64"/>
            <p:cNvSpPr/>
            <p:nvPr/>
          </p:nvSpPr>
          <p:spPr>
            <a:xfrm>
              <a:off x="4349939" y="3989555"/>
              <a:ext cx="104946" cy="65718"/>
            </a:xfrm>
            <a:custGeom>
              <a:avLst/>
              <a:gdLst/>
              <a:ahLst/>
              <a:cxnLst/>
              <a:rect l="l" t="t" r="r" b="b"/>
              <a:pathLst>
                <a:path w="7028" h="4401" extrusionOk="0">
                  <a:moveTo>
                    <a:pt x="6417" y="612"/>
                  </a:moveTo>
                  <a:lnTo>
                    <a:pt x="6417" y="3789"/>
                  </a:lnTo>
                  <a:lnTo>
                    <a:pt x="672" y="3789"/>
                  </a:lnTo>
                  <a:lnTo>
                    <a:pt x="672" y="612"/>
                  </a:lnTo>
                  <a:close/>
                  <a:moveTo>
                    <a:pt x="306" y="1"/>
                  </a:moveTo>
                  <a:cubicBezTo>
                    <a:pt x="183" y="1"/>
                    <a:pt x="0" y="123"/>
                    <a:pt x="0" y="306"/>
                  </a:cubicBezTo>
                  <a:lnTo>
                    <a:pt x="0" y="4095"/>
                  </a:lnTo>
                  <a:cubicBezTo>
                    <a:pt x="0" y="4278"/>
                    <a:pt x="183" y="4401"/>
                    <a:pt x="306" y="4401"/>
                  </a:cubicBezTo>
                  <a:lnTo>
                    <a:pt x="6722" y="4401"/>
                  </a:lnTo>
                  <a:cubicBezTo>
                    <a:pt x="6906" y="4401"/>
                    <a:pt x="7028" y="4278"/>
                    <a:pt x="7028" y="4095"/>
                  </a:cubicBezTo>
                  <a:lnTo>
                    <a:pt x="7028" y="306"/>
                  </a:lnTo>
                  <a:cubicBezTo>
                    <a:pt x="7028" y="123"/>
                    <a:pt x="6906" y="1"/>
                    <a:pt x="672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181;p64"/>
            <p:cNvSpPr/>
            <p:nvPr/>
          </p:nvSpPr>
          <p:spPr>
            <a:xfrm>
              <a:off x="4521462" y="3982254"/>
              <a:ext cx="101317" cy="80322"/>
            </a:xfrm>
            <a:custGeom>
              <a:avLst/>
              <a:gdLst/>
              <a:ahLst/>
              <a:cxnLst/>
              <a:rect l="l" t="t" r="r" b="b"/>
              <a:pathLst>
                <a:path w="6785" h="5379" extrusionOk="0">
                  <a:moveTo>
                    <a:pt x="856" y="1"/>
                  </a:moveTo>
                  <a:cubicBezTo>
                    <a:pt x="367" y="1"/>
                    <a:pt x="1" y="429"/>
                    <a:pt x="1" y="917"/>
                  </a:cubicBezTo>
                  <a:lnTo>
                    <a:pt x="429" y="917"/>
                  </a:lnTo>
                  <a:cubicBezTo>
                    <a:pt x="429" y="673"/>
                    <a:pt x="612" y="429"/>
                    <a:pt x="856" y="429"/>
                  </a:cubicBezTo>
                  <a:lnTo>
                    <a:pt x="5928" y="429"/>
                  </a:lnTo>
                  <a:cubicBezTo>
                    <a:pt x="6173" y="429"/>
                    <a:pt x="6417" y="673"/>
                    <a:pt x="6417" y="917"/>
                  </a:cubicBezTo>
                  <a:lnTo>
                    <a:pt x="6417" y="4523"/>
                  </a:lnTo>
                  <a:cubicBezTo>
                    <a:pt x="6417" y="4767"/>
                    <a:pt x="6173" y="4951"/>
                    <a:pt x="5928" y="4951"/>
                  </a:cubicBezTo>
                  <a:lnTo>
                    <a:pt x="4706" y="4951"/>
                  </a:lnTo>
                  <a:lnTo>
                    <a:pt x="4706" y="5378"/>
                  </a:lnTo>
                  <a:lnTo>
                    <a:pt x="5928" y="5378"/>
                  </a:lnTo>
                  <a:cubicBezTo>
                    <a:pt x="6417" y="5378"/>
                    <a:pt x="6784" y="5012"/>
                    <a:pt x="6784" y="4523"/>
                  </a:cubicBezTo>
                  <a:lnTo>
                    <a:pt x="6784" y="917"/>
                  </a:lnTo>
                  <a:cubicBezTo>
                    <a:pt x="6784" y="429"/>
                    <a:pt x="6417" y="1"/>
                    <a:pt x="59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182;p64"/>
            <p:cNvSpPr/>
            <p:nvPr/>
          </p:nvSpPr>
          <p:spPr>
            <a:xfrm>
              <a:off x="4521462" y="4002335"/>
              <a:ext cx="59327" cy="59327"/>
            </a:xfrm>
            <a:custGeom>
              <a:avLst/>
              <a:gdLst/>
              <a:ahLst/>
              <a:cxnLst/>
              <a:rect l="l" t="t" r="r" b="b"/>
              <a:pathLst>
                <a:path w="3973" h="3973" extrusionOk="0">
                  <a:moveTo>
                    <a:pt x="1" y="0"/>
                  </a:moveTo>
                  <a:lnTo>
                    <a:pt x="1" y="611"/>
                  </a:lnTo>
                  <a:cubicBezTo>
                    <a:pt x="1834" y="611"/>
                    <a:pt x="3362" y="2078"/>
                    <a:pt x="3362" y="3972"/>
                  </a:cubicBezTo>
                  <a:lnTo>
                    <a:pt x="3973" y="3972"/>
                  </a:lnTo>
                  <a:cubicBezTo>
                    <a:pt x="3973" y="1772"/>
                    <a:pt x="2140" y="0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183;p64"/>
            <p:cNvSpPr/>
            <p:nvPr/>
          </p:nvSpPr>
          <p:spPr>
            <a:xfrm>
              <a:off x="4521462" y="4022402"/>
              <a:ext cx="39258" cy="39258"/>
            </a:xfrm>
            <a:custGeom>
              <a:avLst/>
              <a:gdLst/>
              <a:ahLst/>
              <a:cxnLst/>
              <a:rect l="l" t="t" r="r" b="b"/>
              <a:pathLst>
                <a:path w="2629" h="2629" extrusionOk="0">
                  <a:moveTo>
                    <a:pt x="1" y="1"/>
                  </a:moveTo>
                  <a:lnTo>
                    <a:pt x="1" y="612"/>
                  </a:lnTo>
                  <a:cubicBezTo>
                    <a:pt x="1101" y="612"/>
                    <a:pt x="2017" y="1528"/>
                    <a:pt x="2017" y="2628"/>
                  </a:cubicBezTo>
                  <a:lnTo>
                    <a:pt x="2629" y="2628"/>
                  </a:lnTo>
                  <a:cubicBezTo>
                    <a:pt x="2629" y="1162"/>
                    <a:pt x="1406" y="1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1184;p64"/>
            <p:cNvSpPr/>
            <p:nvPr/>
          </p:nvSpPr>
          <p:spPr>
            <a:xfrm>
              <a:off x="4521462" y="4044305"/>
              <a:ext cx="16441" cy="17352"/>
            </a:xfrm>
            <a:custGeom>
              <a:avLst/>
              <a:gdLst/>
              <a:ahLst/>
              <a:cxnLst/>
              <a:rect l="l" t="t" r="r" b="b"/>
              <a:pathLst>
                <a:path w="1101" h="1162" extrusionOk="0">
                  <a:moveTo>
                    <a:pt x="1" y="0"/>
                  </a:moveTo>
                  <a:lnTo>
                    <a:pt x="1" y="1161"/>
                  </a:lnTo>
                  <a:lnTo>
                    <a:pt x="1101" y="1161"/>
                  </a:lnTo>
                  <a:cubicBezTo>
                    <a:pt x="1101" y="550"/>
                    <a:pt x="612" y="0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" name="Google Shape;1185;p64"/>
            <p:cNvSpPr/>
            <p:nvPr/>
          </p:nvSpPr>
          <p:spPr>
            <a:xfrm>
              <a:off x="4689357" y="3981343"/>
              <a:ext cx="36510" cy="36525"/>
            </a:xfrm>
            <a:custGeom>
              <a:avLst/>
              <a:gdLst/>
              <a:ahLst/>
              <a:cxnLst/>
              <a:rect l="l" t="t" r="r" b="b"/>
              <a:pathLst>
                <a:path w="2445" h="2446" extrusionOk="0">
                  <a:moveTo>
                    <a:pt x="306" y="1"/>
                  </a:moveTo>
                  <a:cubicBezTo>
                    <a:pt x="122" y="1"/>
                    <a:pt x="0" y="123"/>
                    <a:pt x="0" y="306"/>
                  </a:cubicBezTo>
                  <a:lnTo>
                    <a:pt x="0" y="2140"/>
                  </a:lnTo>
                  <a:cubicBezTo>
                    <a:pt x="0" y="2323"/>
                    <a:pt x="122" y="2445"/>
                    <a:pt x="306" y="2445"/>
                  </a:cubicBezTo>
                  <a:cubicBezTo>
                    <a:pt x="489" y="2445"/>
                    <a:pt x="611" y="2323"/>
                    <a:pt x="611" y="2140"/>
                  </a:cubicBezTo>
                  <a:lnTo>
                    <a:pt x="611" y="612"/>
                  </a:lnTo>
                  <a:lnTo>
                    <a:pt x="2139" y="612"/>
                  </a:lnTo>
                  <a:cubicBezTo>
                    <a:pt x="2322" y="612"/>
                    <a:pt x="2444" y="490"/>
                    <a:pt x="2444" y="306"/>
                  </a:cubicBezTo>
                  <a:cubicBezTo>
                    <a:pt x="2444" y="123"/>
                    <a:pt x="2322" y="1"/>
                    <a:pt x="21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" name="Google Shape;1186;p64"/>
            <p:cNvSpPr/>
            <p:nvPr/>
          </p:nvSpPr>
          <p:spPr>
            <a:xfrm>
              <a:off x="4732238" y="3981343"/>
              <a:ext cx="37421" cy="36525"/>
            </a:xfrm>
            <a:custGeom>
              <a:avLst/>
              <a:gdLst/>
              <a:ahLst/>
              <a:cxnLst/>
              <a:rect l="l" t="t" r="r" b="b"/>
              <a:pathLst>
                <a:path w="2506" h="2446" extrusionOk="0">
                  <a:moveTo>
                    <a:pt x="367" y="1"/>
                  </a:moveTo>
                  <a:cubicBezTo>
                    <a:pt x="184" y="1"/>
                    <a:pt x="0" y="123"/>
                    <a:pt x="0" y="306"/>
                  </a:cubicBezTo>
                  <a:cubicBezTo>
                    <a:pt x="0" y="490"/>
                    <a:pt x="184" y="612"/>
                    <a:pt x="367" y="612"/>
                  </a:cubicBezTo>
                  <a:lnTo>
                    <a:pt x="1834" y="612"/>
                  </a:lnTo>
                  <a:lnTo>
                    <a:pt x="1834" y="2140"/>
                  </a:lnTo>
                  <a:cubicBezTo>
                    <a:pt x="1834" y="2323"/>
                    <a:pt x="2017" y="2445"/>
                    <a:pt x="2139" y="2445"/>
                  </a:cubicBezTo>
                  <a:cubicBezTo>
                    <a:pt x="2322" y="2445"/>
                    <a:pt x="2506" y="2323"/>
                    <a:pt x="2506" y="2140"/>
                  </a:cubicBezTo>
                  <a:lnTo>
                    <a:pt x="2506" y="306"/>
                  </a:lnTo>
                  <a:cubicBezTo>
                    <a:pt x="2506" y="123"/>
                    <a:pt x="2322" y="1"/>
                    <a:pt x="21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" name="Google Shape;1187;p64"/>
            <p:cNvSpPr/>
            <p:nvPr/>
          </p:nvSpPr>
          <p:spPr>
            <a:xfrm>
              <a:off x="4732238" y="4027882"/>
              <a:ext cx="37421" cy="36510"/>
            </a:xfrm>
            <a:custGeom>
              <a:avLst/>
              <a:gdLst/>
              <a:ahLst/>
              <a:cxnLst/>
              <a:rect l="l" t="t" r="r" b="b"/>
              <a:pathLst>
                <a:path w="2506" h="2445" extrusionOk="0">
                  <a:moveTo>
                    <a:pt x="2139" y="0"/>
                  </a:moveTo>
                  <a:cubicBezTo>
                    <a:pt x="2017" y="0"/>
                    <a:pt x="1834" y="123"/>
                    <a:pt x="1834" y="306"/>
                  </a:cubicBezTo>
                  <a:lnTo>
                    <a:pt x="1834" y="1834"/>
                  </a:lnTo>
                  <a:lnTo>
                    <a:pt x="367" y="1834"/>
                  </a:lnTo>
                  <a:cubicBezTo>
                    <a:pt x="184" y="1834"/>
                    <a:pt x="0" y="1956"/>
                    <a:pt x="0" y="2139"/>
                  </a:cubicBezTo>
                  <a:cubicBezTo>
                    <a:pt x="0" y="2322"/>
                    <a:pt x="184" y="2445"/>
                    <a:pt x="367" y="2445"/>
                  </a:cubicBezTo>
                  <a:lnTo>
                    <a:pt x="2139" y="2445"/>
                  </a:lnTo>
                  <a:cubicBezTo>
                    <a:pt x="2322" y="2445"/>
                    <a:pt x="2506" y="2322"/>
                    <a:pt x="2445" y="2139"/>
                  </a:cubicBezTo>
                  <a:lnTo>
                    <a:pt x="2445" y="306"/>
                  </a:lnTo>
                  <a:cubicBezTo>
                    <a:pt x="2445" y="123"/>
                    <a:pt x="2322" y="0"/>
                    <a:pt x="213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1188;p64"/>
            <p:cNvSpPr/>
            <p:nvPr/>
          </p:nvSpPr>
          <p:spPr>
            <a:xfrm>
              <a:off x="4689357" y="4027882"/>
              <a:ext cx="36510" cy="36510"/>
            </a:xfrm>
            <a:custGeom>
              <a:avLst/>
              <a:gdLst/>
              <a:ahLst/>
              <a:cxnLst/>
              <a:rect l="l" t="t" r="r" b="b"/>
              <a:pathLst>
                <a:path w="2445" h="2445" extrusionOk="0">
                  <a:moveTo>
                    <a:pt x="306" y="0"/>
                  </a:moveTo>
                  <a:cubicBezTo>
                    <a:pt x="122" y="0"/>
                    <a:pt x="0" y="123"/>
                    <a:pt x="0" y="306"/>
                  </a:cubicBezTo>
                  <a:lnTo>
                    <a:pt x="0" y="2139"/>
                  </a:lnTo>
                  <a:cubicBezTo>
                    <a:pt x="0" y="2322"/>
                    <a:pt x="122" y="2445"/>
                    <a:pt x="306" y="2445"/>
                  </a:cubicBezTo>
                  <a:lnTo>
                    <a:pt x="2139" y="2445"/>
                  </a:lnTo>
                  <a:cubicBezTo>
                    <a:pt x="2322" y="2445"/>
                    <a:pt x="2444" y="2322"/>
                    <a:pt x="2444" y="2139"/>
                  </a:cubicBezTo>
                  <a:cubicBezTo>
                    <a:pt x="2444" y="1956"/>
                    <a:pt x="2322" y="1834"/>
                    <a:pt x="2139" y="1834"/>
                  </a:cubicBezTo>
                  <a:lnTo>
                    <a:pt x="611" y="1834"/>
                  </a:lnTo>
                  <a:lnTo>
                    <a:pt x="611" y="306"/>
                  </a:lnTo>
                  <a:cubicBezTo>
                    <a:pt x="611" y="123"/>
                    <a:pt x="489" y="0"/>
                    <a:pt x="30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89" name="Google Shape;1189;p64"/>
          <p:cNvGrpSpPr/>
          <p:nvPr/>
        </p:nvGrpSpPr>
        <p:grpSpPr>
          <a:xfrm>
            <a:off x="829693" y="3859412"/>
            <a:ext cx="3729974" cy="56087"/>
            <a:chOff x="838074" y="3747922"/>
            <a:chExt cx="4005987" cy="60238"/>
          </a:xfrm>
        </p:grpSpPr>
        <p:sp>
          <p:nvSpPr>
            <p:cNvPr id="1190" name="Google Shape;1190;p64"/>
            <p:cNvSpPr/>
            <p:nvPr/>
          </p:nvSpPr>
          <p:spPr>
            <a:xfrm>
              <a:off x="838074" y="3767078"/>
              <a:ext cx="4005987" cy="21921"/>
            </a:xfrm>
            <a:custGeom>
              <a:avLst/>
              <a:gdLst/>
              <a:ahLst/>
              <a:cxnLst/>
              <a:rect l="l" t="t" r="r" b="b"/>
              <a:pathLst>
                <a:path w="268273" h="1468" extrusionOk="0">
                  <a:moveTo>
                    <a:pt x="0" y="1"/>
                  </a:moveTo>
                  <a:lnTo>
                    <a:pt x="0" y="1468"/>
                  </a:lnTo>
                  <a:lnTo>
                    <a:pt x="268273" y="1468"/>
                  </a:lnTo>
                  <a:lnTo>
                    <a:pt x="26827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" name="Google Shape;1191;p64"/>
            <p:cNvSpPr/>
            <p:nvPr/>
          </p:nvSpPr>
          <p:spPr>
            <a:xfrm>
              <a:off x="1795250" y="3747922"/>
              <a:ext cx="61149" cy="60238"/>
            </a:xfrm>
            <a:custGeom>
              <a:avLst/>
              <a:gdLst/>
              <a:ahLst/>
              <a:cxnLst/>
              <a:rect l="l" t="t" r="r" b="b"/>
              <a:pathLst>
                <a:path w="4095" h="4034" extrusionOk="0">
                  <a:moveTo>
                    <a:pt x="2078" y="1"/>
                  </a:moveTo>
                  <a:cubicBezTo>
                    <a:pt x="917" y="1"/>
                    <a:pt x="0" y="917"/>
                    <a:pt x="0" y="2017"/>
                  </a:cubicBezTo>
                  <a:cubicBezTo>
                    <a:pt x="0" y="3117"/>
                    <a:pt x="917" y="4034"/>
                    <a:pt x="2078" y="4034"/>
                  </a:cubicBezTo>
                  <a:cubicBezTo>
                    <a:pt x="3178" y="4034"/>
                    <a:pt x="4094" y="3117"/>
                    <a:pt x="4094" y="2017"/>
                  </a:cubicBezTo>
                  <a:cubicBezTo>
                    <a:pt x="4094" y="917"/>
                    <a:pt x="3178" y="1"/>
                    <a:pt x="207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" name="Google Shape;1192;p64"/>
            <p:cNvSpPr/>
            <p:nvPr/>
          </p:nvSpPr>
          <p:spPr>
            <a:xfrm>
              <a:off x="838074" y="3767075"/>
              <a:ext cx="989927" cy="21925"/>
            </a:xfrm>
            <a:custGeom>
              <a:avLst/>
              <a:gdLst/>
              <a:ahLst/>
              <a:cxnLst/>
              <a:rect l="l" t="t" r="r" b="b"/>
              <a:pathLst>
                <a:path w="268273" h="1468" extrusionOk="0">
                  <a:moveTo>
                    <a:pt x="0" y="1"/>
                  </a:moveTo>
                  <a:lnTo>
                    <a:pt x="0" y="1468"/>
                  </a:lnTo>
                  <a:lnTo>
                    <a:pt x="268273" y="1468"/>
                  </a:lnTo>
                  <a:lnTo>
                    <a:pt x="26827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193" name="Google Shape;1193;p64"/>
          <p:cNvPicPr preferRelativeResize="0"/>
          <p:nvPr/>
        </p:nvPicPr>
        <p:blipFill rotWithShape="1">
          <a:blip r:embed="rId3">
            <a:alphaModFix/>
          </a:blip>
          <a:srcRect t="1406" b="13364"/>
          <a:stretch/>
        </p:blipFill>
        <p:spPr>
          <a:xfrm>
            <a:off x="806224" y="1961356"/>
            <a:ext cx="3776911" cy="181069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94" name="Google Shape;1194;p64"/>
          <p:cNvGrpSpPr/>
          <p:nvPr/>
        </p:nvGrpSpPr>
        <p:grpSpPr>
          <a:xfrm>
            <a:off x="2309880" y="2481430"/>
            <a:ext cx="769616" cy="770524"/>
            <a:chOff x="2423811" y="2132386"/>
            <a:chExt cx="404167" cy="404666"/>
          </a:xfrm>
        </p:grpSpPr>
        <p:sp>
          <p:nvSpPr>
            <p:cNvPr id="1195" name="Google Shape;1195;p64"/>
            <p:cNvSpPr/>
            <p:nvPr/>
          </p:nvSpPr>
          <p:spPr>
            <a:xfrm>
              <a:off x="2423811" y="2132386"/>
              <a:ext cx="404167" cy="404666"/>
            </a:xfrm>
            <a:custGeom>
              <a:avLst/>
              <a:gdLst/>
              <a:ahLst/>
              <a:cxnLst/>
              <a:rect l="l" t="t" r="r" b="b"/>
              <a:pathLst>
                <a:path w="49500" h="49561" extrusionOk="0">
                  <a:moveTo>
                    <a:pt x="24750" y="1"/>
                  </a:moveTo>
                  <a:cubicBezTo>
                    <a:pt x="11062" y="1"/>
                    <a:pt x="1" y="11123"/>
                    <a:pt x="1" y="24750"/>
                  </a:cubicBezTo>
                  <a:cubicBezTo>
                    <a:pt x="1" y="38439"/>
                    <a:pt x="11062" y="49561"/>
                    <a:pt x="24750" y="49561"/>
                  </a:cubicBezTo>
                  <a:cubicBezTo>
                    <a:pt x="38439" y="49561"/>
                    <a:pt x="49500" y="38439"/>
                    <a:pt x="49500" y="24750"/>
                  </a:cubicBezTo>
                  <a:cubicBezTo>
                    <a:pt x="49500" y="11123"/>
                    <a:pt x="38439" y="1"/>
                    <a:pt x="2475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" name="Google Shape;1196;p64"/>
            <p:cNvSpPr/>
            <p:nvPr/>
          </p:nvSpPr>
          <p:spPr>
            <a:xfrm>
              <a:off x="2557047" y="2243653"/>
              <a:ext cx="182627" cy="182128"/>
            </a:xfrm>
            <a:custGeom>
              <a:avLst/>
              <a:gdLst/>
              <a:ahLst/>
              <a:cxnLst/>
              <a:rect l="l" t="t" r="r" b="b"/>
              <a:pathLst>
                <a:path w="22367" h="22306" extrusionOk="0">
                  <a:moveTo>
                    <a:pt x="0" y="0"/>
                  </a:moveTo>
                  <a:lnTo>
                    <a:pt x="0" y="22305"/>
                  </a:lnTo>
                  <a:lnTo>
                    <a:pt x="22366" y="111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1" name="Google Shape;1201;p65"/>
          <p:cNvSpPr txBox="1">
            <a:spLocks noGrp="1"/>
          </p:cNvSpPr>
          <p:nvPr>
            <p:ph type="subTitle" idx="1"/>
          </p:nvPr>
        </p:nvSpPr>
        <p:spPr>
          <a:xfrm>
            <a:off x="823611" y="2363818"/>
            <a:ext cx="2014800" cy="543000"/>
          </a:xfrm>
          <a:prstGeom prst="rect">
            <a:avLst/>
          </a:prstGeom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 can speak about this person here</a:t>
            </a:r>
            <a:endParaRPr/>
          </a:p>
        </p:txBody>
      </p:sp>
      <p:sp>
        <p:nvSpPr>
          <p:cNvPr id="1202" name="Google Shape;1202;p65"/>
          <p:cNvSpPr txBox="1">
            <a:spLocks noGrp="1"/>
          </p:cNvSpPr>
          <p:nvPr>
            <p:ph type="title"/>
          </p:nvPr>
        </p:nvSpPr>
        <p:spPr>
          <a:xfrm>
            <a:off x="823611" y="1957192"/>
            <a:ext cx="2014800" cy="377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Jenna Doe</a:t>
            </a:r>
            <a:endParaRPr/>
          </a:p>
        </p:txBody>
      </p:sp>
      <p:sp>
        <p:nvSpPr>
          <p:cNvPr id="1203" name="Google Shape;1203;p65"/>
          <p:cNvSpPr txBox="1">
            <a:spLocks noGrp="1"/>
          </p:cNvSpPr>
          <p:nvPr>
            <p:ph type="subTitle" idx="2"/>
          </p:nvPr>
        </p:nvSpPr>
        <p:spPr>
          <a:xfrm>
            <a:off x="6317416" y="2363818"/>
            <a:ext cx="2014800" cy="543000"/>
          </a:xfrm>
          <a:prstGeom prst="rect">
            <a:avLst/>
          </a:prstGeom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 can speak about this person here</a:t>
            </a:r>
            <a:endParaRPr/>
          </a:p>
        </p:txBody>
      </p:sp>
      <p:sp>
        <p:nvSpPr>
          <p:cNvPr id="1204" name="Google Shape;1204;p65"/>
          <p:cNvSpPr txBox="1">
            <a:spLocks noGrp="1"/>
          </p:cNvSpPr>
          <p:nvPr>
            <p:ph type="title" idx="3"/>
          </p:nvPr>
        </p:nvSpPr>
        <p:spPr>
          <a:xfrm>
            <a:off x="6317416" y="1957192"/>
            <a:ext cx="2014800" cy="377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John Bones</a:t>
            </a:r>
            <a:endParaRPr/>
          </a:p>
        </p:txBody>
      </p:sp>
      <p:sp>
        <p:nvSpPr>
          <p:cNvPr id="1205" name="Google Shape;1205;p65"/>
          <p:cNvSpPr txBox="1">
            <a:spLocks noGrp="1"/>
          </p:cNvSpPr>
          <p:nvPr>
            <p:ph type="subTitle" idx="4"/>
          </p:nvPr>
        </p:nvSpPr>
        <p:spPr>
          <a:xfrm>
            <a:off x="823611" y="4043942"/>
            <a:ext cx="2014800" cy="543000"/>
          </a:xfrm>
          <a:prstGeom prst="rect">
            <a:avLst/>
          </a:prstGeom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 can speak about this person here</a:t>
            </a:r>
            <a:endParaRPr/>
          </a:p>
        </p:txBody>
      </p:sp>
      <p:sp>
        <p:nvSpPr>
          <p:cNvPr id="1206" name="Google Shape;1206;p65"/>
          <p:cNvSpPr txBox="1">
            <a:spLocks noGrp="1"/>
          </p:cNvSpPr>
          <p:nvPr>
            <p:ph type="title" idx="5"/>
          </p:nvPr>
        </p:nvSpPr>
        <p:spPr>
          <a:xfrm>
            <a:off x="823611" y="3637316"/>
            <a:ext cx="2014800" cy="377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Timmy Jimmy</a:t>
            </a:r>
            <a:endParaRPr/>
          </a:p>
        </p:txBody>
      </p:sp>
      <p:sp>
        <p:nvSpPr>
          <p:cNvPr id="1207" name="Google Shape;1207;p65"/>
          <p:cNvSpPr txBox="1">
            <a:spLocks noGrp="1"/>
          </p:cNvSpPr>
          <p:nvPr>
            <p:ph type="subTitle" idx="6"/>
          </p:nvPr>
        </p:nvSpPr>
        <p:spPr>
          <a:xfrm>
            <a:off x="6317416" y="4043942"/>
            <a:ext cx="2014800" cy="543000"/>
          </a:xfrm>
          <a:prstGeom prst="rect">
            <a:avLst/>
          </a:prstGeom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 can speak about this person here</a:t>
            </a:r>
            <a:endParaRPr/>
          </a:p>
        </p:txBody>
      </p:sp>
      <p:sp>
        <p:nvSpPr>
          <p:cNvPr id="1208" name="Google Shape;1208;p65"/>
          <p:cNvSpPr txBox="1">
            <a:spLocks noGrp="1"/>
          </p:cNvSpPr>
          <p:nvPr>
            <p:ph type="title" idx="7"/>
          </p:nvPr>
        </p:nvSpPr>
        <p:spPr>
          <a:xfrm>
            <a:off x="6317416" y="3637316"/>
            <a:ext cx="2014800" cy="377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Anna Smith</a:t>
            </a:r>
            <a:endParaRPr/>
          </a:p>
        </p:txBody>
      </p:sp>
      <p:sp>
        <p:nvSpPr>
          <p:cNvPr id="1209" name="Google Shape;1209;p65"/>
          <p:cNvSpPr txBox="1">
            <a:spLocks noGrp="1"/>
          </p:cNvSpPr>
          <p:nvPr>
            <p:ph type="title" idx="8"/>
          </p:nvPr>
        </p:nvSpPr>
        <p:spPr>
          <a:xfrm>
            <a:off x="713100" y="728550"/>
            <a:ext cx="7718100" cy="41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Our literary team</a:t>
            </a:r>
            <a:endParaRPr/>
          </a:p>
        </p:txBody>
      </p:sp>
      <p:pic>
        <p:nvPicPr>
          <p:cNvPr id="1210" name="Google Shape;1210;p65"/>
          <p:cNvPicPr preferRelativeResize="0"/>
          <p:nvPr/>
        </p:nvPicPr>
        <p:blipFill rotWithShape="1">
          <a:blip r:embed="rId3">
            <a:alphaModFix/>
          </a:blip>
          <a:srcRect l="16208" r="16201"/>
          <a:stretch/>
        </p:blipFill>
        <p:spPr>
          <a:xfrm>
            <a:off x="3151363" y="1268826"/>
            <a:ext cx="1349999" cy="153314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1" name="Google Shape;1211;p65"/>
          <p:cNvPicPr preferRelativeResize="0"/>
          <p:nvPr/>
        </p:nvPicPr>
        <p:blipFill rotWithShape="1">
          <a:blip r:embed="rId4">
            <a:alphaModFix/>
          </a:blip>
          <a:srcRect l="22926" r="9482"/>
          <a:stretch/>
        </p:blipFill>
        <p:spPr>
          <a:xfrm>
            <a:off x="4651405" y="1268826"/>
            <a:ext cx="1349999" cy="153314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2" name="Google Shape;1212;p65"/>
          <p:cNvPicPr preferRelativeResize="0"/>
          <p:nvPr/>
        </p:nvPicPr>
        <p:blipFill rotWithShape="1">
          <a:blip r:embed="rId5">
            <a:alphaModFix/>
          </a:blip>
          <a:srcRect l="16208" r="16201"/>
          <a:stretch/>
        </p:blipFill>
        <p:spPr>
          <a:xfrm>
            <a:off x="3151363" y="2950076"/>
            <a:ext cx="1349999" cy="153314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3" name="Google Shape;1213;p65"/>
          <p:cNvPicPr preferRelativeResize="0"/>
          <p:nvPr/>
        </p:nvPicPr>
        <p:blipFill rotWithShape="1">
          <a:blip r:embed="rId6">
            <a:alphaModFix/>
          </a:blip>
          <a:srcRect l="16208" r="16201"/>
          <a:stretch/>
        </p:blipFill>
        <p:spPr>
          <a:xfrm>
            <a:off x="4651405" y="2950076"/>
            <a:ext cx="1349999" cy="15331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39"/>
          <p:cNvSpPr txBox="1">
            <a:spLocks noGrp="1"/>
          </p:cNvSpPr>
          <p:nvPr>
            <p:ph type="subTitle" idx="1"/>
          </p:nvPr>
        </p:nvSpPr>
        <p:spPr>
          <a:xfrm>
            <a:off x="718150" y="279499"/>
            <a:ext cx="2435700" cy="170400"/>
          </a:xfrm>
          <a:prstGeom prst="rect">
            <a:avLst/>
          </a:prstGeom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human experience</a:t>
            </a:r>
            <a:endParaRPr/>
          </a:p>
        </p:txBody>
      </p:sp>
      <p:sp>
        <p:nvSpPr>
          <p:cNvPr id="390" name="Google Shape;390;p39"/>
          <p:cNvSpPr txBox="1">
            <a:spLocks noGrp="1"/>
          </p:cNvSpPr>
          <p:nvPr>
            <p:ph type="subTitle" idx="2"/>
          </p:nvPr>
        </p:nvSpPr>
        <p:spPr>
          <a:xfrm>
            <a:off x="7081200" y="279499"/>
            <a:ext cx="1350000" cy="170400"/>
          </a:xfrm>
          <a:prstGeom prst="rect">
            <a:avLst/>
          </a:prstGeom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10th grade</a:t>
            </a:r>
            <a:endParaRPr/>
          </a:p>
        </p:txBody>
      </p:sp>
      <p:sp>
        <p:nvSpPr>
          <p:cNvPr id="391" name="Google Shape;391;p39"/>
          <p:cNvSpPr txBox="1">
            <a:spLocks noGrp="1"/>
          </p:cNvSpPr>
          <p:nvPr>
            <p:ph type="title"/>
          </p:nvPr>
        </p:nvSpPr>
        <p:spPr>
          <a:xfrm>
            <a:off x="713100" y="734703"/>
            <a:ext cx="7718100" cy="411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Introduction</a:t>
            </a:r>
            <a:endParaRPr/>
          </a:p>
        </p:txBody>
      </p:sp>
      <p:sp>
        <p:nvSpPr>
          <p:cNvPr id="392" name="Google Shape;392;p39"/>
          <p:cNvSpPr txBox="1">
            <a:spLocks noGrp="1"/>
          </p:cNvSpPr>
          <p:nvPr>
            <p:ph type="subTitle" idx="3"/>
          </p:nvPr>
        </p:nvSpPr>
        <p:spPr>
          <a:xfrm>
            <a:off x="713100" y="3435000"/>
            <a:ext cx="3404400" cy="1169100"/>
          </a:xfrm>
          <a:prstGeom prst="rect">
            <a:avLst/>
          </a:prstGeom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 can give a brief description of the topic you want to talk about here. For example, if you want to talk about Mercury, you can say that it’s the smallest planet</a:t>
            </a:r>
            <a:endParaRPr/>
          </a:p>
        </p:txBody>
      </p:sp>
      <p:pic>
        <p:nvPicPr>
          <p:cNvPr id="393" name="Google Shape;393;p39"/>
          <p:cNvPicPr preferRelativeResize="0"/>
          <p:nvPr/>
        </p:nvPicPr>
        <p:blipFill rotWithShape="1">
          <a:blip r:embed="rId3">
            <a:alphaModFix/>
          </a:blip>
          <a:srcRect t="1778" b="16628"/>
          <a:stretch/>
        </p:blipFill>
        <p:spPr>
          <a:xfrm>
            <a:off x="4572000" y="770125"/>
            <a:ext cx="3859199" cy="438276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94" name="Google Shape;394;p39"/>
          <p:cNvCxnSpPr/>
          <p:nvPr/>
        </p:nvCxnSpPr>
        <p:spPr>
          <a:xfrm>
            <a:off x="713100" y="3124483"/>
            <a:ext cx="2586600" cy="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" name="Google Shape;1218;p66"/>
          <p:cNvSpPr txBox="1">
            <a:spLocks noGrp="1"/>
          </p:cNvSpPr>
          <p:nvPr>
            <p:ph type="title"/>
          </p:nvPr>
        </p:nvSpPr>
        <p:spPr>
          <a:xfrm>
            <a:off x="713100" y="728550"/>
            <a:ext cx="4014600" cy="41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Main conclusions</a:t>
            </a:r>
            <a:endParaRPr/>
          </a:p>
        </p:txBody>
      </p:sp>
      <p:sp>
        <p:nvSpPr>
          <p:cNvPr id="1219" name="Google Shape;1219;p66"/>
          <p:cNvSpPr txBox="1">
            <a:spLocks noGrp="1"/>
          </p:cNvSpPr>
          <p:nvPr>
            <p:ph type="subTitle" idx="1"/>
          </p:nvPr>
        </p:nvSpPr>
        <p:spPr>
          <a:xfrm>
            <a:off x="1627500" y="1885219"/>
            <a:ext cx="3100200" cy="524400"/>
          </a:xfrm>
          <a:prstGeom prst="rect">
            <a:avLst/>
          </a:prstGeom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It's the fourth-largest planet by diameter in the Solar System</a:t>
            </a:r>
            <a:endParaRPr/>
          </a:p>
        </p:txBody>
      </p:sp>
      <p:sp>
        <p:nvSpPr>
          <p:cNvPr id="1220" name="Google Shape;1220;p66"/>
          <p:cNvSpPr txBox="1">
            <a:spLocks noGrp="1"/>
          </p:cNvSpPr>
          <p:nvPr>
            <p:ph type="title" idx="2"/>
          </p:nvPr>
        </p:nvSpPr>
        <p:spPr>
          <a:xfrm>
            <a:off x="1627500" y="1478594"/>
            <a:ext cx="3100200" cy="377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Neptune</a:t>
            </a:r>
            <a:endParaRPr/>
          </a:p>
        </p:txBody>
      </p:sp>
      <p:sp>
        <p:nvSpPr>
          <p:cNvPr id="1221" name="Google Shape;1221;p66"/>
          <p:cNvSpPr txBox="1">
            <a:spLocks noGrp="1"/>
          </p:cNvSpPr>
          <p:nvPr>
            <p:ph type="subTitle" idx="3"/>
          </p:nvPr>
        </p:nvSpPr>
        <p:spPr>
          <a:xfrm>
            <a:off x="1627500" y="2969669"/>
            <a:ext cx="3100200" cy="524400"/>
          </a:xfrm>
          <a:prstGeom prst="rect">
            <a:avLst/>
          </a:prstGeom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It was named after the Roman god of wealth and agriculture</a:t>
            </a:r>
            <a:endParaRPr/>
          </a:p>
        </p:txBody>
      </p:sp>
      <p:sp>
        <p:nvSpPr>
          <p:cNvPr id="1222" name="Google Shape;1222;p66"/>
          <p:cNvSpPr txBox="1">
            <a:spLocks noGrp="1"/>
          </p:cNvSpPr>
          <p:nvPr>
            <p:ph type="title" idx="4"/>
          </p:nvPr>
        </p:nvSpPr>
        <p:spPr>
          <a:xfrm>
            <a:off x="1627500" y="2563044"/>
            <a:ext cx="3100200" cy="377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Saturn</a:t>
            </a:r>
            <a:endParaRPr/>
          </a:p>
        </p:txBody>
      </p:sp>
      <p:sp>
        <p:nvSpPr>
          <p:cNvPr id="1223" name="Google Shape;1223;p66"/>
          <p:cNvSpPr txBox="1">
            <a:spLocks noGrp="1"/>
          </p:cNvSpPr>
          <p:nvPr>
            <p:ph type="subTitle" idx="5"/>
          </p:nvPr>
        </p:nvSpPr>
        <p:spPr>
          <a:xfrm>
            <a:off x="1627500" y="4054119"/>
            <a:ext cx="3100200" cy="524400"/>
          </a:xfrm>
          <a:prstGeom prst="rect">
            <a:avLst/>
          </a:prstGeom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Earth is the only planet that harbors life in the Solar System</a:t>
            </a:r>
            <a:endParaRPr/>
          </a:p>
        </p:txBody>
      </p:sp>
      <p:sp>
        <p:nvSpPr>
          <p:cNvPr id="1224" name="Google Shape;1224;p66"/>
          <p:cNvSpPr txBox="1">
            <a:spLocks noGrp="1"/>
          </p:cNvSpPr>
          <p:nvPr>
            <p:ph type="title" idx="6"/>
          </p:nvPr>
        </p:nvSpPr>
        <p:spPr>
          <a:xfrm>
            <a:off x="1627500" y="3647494"/>
            <a:ext cx="3100200" cy="377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Earth</a:t>
            </a:r>
            <a:endParaRPr/>
          </a:p>
        </p:txBody>
      </p:sp>
      <p:pic>
        <p:nvPicPr>
          <p:cNvPr id="1225" name="Google Shape;1225;p66"/>
          <p:cNvPicPr preferRelativeResize="0"/>
          <p:nvPr/>
        </p:nvPicPr>
        <p:blipFill rotWithShape="1">
          <a:blip r:embed="rId3">
            <a:alphaModFix/>
          </a:blip>
          <a:srcRect t="109" b="99"/>
          <a:stretch/>
        </p:blipFill>
        <p:spPr>
          <a:xfrm>
            <a:off x="5275375" y="770125"/>
            <a:ext cx="3155825" cy="4382751"/>
          </a:xfrm>
          <a:prstGeom prst="rect">
            <a:avLst/>
          </a:prstGeom>
          <a:noFill/>
          <a:ln>
            <a:noFill/>
          </a:ln>
        </p:spPr>
      </p:pic>
      <p:sp>
        <p:nvSpPr>
          <p:cNvPr id="1226" name="Google Shape;1226;p66"/>
          <p:cNvSpPr txBox="1">
            <a:spLocks noGrp="1"/>
          </p:cNvSpPr>
          <p:nvPr>
            <p:ph type="title" idx="7"/>
          </p:nvPr>
        </p:nvSpPr>
        <p:spPr>
          <a:xfrm>
            <a:off x="893890" y="1483100"/>
            <a:ext cx="632100" cy="368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01.</a:t>
            </a:r>
            <a:endParaRPr/>
          </a:p>
        </p:txBody>
      </p:sp>
      <p:sp>
        <p:nvSpPr>
          <p:cNvPr id="1227" name="Google Shape;1227;p66"/>
          <p:cNvSpPr txBox="1">
            <a:spLocks noGrp="1"/>
          </p:cNvSpPr>
          <p:nvPr>
            <p:ph type="title" idx="8"/>
          </p:nvPr>
        </p:nvSpPr>
        <p:spPr>
          <a:xfrm>
            <a:off x="893890" y="2567550"/>
            <a:ext cx="632100" cy="368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02.</a:t>
            </a:r>
            <a:endParaRPr/>
          </a:p>
        </p:txBody>
      </p:sp>
      <p:sp>
        <p:nvSpPr>
          <p:cNvPr id="1228" name="Google Shape;1228;p66"/>
          <p:cNvSpPr txBox="1">
            <a:spLocks noGrp="1"/>
          </p:cNvSpPr>
          <p:nvPr>
            <p:ph type="title" idx="9"/>
          </p:nvPr>
        </p:nvSpPr>
        <p:spPr>
          <a:xfrm>
            <a:off x="893890" y="3652000"/>
            <a:ext cx="632100" cy="368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03.</a:t>
            </a:r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3" name="Google Shape;1233;p67"/>
          <p:cNvSpPr txBox="1">
            <a:spLocks noGrp="1"/>
          </p:cNvSpPr>
          <p:nvPr>
            <p:ph type="title"/>
          </p:nvPr>
        </p:nvSpPr>
        <p:spPr>
          <a:xfrm>
            <a:off x="1094100" y="1959601"/>
            <a:ext cx="3306000" cy="787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More information on this website</a:t>
            </a:r>
            <a:endParaRPr/>
          </a:p>
        </p:txBody>
      </p:sp>
      <p:sp>
        <p:nvSpPr>
          <p:cNvPr id="1234" name="Google Shape;1234;p67"/>
          <p:cNvSpPr txBox="1">
            <a:spLocks noGrp="1"/>
          </p:cNvSpPr>
          <p:nvPr>
            <p:ph type="subTitle" idx="1"/>
          </p:nvPr>
        </p:nvSpPr>
        <p:spPr>
          <a:xfrm>
            <a:off x="1094100" y="2899726"/>
            <a:ext cx="3306000" cy="880500"/>
          </a:xfrm>
          <a:prstGeom prst="rect">
            <a:avLst/>
          </a:prstGeom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 can replace the image on the screen with your own work. Just right-click on it and select “Replace image”</a:t>
            </a:r>
            <a:endParaRPr/>
          </a:p>
        </p:txBody>
      </p:sp>
      <p:grpSp>
        <p:nvGrpSpPr>
          <p:cNvPr id="1235" name="Google Shape;1235;p67"/>
          <p:cNvGrpSpPr/>
          <p:nvPr/>
        </p:nvGrpSpPr>
        <p:grpSpPr>
          <a:xfrm>
            <a:off x="5189766" y="1425679"/>
            <a:ext cx="2764983" cy="2292141"/>
            <a:chOff x="5189767" y="1406893"/>
            <a:chExt cx="2764983" cy="2292141"/>
          </a:xfrm>
        </p:grpSpPr>
        <p:sp>
          <p:nvSpPr>
            <p:cNvPr id="1236" name="Google Shape;1236;p67"/>
            <p:cNvSpPr/>
            <p:nvPr/>
          </p:nvSpPr>
          <p:spPr>
            <a:xfrm>
              <a:off x="5189949" y="1406893"/>
              <a:ext cx="2764800" cy="15510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" name="Google Shape;1237;p67"/>
            <p:cNvSpPr/>
            <p:nvPr/>
          </p:nvSpPr>
          <p:spPr>
            <a:xfrm>
              <a:off x="6249430" y="3193398"/>
              <a:ext cx="695207" cy="405836"/>
            </a:xfrm>
            <a:custGeom>
              <a:avLst/>
              <a:gdLst/>
              <a:ahLst/>
              <a:cxnLst/>
              <a:rect l="l" t="t" r="r" b="b"/>
              <a:pathLst>
                <a:path w="29834" h="17416" extrusionOk="0">
                  <a:moveTo>
                    <a:pt x="2511" y="0"/>
                  </a:moveTo>
                  <a:lnTo>
                    <a:pt x="0" y="17416"/>
                  </a:lnTo>
                  <a:lnTo>
                    <a:pt x="29833" y="17416"/>
                  </a:lnTo>
                  <a:lnTo>
                    <a:pt x="2700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" name="Google Shape;1238;p67"/>
            <p:cNvSpPr/>
            <p:nvPr/>
          </p:nvSpPr>
          <p:spPr>
            <a:xfrm>
              <a:off x="6007906" y="3592632"/>
              <a:ext cx="1177615" cy="106402"/>
            </a:xfrm>
            <a:custGeom>
              <a:avLst/>
              <a:gdLst/>
              <a:ahLst/>
              <a:cxnLst/>
              <a:rect l="l" t="t" r="r" b="b"/>
              <a:pathLst>
                <a:path w="50536" h="1256" extrusionOk="0">
                  <a:moveTo>
                    <a:pt x="1" y="1"/>
                  </a:moveTo>
                  <a:lnTo>
                    <a:pt x="1" y="1256"/>
                  </a:lnTo>
                  <a:lnTo>
                    <a:pt x="50536" y="1256"/>
                  </a:lnTo>
                  <a:lnTo>
                    <a:pt x="5053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" name="Google Shape;1239;p67"/>
            <p:cNvSpPr/>
            <p:nvPr/>
          </p:nvSpPr>
          <p:spPr>
            <a:xfrm>
              <a:off x="5189767" y="2943706"/>
              <a:ext cx="2764823" cy="260126"/>
            </a:xfrm>
            <a:custGeom>
              <a:avLst/>
              <a:gdLst/>
              <a:ahLst/>
              <a:cxnLst/>
              <a:rect l="l" t="t" r="r" b="b"/>
              <a:pathLst>
                <a:path w="116524" h="11163" extrusionOk="0">
                  <a:moveTo>
                    <a:pt x="0" y="1"/>
                  </a:moveTo>
                  <a:lnTo>
                    <a:pt x="0" y="6369"/>
                  </a:lnTo>
                  <a:cubicBezTo>
                    <a:pt x="0" y="9017"/>
                    <a:pt x="2169" y="11162"/>
                    <a:pt x="4816" y="11162"/>
                  </a:cubicBezTo>
                  <a:lnTo>
                    <a:pt x="111707" y="11162"/>
                  </a:lnTo>
                  <a:cubicBezTo>
                    <a:pt x="114355" y="11162"/>
                    <a:pt x="116523" y="9017"/>
                    <a:pt x="116523" y="6369"/>
                  </a:cubicBezTo>
                  <a:lnTo>
                    <a:pt x="11652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" name="Google Shape;1240;p67"/>
            <p:cNvSpPr/>
            <p:nvPr/>
          </p:nvSpPr>
          <p:spPr>
            <a:xfrm>
              <a:off x="6544122" y="3031669"/>
              <a:ext cx="105863" cy="106399"/>
            </a:xfrm>
            <a:custGeom>
              <a:avLst/>
              <a:gdLst/>
              <a:ahLst/>
              <a:cxnLst/>
              <a:rect l="l" t="t" r="r" b="b"/>
              <a:pathLst>
                <a:path w="4543" h="4566" extrusionOk="0">
                  <a:moveTo>
                    <a:pt x="2260" y="1"/>
                  </a:moveTo>
                  <a:cubicBezTo>
                    <a:pt x="1005" y="1"/>
                    <a:pt x="1" y="1028"/>
                    <a:pt x="1" y="2283"/>
                  </a:cubicBezTo>
                  <a:cubicBezTo>
                    <a:pt x="1" y="3539"/>
                    <a:pt x="1005" y="4566"/>
                    <a:pt x="2260" y="4566"/>
                  </a:cubicBezTo>
                  <a:cubicBezTo>
                    <a:pt x="3516" y="4566"/>
                    <a:pt x="4543" y="3539"/>
                    <a:pt x="4543" y="2283"/>
                  </a:cubicBezTo>
                  <a:cubicBezTo>
                    <a:pt x="4543" y="1028"/>
                    <a:pt x="3516" y="1"/>
                    <a:pt x="22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241" name="Google Shape;1241;p67"/>
          <p:cNvPicPr preferRelativeResize="0"/>
          <p:nvPr/>
        </p:nvPicPr>
        <p:blipFill rotWithShape="1">
          <a:blip r:embed="rId3">
            <a:alphaModFix/>
          </a:blip>
          <a:srcRect t="3626" b="3626"/>
          <a:stretch/>
        </p:blipFill>
        <p:spPr>
          <a:xfrm>
            <a:off x="5296493" y="1518100"/>
            <a:ext cx="2552040" cy="133143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42" name="Google Shape;1242;p67"/>
          <p:cNvCxnSpPr/>
          <p:nvPr/>
        </p:nvCxnSpPr>
        <p:spPr>
          <a:xfrm>
            <a:off x="5397863" y="3717825"/>
            <a:ext cx="23493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7" name="Google Shape;1247;p68"/>
          <p:cNvSpPr txBox="1">
            <a:spLocks noGrp="1"/>
          </p:cNvSpPr>
          <p:nvPr>
            <p:ph type="title"/>
          </p:nvPr>
        </p:nvSpPr>
        <p:spPr>
          <a:xfrm>
            <a:off x="4753200" y="1959175"/>
            <a:ext cx="3297000" cy="787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info you need in this mobile app</a:t>
            </a:r>
            <a:endParaRPr/>
          </a:p>
        </p:txBody>
      </p:sp>
      <p:sp>
        <p:nvSpPr>
          <p:cNvPr id="1248" name="Google Shape;1248;p68"/>
          <p:cNvSpPr txBox="1">
            <a:spLocks noGrp="1"/>
          </p:cNvSpPr>
          <p:nvPr>
            <p:ph type="subTitle" idx="1"/>
          </p:nvPr>
        </p:nvSpPr>
        <p:spPr>
          <a:xfrm>
            <a:off x="4753200" y="2899300"/>
            <a:ext cx="3297000" cy="880500"/>
          </a:xfrm>
          <a:prstGeom prst="rect">
            <a:avLst/>
          </a:prstGeom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 can replace the image on the screen with your own work. Just right-click on it and select “Replace image”</a:t>
            </a:r>
            <a:endParaRPr/>
          </a:p>
        </p:txBody>
      </p:sp>
      <p:sp>
        <p:nvSpPr>
          <p:cNvPr id="1249" name="Google Shape;1249;p68"/>
          <p:cNvSpPr/>
          <p:nvPr/>
        </p:nvSpPr>
        <p:spPr>
          <a:xfrm>
            <a:off x="1876600" y="1105900"/>
            <a:ext cx="1362900" cy="2611800"/>
          </a:xfrm>
          <a:prstGeom prst="roundRect">
            <a:avLst>
              <a:gd name="adj" fmla="val 7965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250" name="Google Shape;1250;p68"/>
          <p:cNvPicPr preferRelativeResize="0"/>
          <p:nvPr/>
        </p:nvPicPr>
        <p:blipFill rotWithShape="1">
          <a:blip r:embed="rId3">
            <a:alphaModFix/>
          </a:blip>
          <a:srcRect l="5320" r="67537"/>
          <a:stretch/>
        </p:blipFill>
        <p:spPr>
          <a:xfrm>
            <a:off x="1977617" y="1209098"/>
            <a:ext cx="1160700" cy="2405400"/>
          </a:xfrm>
          <a:prstGeom prst="roundRect">
            <a:avLst>
              <a:gd name="adj" fmla="val 6305"/>
            </a:avLst>
          </a:prstGeom>
          <a:noFill/>
          <a:ln>
            <a:noFill/>
          </a:ln>
        </p:spPr>
      </p:pic>
      <p:sp>
        <p:nvSpPr>
          <p:cNvPr id="1251" name="Google Shape;1251;p68"/>
          <p:cNvSpPr/>
          <p:nvPr/>
        </p:nvSpPr>
        <p:spPr>
          <a:xfrm>
            <a:off x="2157438" y="3483617"/>
            <a:ext cx="765000" cy="41700"/>
          </a:xfrm>
          <a:prstGeom prst="roundRect">
            <a:avLst>
              <a:gd name="adj" fmla="val 5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252" name="Google Shape;1252;p68"/>
          <p:cNvCxnSpPr/>
          <p:nvPr/>
        </p:nvCxnSpPr>
        <p:spPr>
          <a:xfrm>
            <a:off x="1607650" y="3717825"/>
            <a:ext cx="18513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7" name="Google Shape;1257;p69"/>
          <p:cNvSpPr txBox="1">
            <a:spLocks noGrp="1"/>
          </p:cNvSpPr>
          <p:nvPr>
            <p:ph type="title"/>
          </p:nvPr>
        </p:nvSpPr>
        <p:spPr>
          <a:xfrm>
            <a:off x="1094100" y="1959601"/>
            <a:ext cx="3306000" cy="787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All information in the app</a:t>
            </a:r>
            <a:endParaRPr/>
          </a:p>
        </p:txBody>
      </p:sp>
      <p:sp>
        <p:nvSpPr>
          <p:cNvPr id="1258" name="Google Shape;1258;p69"/>
          <p:cNvSpPr txBox="1">
            <a:spLocks noGrp="1"/>
          </p:cNvSpPr>
          <p:nvPr>
            <p:ph type="subTitle" idx="1"/>
          </p:nvPr>
        </p:nvSpPr>
        <p:spPr>
          <a:xfrm>
            <a:off x="1094100" y="2899726"/>
            <a:ext cx="3306000" cy="880500"/>
          </a:xfrm>
          <a:prstGeom prst="rect">
            <a:avLst/>
          </a:prstGeom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You can replace the image on the screen with your own work. Just right-click on it and select “Replace image”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259" name="Google Shape;1259;p69"/>
          <p:cNvSpPr/>
          <p:nvPr/>
        </p:nvSpPr>
        <p:spPr>
          <a:xfrm>
            <a:off x="5196475" y="1949041"/>
            <a:ext cx="2976000" cy="1766100"/>
          </a:xfrm>
          <a:prstGeom prst="roundRect">
            <a:avLst>
              <a:gd name="adj" fmla="val 68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260" name="Google Shape;1260;p69"/>
          <p:cNvPicPr preferRelativeResize="0"/>
          <p:nvPr/>
        </p:nvPicPr>
        <p:blipFill rotWithShape="1">
          <a:blip r:embed="rId3">
            <a:alphaModFix/>
          </a:blip>
          <a:srcRect l="709" r="699"/>
          <a:stretch/>
        </p:blipFill>
        <p:spPr>
          <a:xfrm>
            <a:off x="5338975" y="2064457"/>
            <a:ext cx="2691000" cy="1535400"/>
          </a:xfrm>
          <a:prstGeom prst="roundRect">
            <a:avLst>
              <a:gd name="adj" fmla="val 7742"/>
            </a:avLst>
          </a:prstGeom>
          <a:noFill/>
          <a:ln>
            <a:noFill/>
          </a:ln>
        </p:spPr>
      </p:pic>
      <p:sp>
        <p:nvSpPr>
          <p:cNvPr id="1261" name="Google Shape;1261;p69"/>
          <p:cNvSpPr/>
          <p:nvPr/>
        </p:nvSpPr>
        <p:spPr>
          <a:xfrm>
            <a:off x="5952025" y="3484942"/>
            <a:ext cx="1464900" cy="39300"/>
          </a:xfrm>
          <a:prstGeom prst="roundRect">
            <a:avLst>
              <a:gd name="adj" fmla="val 5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262" name="Google Shape;1262;p69"/>
          <p:cNvCxnSpPr/>
          <p:nvPr/>
        </p:nvCxnSpPr>
        <p:spPr>
          <a:xfrm>
            <a:off x="5055925" y="3717825"/>
            <a:ext cx="32571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7" name="Google Shape;1267;p70"/>
          <p:cNvSpPr txBox="1">
            <a:spLocks noGrp="1"/>
          </p:cNvSpPr>
          <p:nvPr>
            <p:ph type="subTitle" idx="1"/>
          </p:nvPr>
        </p:nvSpPr>
        <p:spPr>
          <a:xfrm>
            <a:off x="718150" y="279499"/>
            <a:ext cx="2435700" cy="170400"/>
          </a:xfrm>
          <a:prstGeom prst="rect">
            <a:avLst/>
          </a:prstGeom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human experience</a:t>
            </a:r>
            <a:endParaRPr/>
          </a:p>
        </p:txBody>
      </p:sp>
      <p:sp>
        <p:nvSpPr>
          <p:cNvPr id="1268" name="Google Shape;1268;p70"/>
          <p:cNvSpPr txBox="1">
            <a:spLocks noGrp="1"/>
          </p:cNvSpPr>
          <p:nvPr>
            <p:ph type="subTitle" idx="2"/>
          </p:nvPr>
        </p:nvSpPr>
        <p:spPr>
          <a:xfrm>
            <a:off x="7081200" y="279499"/>
            <a:ext cx="1350000" cy="170400"/>
          </a:xfrm>
          <a:prstGeom prst="rect">
            <a:avLst/>
          </a:prstGeom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10th grade</a:t>
            </a:r>
            <a:endParaRPr/>
          </a:p>
        </p:txBody>
      </p:sp>
      <p:sp>
        <p:nvSpPr>
          <p:cNvPr id="1269" name="Google Shape;1269;p70"/>
          <p:cNvSpPr txBox="1">
            <a:spLocks noGrp="1"/>
          </p:cNvSpPr>
          <p:nvPr>
            <p:ph type="title"/>
          </p:nvPr>
        </p:nvSpPr>
        <p:spPr>
          <a:xfrm>
            <a:off x="713100" y="728550"/>
            <a:ext cx="4169100" cy="543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Thanks!</a:t>
            </a:r>
            <a:endParaRPr/>
          </a:p>
        </p:txBody>
      </p:sp>
      <p:sp>
        <p:nvSpPr>
          <p:cNvPr id="1271" name="Google Shape;1271;p70"/>
          <p:cNvSpPr txBox="1">
            <a:spLocks noGrp="1"/>
          </p:cNvSpPr>
          <p:nvPr>
            <p:ph type="subTitle" idx="1"/>
          </p:nvPr>
        </p:nvSpPr>
        <p:spPr>
          <a:xfrm>
            <a:off x="718150" y="4094706"/>
            <a:ext cx="3147000" cy="246600"/>
          </a:xfrm>
          <a:prstGeom prst="rect">
            <a:avLst/>
          </a:prstGeom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0">
                <a:latin typeface="Spartan"/>
                <a:ea typeface="Spartan"/>
                <a:cs typeface="Spartan"/>
                <a:sym typeface="Spartan"/>
              </a:rPr>
              <a:t>Please keep this slide for attribution</a:t>
            </a:r>
            <a:endParaRPr sz="1200" b="0">
              <a:latin typeface="Spartan"/>
              <a:ea typeface="Spartan"/>
              <a:cs typeface="Spartan"/>
              <a:sym typeface="Spartan"/>
            </a:endParaRPr>
          </a:p>
        </p:txBody>
      </p:sp>
      <p:cxnSp>
        <p:nvCxnSpPr>
          <p:cNvPr id="1272" name="Google Shape;1272;p70"/>
          <p:cNvCxnSpPr/>
          <p:nvPr/>
        </p:nvCxnSpPr>
        <p:spPr>
          <a:xfrm>
            <a:off x="4428434" y="4275477"/>
            <a:ext cx="42888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73" name="Google Shape;1273;p70"/>
          <p:cNvCxnSpPr/>
          <p:nvPr/>
        </p:nvCxnSpPr>
        <p:spPr>
          <a:xfrm>
            <a:off x="713100" y="3157452"/>
            <a:ext cx="1777500" cy="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274" name="Google Shape;1274;p70"/>
          <p:cNvGrpSpPr/>
          <p:nvPr/>
        </p:nvGrpSpPr>
        <p:grpSpPr>
          <a:xfrm>
            <a:off x="713100" y="2600750"/>
            <a:ext cx="312244" cy="294137"/>
            <a:chOff x="713100" y="2676950"/>
            <a:chExt cx="312244" cy="294137"/>
          </a:xfrm>
        </p:grpSpPr>
        <p:sp>
          <p:nvSpPr>
            <p:cNvPr id="1275" name="Google Shape;1275;p70"/>
            <p:cNvSpPr/>
            <p:nvPr/>
          </p:nvSpPr>
          <p:spPr>
            <a:xfrm>
              <a:off x="724313" y="2681605"/>
              <a:ext cx="284881" cy="284827"/>
            </a:xfrm>
            <a:custGeom>
              <a:avLst/>
              <a:gdLst/>
              <a:ahLst/>
              <a:cxnLst/>
              <a:rect l="l" t="t" r="r" b="b"/>
              <a:pathLst>
                <a:path w="13160" h="13156" extrusionOk="0">
                  <a:moveTo>
                    <a:pt x="6580" y="1"/>
                  </a:moveTo>
                  <a:cubicBezTo>
                    <a:pt x="2949" y="1"/>
                    <a:pt x="0" y="2945"/>
                    <a:pt x="0" y="6580"/>
                  </a:cubicBezTo>
                  <a:cubicBezTo>
                    <a:pt x="0" y="10211"/>
                    <a:pt x="2949" y="13156"/>
                    <a:pt x="6580" y="13156"/>
                  </a:cubicBezTo>
                  <a:cubicBezTo>
                    <a:pt x="10214" y="13156"/>
                    <a:pt x="13159" y="10211"/>
                    <a:pt x="13159" y="6580"/>
                  </a:cubicBezTo>
                  <a:cubicBezTo>
                    <a:pt x="13159" y="2945"/>
                    <a:pt x="10214" y="1"/>
                    <a:pt x="658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" name="Google Shape;1276;p70"/>
            <p:cNvSpPr/>
            <p:nvPr/>
          </p:nvSpPr>
          <p:spPr>
            <a:xfrm>
              <a:off x="773886" y="2743542"/>
              <a:ext cx="154801" cy="222887"/>
            </a:xfrm>
            <a:custGeom>
              <a:avLst/>
              <a:gdLst/>
              <a:ahLst/>
              <a:cxnLst/>
              <a:rect l="l" t="t" r="r" b="b"/>
              <a:pathLst>
                <a:path w="7151" h="10295" extrusionOk="0">
                  <a:moveTo>
                    <a:pt x="6007" y="0"/>
                  </a:moveTo>
                  <a:cubicBezTo>
                    <a:pt x="3952" y="0"/>
                    <a:pt x="2003" y="1664"/>
                    <a:pt x="2003" y="3719"/>
                  </a:cubicBezTo>
                  <a:lnTo>
                    <a:pt x="2003" y="4008"/>
                  </a:lnTo>
                  <a:lnTo>
                    <a:pt x="1" y="4008"/>
                  </a:lnTo>
                  <a:lnTo>
                    <a:pt x="1" y="6010"/>
                  </a:lnTo>
                  <a:lnTo>
                    <a:pt x="2003" y="6010"/>
                  </a:lnTo>
                  <a:lnTo>
                    <a:pt x="2003" y="9894"/>
                  </a:lnTo>
                  <a:cubicBezTo>
                    <a:pt x="2643" y="10133"/>
                    <a:pt x="3318" y="10267"/>
                    <a:pt x="4005" y="10295"/>
                  </a:cubicBezTo>
                  <a:lnTo>
                    <a:pt x="4005" y="6010"/>
                  </a:lnTo>
                  <a:lnTo>
                    <a:pt x="7150" y="6010"/>
                  </a:lnTo>
                  <a:lnTo>
                    <a:pt x="7150" y="4008"/>
                  </a:lnTo>
                  <a:lnTo>
                    <a:pt x="4005" y="4008"/>
                  </a:lnTo>
                  <a:lnTo>
                    <a:pt x="4005" y="3719"/>
                  </a:lnTo>
                  <a:cubicBezTo>
                    <a:pt x="4005" y="2614"/>
                    <a:pt x="4898" y="2006"/>
                    <a:pt x="6007" y="2006"/>
                  </a:cubicBezTo>
                  <a:lnTo>
                    <a:pt x="7150" y="2006"/>
                  </a:lnTo>
                  <a:lnTo>
                    <a:pt x="715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" name="Google Shape;1277;p70"/>
            <p:cNvSpPr/>
            <p:nvPr/>
          </p:nvSpPr>
          <p:spPr>
            <a:xfrm>
              <a:off x="713100" y="2676950"/>
              <a:ext cx="312244" cy="294137"/>
            </a:xfrm>
            <a:custGeom>
              <a:avLst/>
              <a:gdLst/>
              <a:ahLst/>
              <a:cxnLst/>
              <a:rect l="l" t="t" r="r" b="b"/>
              <a:pathLst>
                <a:path w="14424" h="13586" extrusionOk="0">
                  <a:moveTo>
                    <a:pt x="7101" y="0"/>
                  </a:moveTo>
                  <a:cubicBezTo>
                    <a:pt x="6858" y="0"/>
                    <a:pt x="6614" y="13"/>
                    <a:pt x="6369" y="40"/>
                  </a:cubicBezTo>
                  <a:cubicBezTo>
                    <a:pt x="4325" y="261"/>
                    <a:pt x="2488" y="1394"/>
                    <a:pt x="1380" y="3125"/>
                  </a:cubicBezTo>
                  <a:cubicBezTo>
                    <a:pt x="268" y="4856"/>
                    <a:pt x="1" y="6996"/>
                    <a:pt x="655" y="8948"/>
                  </a:cubicBezTo>
                  <a:cubicBezTo>
                    <a:pt x="1306" y="10898"/>
                    <a:pt x="2809" y="12446"/>
                    <a:pt x="4737" y="13163"/>
                  </a:cubicBezTo>
                  <a:cubicBezTo>
                    <a:pt x="4761" y="13172"/>
                    <a:pt x="4785" y="13176"/>
                    <a:pt x="4810" y="13176"/>
                  </a:cubicBezTo>
                  <a:cubicBezTo>
                    <a:pt x="4875" y="13176"/>
                    <a:pt x="4938" y="13146"/>
                    <a:pt x="4979" y="13090"/>
                  </a:cubicBezTo>
                  <a:cubicBezTo>
                    <a:pt x="5011" y="13051"/>
                    <a:pt x="5025" y="13005"/>
                    <a:pt x="5025" y="12956"/>
                  </a:cubicBezTo>
                  <a:lnTo>
                    <a:pt x="5025" y="9078"/>
                  </a:lnTo>
                  <a:cubicBezTo>
                    <a:pt x="5025" y="8962"/>
                    <a:pt x="4930" y="8864"/>
                    <a:pt x="4811" y="8864"/>
                  </a:cubicBezTo>
                  <a:lnTo>
                    <a:pt x="3023" y="8864"/>
                  </a:lnTo>
                  <a:lnTo>
                    <a:pt x="3023" y="7291"/>
                  </a:lnTo>
                  <a:lnTo>
                    <a:pt x="4811" y="7291"/>
                  </a:lnTo>
                  <a:cubicBezTo>
                    <a:pt x="4927" y="7291"/>
                    <a:pt x="5025" y="7196"/>
                    <a:pt x="5025" y="7076"/>
                  </a:cubicBezTo>
                  <a:lnTo>
                    <a:pt x="5025" y="6791"/>
                  </a:lnTo>
                  <a:cubicBezTo>
                    <a:pt x="5025" y="4923"/>
                    <a:pt x="6795" y="3287"/>
                    <a:pt x="8815" y="3287"/>
                  </a:cubicBezTo>
                  <a:lnTo>
                    <a:pt x="9743" y="3287"/>
                  </a:lnTo>
                  <a:lnTo>
                    <a:pt x="9743" y="4860"/>
                  </a:lnTo>
                  <a:lnTo>
                    <a:pt x="8815" y="4860"/>
                  </a:lnTo>
                  <a:cubicBezTo>
                    <a:pt x="8209" y="4860"/>
                    <a:pt x="7657" y="5036"/>
                    <a:pt x="7263" y="5352"/>
                  </a:cubicBezTo>
                  <a:cubicBezTo>
                    <a:pt x="6827" y="5704"/>
                    <a:pt x="6598" y="6200"/>
                    <a:pt x="6598" y="6791"/>
                  </a:cubicBezTo>
                  <a:lnTo>
                    <a:pt x="6598" y="7076"/>
                  </a:lnTo>
                  <a:cubicBezTo>
                    <a:pt x="6598" y="7196"/>
                    <a:pt x="6693" y="7291"/>
                    <a:pt x="6813" y="7291"/>
                  </a:cubicBezTo>
                  <a:lnTo>
                    <a:pt x="7657" y="7291"/>
                  </a:lnTo>
                  <a:cubicBezTo>
                    <a:pt x="7777" y="7291"/>
                    <a:pt x="7872" y="7196"/>
                    <a:pt x="7872" y="7076"/>
                  </a:cubicBezTo>
                  <a:cubicBezTo>
                    <a:pt x="7872" y="6960"/>
                    <a:pt x="7777" y="6862"/>
                    <a:pt x="7657" y="6862"/>
                  </a:cubicBezTo>
                  <a:lnTo>
                    <a:pt x="7027" y="6862"/>
                  </a:lnTo>
                  <a:lnTo>
                    <a:pt x="7027" y="6791"/>
                  </a:lnTo>
                  <a:cubicBezTo>
                    <a:pt x="7027" y="5683"/>
                    <a:pt x="7988" y="5289"/>
                    <a:pt x="8815" y="5289"/>
                  </a:cubicBezTo>
                  <a:lnTo>
                    <a:pt x="9958" y="5289"/>
                  </a:lnTo>
                  <a:cubicBezTo>
                    <a:pt x="10074" y="5289"/>
                    <a:pt x="10173" y="5194"/>
                    <a:pt x="10173" y="5074"/>
                  </a:cubicBezTo>
                  <a:lnTo>
                    <a:pt x="10173" y="3072"/>
                  </a:lnTo>
                  <a:cubicBezTo>
                    <a:pt x="10173" y="2953"/>
                    <a:pt x="10074" y="2858"/>
                    <a:pt x="9958" y="2858"/>
                  </a:cubicBezTo>
                  <a:lnTo>
                    <a:pt x="8815" y="2858"/>
                  </a:lnTo>
                  <a:cubicBezTo>
                    <a:pt x="7766" y="2858"/>
                    <a:pt x="6704" y="3277"/>
                    <a:pt x="5898" y="4001"/>
                  </a:cubicBezTo>
                  <a:cubicBezTo>
                    <a:pt x="5057" y="4761"/>
                    <a:pt x="4596" y="5750"/>
                    <a:pt x="4596" y="6791"/>
                  </a:cubicBezTo>
                  <a:lnTo>
                    <a:pt x="4596" y="6862"/>
                  </a:lnTo>
                  <a:lnTo>
                    <a:pt x="2809" y="6862"/>
                  </a:lnTo>
                  <a:cubicBezTo>
                    <a:pt x="2689" y="6862"/>
                    <a:pt x="2594" y="6957"/>
                    <a:pt x="2594" y="7076"/>
                  </a:cubicBezTo>
                  <a:lnTo>
                    <a:pt x="2594" y="9078"/>
                  </a:lnTo>
                  <a:cubicBezTo>
                    <a:pt x="2594" y="9198"/>
                    <a:pt x="2689" y="9293"/>
                    <a:pt x="2809" y="9293"/>
                  </a:cubicBezTo>
                  <a:lnTo>
                    <a:pt x="4596" y="9293"/>
                  </a:lnTo>
                  <a:lnTo>
                    <a:pt x="4596" y="12643"/>
                  </a:lnTo>
                  <a:cubicBezTo>
                    <a:pt x="2256" y="11636"/>
                    <a:pt x="740" y="9335"/>
                    <a:pt x="733" y="6791"/>
                  </a:cubicBezTo>
                  <a:cubicBezTo>
                    <a:pt x="733" y="3280"/>
                    <a:pt x="3590" y="427"/>
                    <a:pt x="7098" y="427"/>
                  </a:cubicBezTo>
                  <a:cubicBezTo>
                    <a:pt x="10606" y="427"/>
                    <a:pt x="13459" y="3287"/>
                    <a:pt x="13459" y="6791"/>
                  </a:cubicBezTo>
                  <a:cubicBezTo>
                    <a:pt x="13459" y="10296"/>
                    <a:pt x="10606" y="13153"/>
                    <a:pt x="7098" y="13153"/>
                  </a:cubicBezTo>
                  <a:lnTo>
                    <a:pt x="7024" y="13153"/>
                  </a:lnTo>
                  <a:lnTo>
                    <a:pt x="7024" y="9297"/>
                  </a:lnTo>
                  <a:lnTo>
                    <a:pt x="9958" y="9297"/>
                  </a:lnTo>
                  <a:cubicBezTo>
                    <a:pt x="10074" y="9297"/>
                    <a:pt x="10173" y="9202"/>
                    <a:pt x="10173" y="9082"/>
                  </a:cubicBezTo>
                  <a:lnTo>
                    <a:pt x="10173" y="7080"/>
                  </a:lnTo>
                  <a:cubicBezTo>
                    <a:pt x="10173" y="6960"/>
                    <a:pt x="10074" y="6865"/>
                    <a:pt x="9958" y="6865"/>
                  </a:cubicBezTo>
                  <a:lnTo>
                    <a:pt x="8702" y="6865"/>
                  </a:lnTo>
                  <a:cubicBezTo>
                    <a:pt x="8582" y="6865"/>
                    <a:pt x="8487" y="6960"/>
                    <a:pt x="8487" y="7080"/>
                  </a:cubicBezTo>
                  <a:cubicBezTo>
                    <a:pt x="8487" y="7200"/>
                    <a:pt x="8582" y="7295"/>
                    <a:pt x="8702" y="7295"/>
                  </a:cubicBezTo>
                  <a:lnTo>
                    <a:pt x="9743" y="7295"/>
                  </a:lnTo>
                  <a:lnTo>
                    <a:pt x="9743" y="8867"/>
                  </a:lnTo>
                  <a:lnTo>
                    <a:pt x="6809" y="8867"/>
                  </a:lnTo>
                  <a:cubicBezTo>
                    <a:pt x="6693" y="8867"/>
                    <a:pt x="6594" y="8962"/>
                    <a:pt x="6594" y="9082"/>
                  </a:cubicBezTo>
                  <a:lnTo>
                    <a:pt x="6594" y="13367"/>
                  </a:lnTo>
                  <a:cubicBezTo>
                    <a:pt x="6594" y="13480"/>
                    <a:pt x="6686" y="13575"/>
                    <a:pt x="6802" y="13582"/>
                  </a:cubicBezTo>
                  <a:cubicBezTo>
                    <a:pt x="6908" y="13586"/>
                    <a:pt x="7003" y="13586"/>
                    <a:pt x="7098" y="13586"/>
                  </a:cubicBezTo>
                  <a:cubicBezTo>
                    <a:pt x="9842" y="13586"/>
                    <a:pt x="12319" y="11932"/>
                    <a:pt x="13371" y="9395"/>
                  </a:cubicBezTo>
                  <a:cubicBezTo>
                    <a:pt x="14423" y="6855"/>
                    <a:pt x="13843" y="3935"/>
                    <a:pt x="11900" y="1992"/>
                  </a:cubicBezTo>
                  <a:cubicBezTo>
                    <a:pt x="10621" y="710"/>
                    <a:pt x="8891" y="0"/>
                    <a:pt x="71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78" name="Google Shape;1278;p70"/>
          <p:cNvGrpSpPr/>
          <p:nvPr/>
        </p:nvGrpSpPr>
        <p:grpSpPr>
          <a:xfrm>
            <a:off x="1098901" y="2600772"/>
            <a:ext cx="309862" cy="294137"/>
            <a:chOff x="1071927" y="2676972"/>
            <a:chExt cx="309862" cy="294137"/>
          </a:xfrm>
        </p:grpSpPr>
        <p:sp>
          <p:nvSpPr>
            <p:cNvPr id="1279" name="Google Shape;1279;p70"/>
            <p:cNvSpPr/>
            <p:nvPr/>
          </p:nvSpPr>
          <p:spPr>
            <a:xfrm>
              <a:off x="1092189" y="2681605"/>
              <a:ext cx="284795" cy="284827"/>
            </a:xfrm>
            <a:custGeom>
              <a:avLst/>
              <a:gdLst/>
              <a:ahLst/>
              <a:cxnLst/>
              <a:rect l="l" t="t" r="r" b="b"/>
              <a:pathLst>
                <a:path w="13156" h="13156" extrusionOk="0">
                  <a:moveTo>
                    <a:pt x="6576" y="1"/>
                  </a:moveTo>
                  <a:cubicBezTo>
                    <a:pt x="2945" y="1"/>
                    <a:pt x="0" y="2945"/>
                    <a:pt x="0" y="6580"/>
                  </a:cubicBezTo>
                  <a:cubicBezTo>
                    <a:pt x="0" y="10211"/>
                    <a:pt x="2945" y="13156"/>
                    <a:pt x="6576" y="13156"/>
                  </a:cubicBezTo>
                  <a:cubicBezTo>
                    <a:pt x="10211" y="13156"/>
                    <a:pt x="13156" y="10211"/>
                    <a:pt x="13156" y="6580"/>
                  </a:cubicBezTo>
                  <a:cubicBezTo>
                    <a:pt x="13156" y="2945"/>
                    <a:pt x="10211" y="1"/>
                    <a:pt x="657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" name="Google Shape;1280;p70"/>
            <p:cNvSpPr/>
            <p:nvPr/>
          </p:nvSpPr>
          <p:spPr>
            <a:xfrm>
              <a:off x="1143299" y="2732718"/>
              <a:ext cx="182662" cy="182683"/>
            </a:xfrm>
            <a:custGeom>
              <a:avLst/>
              <a:gdLst/>
              <a:ahLst/>
              <a:cxnLst/>
              <a:rect l="l" t="t" r="r" b="b"/>
              <a:pathLst>
                <a:path w="8438" h="8438" extrusionOk="0">
                  <a:moveTo>
                    <a:pt x="6654" y="430"/>
                  </a:moveTo>
                  <a:cubicBezTo>
                    <a:pt x="7400" y="430"/>
                    <a:pt x="8005" y="1035"/>
                    <a:pt x="8008" y="1781"/>
                  </a:cubicBezTo>
                  <a:lnTo>
                    <a:pt x="8008" y="6654"/>
                  </a:lnTo>
                  <a:cubicBezTo>
                    <a:pt x="8005" y="7403"/>
                    <a:pt x="7400" y="8005"/>
                    <a:pt x="6654" y="8008"/>
                  </a:cubicBezTo>
                  <a:lnTo>
                    <a:pt x="1781" y="8008"/>
                  </a:lnTo>
                  <a:cubicBezTo>
                    <a:pt x="1035" y="8005"/>
                    <a:pt x="429" y="7403"/>
                    <a:pt x="429" y="6654"/>
                  </a:cubicBezTo>
                  <a:lnTo>
                    <a:pt x="429" y="1781"/>
                  </a:lnTo>
                  <a:cubicBezTo>
                    <a:pt x="429" y="1035"/>
                    <a:pt x="1035" y="430"/>
                    <a:pt x="1781" y="430"/>
                  </a:cubicBezTo>
                  <a:close/>
                  <a:moveTo>
                    <a:pt x="1781" y="0"/>
                  </a:moveTo>
                  <a:cubicBezTo>
                    <a:pt x="795" y="0"/>
                    <a:pt x="0" y="799"/>
                    <a:pt x="0" y="1781"/>
                  </a:cubicBezTo>
                  <a:lnTo>
                    <a:pt x="0" y="6654"/>
                  </a:lnTo>
                  <a:cubicBezTo>
                    <a:pt x="0" y="7639"/>
                    <a:pt x="795" y="8434"/>
                    <a:pt x="1781" y="8438"/>
                  </a:cubicBezTo>
                  <a:lnTo>
                    <a:pt x="6654" y="8438"/>
                  </a:lnTo>
                  <a:cubicBezTo>
                    <a:pt x="7639" y="8434"/>
                    <a:pt x="8434" y="7639"/>
                    <a:pt x="8438" y="6654"/>
                  </a:cubicBezTo>
                  <a:lnTo>
                    <a:pt x="8438" y="1781"/>
                  </a:lnTo>
                  <a:cubicBezTo>
                    <a:pt x="8434" y="799"/>
                    <a:pt x="7639" y="0"/>
                    <a:pt x="665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" name="Google Shape;1281;p70"/>
            <p:cNvSpPr/>
            <p:nvPr/>
          </p:nvSpPr>
          <p:spPr>
            <a:xfrm>
              <a:off x="1271711" y="2755860"/>
              <a:ext cx="24765" cy="24854"/>
            </a:xfrm>
            <a:custGeom>
              <a:avLst/>
              <a:gdLst/>
              <a:ahLst/>
              <a:cxnLst/>
              <a:rect l="l" t="t" r="r" b="b"/>
              <a:pathLst>
                <a:path w="1144" h="1148" extrusionOk="0">
                  <a:moveTo>
                    <a:pt x="574" y="1"/>
                  </a:moveTo>
                  <a:cubicBezTo>
                    <a:pt x="257" y="1"/>
                    <a:pt x="0" y="258"/>
                    <a:pt x="0" y="575"/>
                  </a:cubicBezTo>
                  <a:cubicBezTo>
                    <a:pt x="0" y="891"/>
                    <a:pt x="257" y="1148"/>
                    <a:pt x="574" y="1148"/>
                  </a:cubicBezTo>
                  <a:cubicBezTo>
                    <a:pt x="891" y="1148"/>
                    <a:pt x="1144" y="891"/>
                    <a:pt x="1144" y="575"/>
                  </a:cubicBezTo>
                  <a:cubicBezTo>
                    <a:pt x="1144" y="258"/>
                    <a:pt x="891" y="1"/>
                    <a:pt x="57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" name="Google Shape;1282;p70"/>
            <p:cNvSpPr/>
            <p:nvPr/>
          </p:nvSpPr>
          <p:spPr>
            <a:xfrm>
              <a:off x="1071927" y="2676972"/>
              <a:ext cx="309862" cy="294137"/>
            </a:xfrm>
            <a:custGeom>
              <a:avLst/>
              <a:gdLst/>
              <a:ahLst/>
              <a:cxnLst/>
              <a:rect l="l" t="t" r="r" b="b"/>
              <a:pathLst>
                <a:path w="14314" h="13586" extrusionOk="0">
                  <a:moveTo>
                    <a:pt x="7516" y="429"/>
                  </a:moveTo>
                  <a:cubicBezTo>
                    <a:pt x="11024" y="429"/>
                    <a:pt x="13877" y="3283"/>
                    <a:pt x="13877" y="6794"/>
                  </a:cubicBezTo>
                  <a:cubicBezTo>
                    <a:pt x="13877" y="10302"/>
                    <a:pt x="11024" y="13155"/>
                    <a:pt x="7516" y="13155"/>
                  </a:cubicBezTo>
                  <a:cubicBezTo>
                    <a:pt x="4004" y="13155"/>
                    <a:pt x="1151" y="10302"/>
                    <a:pt x="1151" y="6794"/>
                  </a:cubicBezTo>
                  <a:cubicBezTo>
                    <a:pt x="1151" y="3283"/>
                    <a:pt x="4004" y="429"/>
                    <a:pt x="7516" y="429"/>
                  </a:cubicBezTo>
                  <a:close/>
                  <a:moveTo>
                    <a:pt x="7514" y="1"/>
                  </a:moveTo>
                  <a:cubicBezTo>
                    <a:pt x="6207" y="1"/>
                    <a:pt x="4892" y="377"/>
                    <a:pt x="3741" y="1147"/>
                  </a:cubicBezTo>
                  <a:cubicBezTo>
                    <a:pt x="1045" y="2945"/>
                    <a:pt x="0" y="6400"/>
                    <a:pt x="1239" y="9391"/>
                  </a:cubicBezTo>
                  <a:cubicBezTo>
                    <a:pt x="2307" y="11966"/>
                    <a:pt x="4809" y="13586"/>
                    <a:pt x="7510" y="13586"/>
                  </a:cubicBezTo>
                  <a:cubicBezTo>
                    <a:pt x="7950" y="13586"/>
                    <a:pt x="8394" y="13543"/>
                    <a:pt x="8839" y="13454"/>
                  </a:cubicBezTo>
                  <a:cubicBezTo>
                    <a:pt x="12020" y="12825"/>
                    <a:pt x="14307" y="10035"/>
                    <a:pt x="14307" y="6794"/>
                  </a:cubicBezTo>
                  <a:cubicBezTo>
                    <a:pt x="14314" y="4989"/>
                    <a:pt x="13596" y="3261"/>
                    <a:pt x="12319" y="1991"/>
                  </a:cubicBezTo>
                  <a:cubicBezTo>
                    <a:pt x="11005" y="677"/>
                    <a:pt x="9266" y="1"/>
                    <a:pt x="75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" name="Google Shape;1283;p70"/>
            <p:cNvSpPr/>
            <p:nvPr/>
          </p:nvSpPr>
          <p:spPr>
            <a:xfrm>
              <a:off x="1143299" y="2732718"/>
              <a:ext cx="182662" cy="182683"/>
            </a:xfrm>
            <a:custGeom>
              <a:avLst/>
              <a:gdLst/>
              <a:ahLst/>
              <a:cxnLst/>
              <a:rect l="l" t="t" r="r" b="b"/>
              <a:pathLst>
                <a:path w="8438" h="8438" extrusionOk="0">
                  <a:moveTo>
                    <a:pt x="6654" y="430"/>
                  </a:moveTo>
                  <a:cubicBezTo>
                    <a:pt x="7400" y="430"/>
                    <a:pt x="8005" y="1035"/>
                    <a:pt x="8008" y="1781"/>
                  </a:cubicBezTo>
                  <a:lnTo>
                    <a:pt x="8008" y="6654"/>
                  </a:lnTo>
                  <a:cubicBezTo>
                    <a:pt x="8005" y="7403"/>
                    <a:pt x="7400" y="8005"/>
                    <a:pt x="6654" y="8008"/>
                  </a:cubicBezTo>
                  <a:lnTo>
                    <a:pt x="1781" y="8008"/>
                  </a:lnTo>
                  <a:cubicBezTo>
                    <a:pt x="1035" y="8005"/>
                    <a:pt x="429" y="7403"/>
                    <a:pt x="429" y="6654"/>
                  </a:cubicBezTo>
                  <a:lnTo>
                    <a:pt x="429" y="1781"/>
                  </a:lnTo>
                  <a:cubicBezTo>
                    <a:pt x="429" y="1035"/>
                    <a:pt x="1035" y="430"/>
                    <a:pt x="1781" y="430"/>
                  </a:cubicBezTo>
                  <a:close/>
                  <a:moveTo>
                    <a:pt x="1781" y="0"/>
                  </a:moveTo>
                  <a:cubicBezTo>
                    <a:pt x="795" y="0"/>
                    <a:pt x="0" y="799"/>
                    <a:pt x="0" y="1781"/>
                  </a:cubicBezTo>
                  <a:lnTo>
                    <a:pt x="0" y="6654"/>
                  </a:lnTo>
                  <a:cubicBezTo>
                    <a:pt x="0" y="7639"/>
                    <a:pt x="795" y="8434"/>
                    <a:pt x="1781" y="8438"/>
                  </a:cubicBezTo>
                  <a:lnTo>
                    <a:pt x="6654" y="8438"/>
                  </a:lnTo>
                  <a:cubicBezTo>
                    <a:pt x="7639" y="8434"/>
                    <a:pt x="8434" y="7639"/>
                    <a:pt x="8438" y="6654"/>
                  </a:cubicBezTo>
                  <a:lnTo>
                    <a:pt x="8438" y="1781"/>
                  </a:lnTo>
                  <a:cubicBezTo>
                    <a:pt x="8434" y="799"/>
                    <a:pt x="7639" y="0"/>
                    <a:pt x="66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" name="Google Shape;1284;p70"/>
            <p:cNvSpPr/>
            <p:nvPr/>
          </p:nvSpPr>
          <p:spPr>
            <a:xfrm>
              <a:off x="1182069" y="2775929"/>
              <a:ext cx="106181" cy="96126"/>
            </a:xfrm>
            <a:custGeom>
              <a:avLst/>
              <a:gdLst/>
              <a:ahLst/>
              <a:cxnLst/>
              <a:rect l="l" t="t" r="r" b="b"/>
              <a:pathLst>
                <a:path w="4905" h="4440" extrusionOk="0">
                  <a:moveTo>
                    <a:pt x="2426" y="0"/>
                  </a:moveTo>
                  <a:cubicBezTo>
                    <a:pt x="1830" y="0"/>
                    <a:pt x="1238" y="240"/>
                    <a:pt x="802" y="703"/>
                  </a:cubicBezTo>
                  <a:cubicBezTo>
                    <a:pt x="42" y="1516"/>
                    <a:pt x="0" y="2768"/>
                    <a:pt x="707" y="3627"/>
                  </a:cubicBezTo>
                  <a:cubicBezTo>
                    <a:pt x="1143" y="4158"/>
                    <a:pt x="1780" y="4440"/>
                    <a:pt x="2426" y="4440"/>
                  </a:cubicBezTo>
                  <a:cubicBezTo>
                    <a:pt x="2828" y="4440"/>
                    <a:pt x="3233" y="4331"/>
                    <a:pt x="3596" y="4105"/>
                  </a:cubicBezTo>
                  <a:cubicBezTo>
                    <a:pt x="3712" y="4032"/>
                    <a:pt x="3730" y="3870"/>
                    <a:pt x="3635" y="3775"/>
                  </a:cubicBezTo>
                  <a:lnTo>
                    <a:pt x="3631" y="3771"/>
                  </a:lnTo>
                  <a:cubicBezTo>
                    <a:pt x="3590" y="3730"/>
                    <a:pt x="3536" y="3708"/>
                    <a:pt x="3481" y="3708"/>
                  </a:cubicBezTo>
                  <a:cubicBezTo>
                    <a:pt x="3442" y="3708"/>
                    <a:pt x="3403" y="3719"/>
                    <a:pt x="3367" y="3743"/>
                  </a:cubicBezTo>
                  <a:cubicBezTo>
                    <a:pt x="3084" y="3916"/>
                    <a:pt x="2756" y="4010"/>
                    <a:pt x="2425" y="4010"/>
                  </a:cubicBezTo>
                  <a:cubicBezTo>
                    <a:pt x="2419" y="4010"/>
                    <a:pt x="2413" y="4010"/>
                    <a:pt x="2407" y="4010"/>
                  </a:cubicBezTo>
                  <a:cubicBezTo>
                    <a:pt x="1605" y="4003"/>
                    <a:pt x="904" y="3462"/>
                    <a:pt x="697" y="2687"/>
                  </a:cubicBezTo>
                  <a:cubicBezTo>
                    <a:pt x="489" y="1913"/>
                    <a:pt x="820" y="1094"/>
                    <a:pt x="1510" y="682"/>
                  </a:cubicBezTo>
                  <a:cubicBezTo>
                    <a:pt x="1793" y="514"/>
                    <a:pt x="2109" y="432"/>
                    <a:pt x="2422" y="432"/>
                  </a:cubicBezTo>
                  <a:cubicBezTo>
                    <a:pt x="2871" y="432"/>
                    <a:pt x="3316" y="600"/>
                    <a:pt x="3659" y="925"/>
                  </a:cubicBezTo>
                  <a:cubicBezTo>
                    <a:pt x="4240" y="1477"/>
                    <a:pt x="4381" y="2350"/>
                    <a:pt x="4008" y="3057"/>
                  </a:cubicBezTo>
                  <a:cubicBezTo>
                    <a:pt x="3962" y="3141"/>
                    <a:pt x="3976" y="3243"/>
                    <a:pt x="4043" y="3310"/>
                  </a:cubicBezTo>
                  <a:lnTo>
                    <a:pt x="4046" y="3314"/>
                  </a:lnTo>
                  <a:cubicBezTo>
                    <a:pt x="4087" y="3355"/>
                    <a:pt x="4141" y="3375"/>
                    <a:pt x="4194" y="3375"/>
                  </a:cubicBezTo>
                  <a:cubicBezTo>
                    <a:pt x="4268" y="3375"/>
                    <a:pt x="4342" y="3336"/>
                    <a:pt x="4381" y="3264"/>
                  </a:cubicBezTo>
                  <a:cubicBezTo>
                    <a:pt x="4905" y="2283"/>
                    <a:pt x="4620" y="1062"/>
                    <a:pt x="3716" y="415"/>
                  </a:cubicBezTo>
                  <a:cubicBezTo>
                    <a:pt x="3327" y="136"/>
                    <a:pt x="2875" y="0"/>
                    <a:pt x="24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" name="Google Shape;1285;p70"/>
            <p:cNvSpPr/>
            <p:nvPr/>
          </p:nvSpPr>
          <p:spPr>
            <a:xfrm>
              <a:off x="1271711" y="2755860"/>
              <a:ext cx="24765" cy="24854"/>
            </a:xfrm>
            <a:custGeom>
              <a:avLst/>
              <a:gdLst/>
              <a:ahLst/>
              <a:cxnLst/>
              <a:rect l="l" t="t" r="r" b="b"/>
              <a:pathLst>
                <a:path w="1144" h="1148" extrusionOk="0">
                  <a:moveTo>
                    <a:pt x="574" y="1"/>
                  </a:moveTo>
                  <a:cubicBezTo>
                    <a:pt x="257" y="1"/>
                    <a:pt x="0" y="258"/>
                    <a:pt x="0" y="575"/>
                  </a:cubicBezTo>
                  <a:cubicBezTo>
                    <a:pt x="0" y="891"/>
                    <a:pt x="257" y="1148"/>
                    <a:pt x="574" y="1148"/>
                  </a:cubicBezTo>
                  <a:cubicBezTo>
                    <a:pt x="891" y="1148"/>
                    <a:pt x="1144" y="891"/>
                    <a:pt x="1144" y="575"/>
                  </a:cubicBezTo>
                  <a:cubicBezTo>
                    <a:pt x="1144" y="258"/>
                    <a:pt x="891" y="1"/>
                    <a:pt x="5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86" name="Google Shape;1286;p70"/>
          <p:cNvGrpSpPr/>
          <p:nvPr/>
        </p:nvGrpSpPr>
        <p:grpSpPr>
          <a:xfrm>
            <a:off x="1493750" y="2600772"/>
            <a:ext cx="309797" cy="294137"/>
            <a:chOff x="1439803" y="2676972"/>
            <a:chExt cx="309797" cy="294137"/>
          </a:xfrm>
        </p:grpSpPr>
        <p:sp>
          <p:nvSpPr>
            <p:cNvPr id="1287" name="Google Shape;1287;p70"/>
            <p:cNvSpPr/>
            <p:nvPr/>
          </p:nvSpPr>
          <p:spPr>
            <a:xfrm>
              <a:off x="1460000" y="2681605"/>
              <a:ext cx="284881" cy="284827"/>
            </a:xfrm>
            <a:custGeom>
              <a:avLst/>
              <a:gdLst/>
              <a:ahLst/>
              <a:cxnLst/>
              <a:rect l="l" t="t" r="r" b="b"/>
              <a:pathLst>
                <a:path w="13160" h="13156" extrusionOk="0">
                  <a:moveTo>
                    <a:pt x="6580" y="1"/>
                  </a:moveTo>
                  <a:cubicBezTo>
                    <a:pt x="2945" y="1"/>
                    <a:pt x="0" y="2945"/>
                    <a:pt x="0" y="6580"/>
                  </a:cubicBezTo>
                  <a:cubicBezTo>
                    <a:pt x="0" y="10211"/>
                    <a:pt x="2945" y="13156"/>
                    <a:pt x="6580" y="13156"/>
                  </a:cubicBezTo>
                  <a:cubicBezTo>
                    <a:pt x="10211" y="13156"/>
                    <a:pt x="13159" y="10211"/>
                    <a:pt x="13159" y="6580"/>
                  </a:cubicBezTo>
                  <a:cubicBezTo>
                    <a:pt x="13159" y="2945"/>
                    <a:pt x="10211" y="1"/>
                    <a:pt x="658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" name="Google Shape;1288;p70"/>
            <p:cNvSpPr/>
            <p:nvPr/>
          </p:nvSpPr>
          <p:spPr>
            <a:xfrm>
              <a:off x="1527778" y="2798985"/>
              <a:ext cx="31627" cy="93485"/>
            </a:xfrm>
            <a:custGeom>
              <a:avLst/>
              <a:gdLst/>
              <a:ahLst/>
              <a:cxnLst/>
              <a:rect l="l" t="t" r="r" b="b"/>
              <a:pathLst>
                <a:path w="1461" h="4318" extrusionOk="0">
                  <a:moveTo>
                    <a:pt x="60" y="0"/>
                  </a:moveTo>
                  <a:cubicBezTo>
                    <a:pt x="29" y="0"/>
                    <a:pt x="0" y="25"/>
                    <a:pt x="0" y="57"/>
                  </a:cubicBezTo>
                  <a:lnTo>
                    <a:pt x="0" y="4261"/>
                  </a:lnTo>
                  <a:cubicBezTo>
                    <a:pt x="0" y="4293"/>
                    <a:pt x="29" y="4318"/>
                    <a:pt x="60" y="4318"/>
                  </a:cubicBezTo>
                  <a:lnTo>
                    <a:pt x="1404" y="4318"/>
                  </a:lnTo>
                  <a:cubicBezTo>
                    <a:pt x="1436" y="4318"/>
                    <a:pt x="1461" y="4293"/>
                    <a:pt x="1461" y="4261"/>
                  </a:cubicBezTo>
                  <a:lnTo>
                    <a:pt x="1461" y="57"/>
                  </a:lnTo>
                  <a:cubicBezTo>
                    <a:pt x="1461" y="25"/>
                    <a:pt x="1436" y="0"/>
                    <a:pt x="14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" name="Google Shape;1289;p70"/>
            <p:cNvSpPr/>
            <p:nvPr/>
          </p:nvSpPr>
          <p:spPr>
            <a:xfrm>
              <a:off x="1515287" y="2743174"/>
              <a:ext cx="44118" cy="37866"/>
            </a:xfrm>
            <a:custGeom>
              <a:avLst/>
              <a:gdLst/>
              <a:ahLst/>
              <a:cxnLst/>
              <a:rect l="l" t="t" r="r" b="b"/>
              <a:pathLst>
                <a:path w="2038" h="1749" extrusionOk="0">
                  <a:moveTo>
                    <a:pt x="1160" y="1"/>
                  </a:moveTo>
                  <a:cubicBezTo>
                    <a:pt x="946" y="1"/>
                    <a:pt x="727" y="81"/>
                    <a:pt x="549" y="260"/>
                  </a:cubicBezTo>
                  <a:cubicBezTo>
                    <a:pt x="0" y="809"/>
                    <a:pt x="387" y="1748"/>
                    <a:pt x="1165" y="1748"/>
                  </a:cubicBezTo>
                  <a:cubicBezTo>
                    <a:pt x="1647" y="1748"/>
                    <a:pt x="2038" y="1358"/>
                    <a:pt x="2038" y="876"/>
                  </a:cubicBezTo>
                  <a:cubicBezTo>
                    <a:pt x="2038" y="350"/>
                    <a:pt x="1608" y="1"/>
                    <a:pt x="11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" name="Google Shape;1290;p70"/>
            <p:cNvSpPr/>
            <p:nvPr/>
          </p:nvSpPr>
          <p:spPr>
            <a:xfrm>
              <a:off x="1589711" y="2798899"/>
              <a:ext cx="99643" cy="93571"/>
            </a:xfrm>
            <a:custGeom>
              <a:avLst/>
              <a:gdLst/>
              <a:ahLst/>
              <a:cxnLst/>
              <a:rect l="l" t="t" r="r" b="b"/>
              <a:pathLst>
                <a:path w="4603" h="4322" extrusionOk="0">
                  <a:moveTo>
                    <a:pt x="70" y="1"/>
                  </a:moveTo>
                  <a:cubicBezTo>
                    <a:pt x="32" y="1"/>
                    <a:pt x="0" y="33"/>
                    <a:pt x="0" y="71"/>
                  </a:cubicBezTo>
                  <a:lnTo>
                    <a:pt x="0" y="4255"/>
                  </a:lnTo>
                  <a:cubicBezTo>
                    <a:pt x="0" y="4290"/>
                    <a:pt x="32" y="4322"/>
                    <a:pt x="70" y="4322"/>
                  </a:cubicBezTo>
                  <a:lnTo>
                    <a:pt x="1390" y="4322"/>
                  </a:lnTo>
                  <a:cubicBezTo>
                    <a:pt x="1429" y="4322"/>
                    <a:pt x="1460" y="4290"/>
                    <a:pt x="1460" y="4255"/>
                  </a:cubicBezTo>
                  <a:lnTo>
                    <a:pt x="1460" y="2766"/>
                  </a:lnTo>
                  <a:cubicBezTo>
                    <a:pt x="1460" y="2281"/>
                    <a:pt x="1569" y="1461"/>
                    <a:pt x="2301" y="1461"/>
                  </a:cubicBezTo>
                  <a:cubicBezTo>
                    <a:pt x="3036" y="1461"/>
                    <a:pt x="3146" y="2281"/>
                    <a:pt x="3146" y="2766"/>
                  </a:cubicBezTo>
                  <a:lnTo>
                    <a:pt x="3146" y="4255"/>
                  </a:lnTo>
                  <a:cubicBezTo>
                    <a:pt x="3146" y="4290"/>
                    <a:pt x="3177" y="4322"/>
                    <a:pt x="3216" y="4322"/>
                  </a:cubicBezTo>
                  <a:lnTo>
                    <a:pt x="4535" y="4322"/>
                  </a:lnTo>
                  <a:cubicBezTo>
                    <a:pt x="4574" y="4322"/>
                    <a:pt x="4602" y="4290"/>
                    <a:pt x="4602" y="4255"/>
                  </a:cubicBezTo>
                  <a:lnTo>
                    <a:pt x="4602" y="2306"/>
                  </a:lnTo>
                  <a:cubicBezTo>
                    <a:pt x="4602" y="1707"/>
                    <a:pt x="4433" y="1151"/>
                    <a:pt x="4127" y="743"/>
                  </a:cubicBezTo>
                  <a:cubicBezTo>
                    <a:pt x="3761" y="258"/>
                    <a:pt x="3230" y="4"/>
                    <a:pt x="2586" y="4"/>
                  </a:cubicBezTo>
                  <a:cubicBezTo>
                    <a:pt x="2581" y="4"/>
                    <a:pt x="2575" y="4"/>
                    <a:pt x="2569" y="4"/>
                  </a:cubicBezTo>
                  <a:cubicBezTo>
                    <a:pt x="2107" y="4"/>
                    <a:pt x="1656" y="148"/>
                    <a:pt x="1277" y="413"/>
                  </a:cubicBezTo>
                  <a:cubicBezTo>
                    <a:pt x="1265" y="420"/>
                    <a:pt x="1253" y="423"/>
                    <a:pt x="1240" y="423"/>
                  </a:cubicBezTo>
                  <a:cubicBezTo>
                    <a:pt x="1205" y="423"/>
                    <a:pt x="1172" y="396"/>
                    <a:pt x="1172" y="356"/>
                  </a:cubicBezTo>
                  <a:lnTo>
                    <a:pt x="1172" y="71"/>
                  </a:lnTo>
                  <a:cubicBezTo>
                    <a:pt x="1172" y="33"/>
                    <a:pt x="1140" y="1"/>
                    <a:pt x="11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" name="Google Shape;1291;p70"/>
            <p:cNvSpPr/>
            <p:nvPr/>
          </p:nvSpPr>
          <p:spPr>
            <a:xfrm>
              <a:off x="1439803" y="2676972"/>
              <a:ext cx="309797" cy="294137"/>
            </a:xfrm>
            <a:custGeom>
              <a:avLst/>
              <a:gdLst/>
              <a:ahLst/>
              <a:cxnLst/>
              <a:rect l="l" t="t" r="r" b="b"/>
              <a:pathLst>
                <a:path w="14311" h="13586" extrusionOk="0">
                  <a:moveTo>
                    <a:pt x="7513" y="429"/>
                  </a:moveTo>
                  <a:cubicBezTo>
                    <a:pt x="11021" y="429"/>
                    <a:pt x="13878" y="3283"/>
                    <a:pt x="13878" y="6794"/>
                  </a:cubicBezTo>
                  <a:cubicBezTo>
                    <a:pt x="13878" y="10302"/>
                    <a:pt x="11021" y="13155"/>
                    <a:pt x="7513" y="13155"/>
                  </a:cubicBezTo>
                  <a:cubicBezTo>
                    <a:pt x="4005" y="13155"/>
                    <a:pt x="1148" y="10302"/>
                    <a:pt x="1148" y="6794"/>
                  </a:cubicBezTo>
                  <a:cubicBezTo>
                    <a:pt x="1148" y="3283"/>
                    <a:pt x="4005" y="429"/>
                    <a:pt x="7513" y="429"/>
                  </a:cubicBezTo>
                  <a:close/>
                  <a:moveTo>
                    <a:pt x="7512" y="1"/>
                  </a:moveTo>
                  <a:cubicBezTo>
                    <a:pt x="6205" y="1"/>
                    <a:pt x="4891" y="377"/>
                    <a:pt x="3741" y="1147"/>
                  </a:cubicBezTo>
                  <a:cubicBezTo>
                    <a:pt x="1046" y="2945"/>
                    <a:pt x="1" y="6400"/>
                    <a:pt x="1239" y="9391"/>
                  </a:cubicBezTo>
                  <a:cubicBezTo>
                    <a:pt x="2304" y="11966"/>
                    <a:pt x="4809" y="13586"/>
                    <a:pt x="7510" y="13586"/>
                  </a:cubicBezTo>
                  <a:cubicBezTo>
                    <a:pt x="7950" y="13586"/>
                    <a:pt x="8395" y="13543"/>
                    <a:pt x="8839" y="13454"/>
                  </a:cubicBezTo>
                  <a:cubicBezTo>
                    <a:pt x="12016" y="12821"/>
                    <a:pt x="14307" y="10035"/>
                    <a:pt x="14307" y="6794"/>
                  </a:cubicBezTo>
                  <a:cubicBezTo>
                    <a:pt x="14310" y="4989"/>
                    <a:pt x="13593" y="3261"/>
                    <a:pt x="12315" y="1991"/>
                  </a:cubicBezTo>
                  <a:cubicBezTo>
                    <a:pt x="11003" y="677"/>
                    <a:pt x="9264" y="1"/>
                    <a:pt x="75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" name="Google Shape;1292;p70"/>
            <p:cNvSpPr/>
            <p:nvPr/>
          </p:nvSpPr>
          <p:spPr>
            <a:xfrm>
              <a:off x="1523427" y="2794634"/>
              <a:ext cx="40329" cy="102188"/>
            </a:xfrm>
            <a:custGeom>
              <a:avLst/>
              <a:gdLst/>
              <a:ahLst/>
              <a:cxnLst/>
              <a:rect l="l" t="t" r="r" b="b"/>
              <a:pathLst>
                <a:path w="1863" h="4720" extrusionOk="0">
                  <a:moveTo>
                    <a:pt x="1433" y="430"/>
                  </a:moveTo>
                  <a:lnTo>
                    <a:pt x="1433" y="4290"/>
                  </a:lnTo>
                  <a:lnTo>
                    <a:pt x="430" y="4290"/>
                  </a:lnTo>
                  <a:lnTo>
                    <a:pt x="430" y="430"/>
                  </a:lnTo>
                  <a:close/>
                  <a:moveTo>
                    <a:pt x="216" y="1"/>
                  </a:moveTo>
                  <a:cubicBezTo>
                    <a:pt x="99" y="1"/>
                    <a:pt x="1" y="96"/>
                    <a:pt x="1" y="216"/>
                  </a:cubicBezTo>
                  <a:lnTo>
                    <a:pt x="1" y="4505"/>
                  </a:lnTo>
                  <a:cubicBezTo>
                    <a:pt x="1" y="4624"/>
                    <a:pt x="99" y="4719"/>
                    <a:pt x="216" y="4719"/>
                  </a:cubicBezTo>
                  <a:lnTo>
                    <a:pt x="1648" y="4719"/>
                  </a:lnTo>
                  <a:cubicBezTo>
                    <a:pt x="1767" y="4719"/>
                    <a:pt x="1862" y="4624"/>
                    <a:pt x="1862" y="4505"/>
                  </a:cubicBezTo>
                  <a:lnTo>
                    <a:pt x="1862" y="216"/>
                  </a:lnTo>
                  <a:cubicBezTo>
                    <a:pt x="1862" y="96"/>
                    <a:pt x="1767" y="1"/>
                    <a:pt x="16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" name="Google Shape;1293;p70"/>
            <p:cNvSpPr/>
            <p:nvPr/>
          </p:nvSpPr>
          <p:spPr>
            <a:xfrm>
              <a:off x="1509421" y="2738888"/>
              <a:ext cx="54335" cy="46483"/>
            </a:xfrm>
            <a:custGeom>
              <a:avLst/>
              <a:gdLst/>
              <a:ahLst/>
              <a:cxnLst/>
              <a:rect l="l" t="t" r="r" b="b"/>
              <a:pathLst>
                <a:path w="2510" h="2147" extrusionOk="0">
                  <a:moveTo>
                    <a:pt x="1431" y="427"/>
                  </a:moveTo>
                  <a:cubicBezTo>
                    <a:pt x="1762" y="427"/>
                    <a:pt x="2080" y="685"/>
                    <a:pt x="2080" y="1074"/>
                  </a:cubicBezTo>
                  <a:cubicBezTo>
                    <a:pt x="2080" y="1429"/>
                    <a:pt x="1791" y="1717"/>
                    <a:pt x="1436" y="1717"/>
                  </a:cubicBezTo>
                  <a:cubicBezTo>
                    <a:pt x="863" y="1717"/>
                    <a:pt x="574" y="1024"/>
                    <a:pt x="982" y="616"/>
                  </a:cubicBezTo>
                  <a:cubicBezTo>
                    <a:pt x="1113" y="486"/>
                    <a:pt x="1273" y="427"/>
                    <a:pt x="1431" y="427"/>
                  </a:cubicBezTo>
                  <a:close/>
                  <a:moveTo>
                    <a:pt x="1436" y="0"/>
                  </a:moveTo>
                  <a:cubicBezTo>
                    <a:pt x="479" y="0"/>
                    <a:pt x="1" y="1154"/>
                    <a:pt x="676" y="1830"/>
                  </a:cubicBezTo>
                  <a:cubicBezTo>
                    <a:pt x="895" y="2049"/>
                    <a:pt x="1165" y="2147"/>
                    <a:pt x="1429" y="2147"/>
                  </a:cubicBezTo>
                  <a:cubicBezTo>
                    <a:pt x="1980" y="2147"/>
                    <a:pt x="2509" y="1720"/>
                    <a:pt x="2509" y="1074"/>
                  </a:cubicBezTo>
                  <a:cubicBezTo>
                    <a:pt x="2509" y="482"/>
                    <a:pt x="2027" y="0"/>
                    <a:pt x="14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" name="Google Shape;1294;p70"/>
            <p:cNvSpPr/>
            <p:nvPr/>
          </p:nvSpPr>
          <p:spPr>
            <a:xfrm>
              <a:off x="1585360" y="2794634"/>
              <a:ext cx="108411" cy="102188"/>
            </a:xfrm>
            <a:custGeom>
              <a:avLst/>
              <a:gdLst/>
              <a:ahLst/>
              <a:cxnLst/>
              <a:rect l="l" t="t" r="r" b="b"/>
              <a:pathLst>
                <a:path w="5008" h="4720" extrusionOk="0">
                  <a:moveTo>
                    <a:pt x="215" y="1"/>
                  </a:moveTo>
                  <a:cubicBezTo>
                    <a:pt x="99" y="1"/>
                    <a:pt x="0" y="96"/>
                    <a:pt x="0" y="216"/>
                  </a:cubicBezTo>
                  <a:lnTo>
                    <a:pt x="0" y="4505"/>
                  </a:lnTo>
                  <a:cubicBezTo>
                    <a:pt x="0" y="4624"/>
                    <a:pt x="99" y="4719"/>
                    <a:pt x="215" y="4719"/>
                  </a:cubicBezTo>
                  <a:lnTo>
                    <a:pt x="1647" y="4719"/>
                  </a:lnTo>
                  <a:cubicBezTo>
                    <a:pt x="1767" y="4719"/>
                    <a:pt x="1862" y="4624"/>
                    <a:pt x="1862" y="4505"/>
                  </a:cubicBezTo>
                  <a:lnTo>
                    <a:pt x="1862" y="2963"/>
                  </a:lnTo>
                  <a:cubicBezTo>
                    <a:pt x="1862" y="2460"/>
                    <a:pt x="1974" y="1859"/>
                    <a:pt x="2506" y="1859"/>
                  </a:cubicBezTo>
                  <a:cubicBezTo>
                    <a:pt x="2900" y="1859"/>
                    <a:pt x="3065" y="2193"/>
                    <a:pt x="3121" y="2573"/>
                  </a:cubicBezTo>
                  <a:cubicBezTo>
                    <a:pt x="3135" y="2678"/>
                    <a:pt x="3227" y="2756"/>
                    <a:pt x="3332" y="2756"/>
                  </a:cubicBezTo>
                  <a:cubicBezTo>
                    <a:pt x="3463" y="2752"/>
                    <a:pt x="3565" y="2636"/>
                    <a:pt x="3544" y="2506"/>
                  </a:cubicBezTo>
                  <a:cubicBezTo>
                    <a:pt x="3434" y="1816"/>
                    <a:pt x="3069" y="1429"/>
                    <a:pt x="2506" y="1429"/>
                  </a:cubicBezTo>
                  <a:cubicBezTo>
                    <a:pt x="1823" y="1429"/>
                    <a:pt x="1432" y="1989"/>
                    <a:pt x="1432" y="2963"/>
                  </a:cubicBezTo>
                  <a:lnTo>
                    <a:pt x="1432" y="4290"/>
                  </a:lnTo>
                  <a:lnTo>
                    <a:pt x="430" y="4290"/>
                  </a:lnTo>
                  <a:lnTo>
                    <a:pt x="430" y="430"/>
                  </a:lnTo>
                  <a:lnTo>
                    <a:pt x="1144" y="430"/>
                  </a:lnTo>
                  <a:lnTo>
                    <a:pt x="1144" y="712"/>
                  </a:lnTo>
                  <a:cubicBezTo>
                    <a:pt x="1144" y="778"/>
                    <a:pt x="1172" y="842"/>
                    <a:pt x="1225" y="884"/>
                  </a:cubicBezTo>
                  <a:cubicBezTo>
                    <a:pt x="1264" y="916"/>
                    <a:pt x="1311" y="932"/>
                    <a:pt x="1359" y="932"/>
                  </a:cubicBezTo>
                  <a:cubicBezTo>
                    <a:pt x="1407" y="932"/>
                    <a:pt x="1455" y="916"/>
                    <a:pt x="1496" y="884"/>
                  </a:cubicBezTo>
                  <a:cubicBezTo>
                    <a:pt x="1858" y="592"/>
                    <a:pt x="2309" y="430"/>
                    <a:pt x="2776" y="430"/>
                  </a:cubicBezTo>
                  <a:cubicBezTo>
                    <a:pt x="2781" y="430"/>
                    <a:pt x="2786" y="430"/>
                    <a:pt x="2791" y="430"/>
                  </a:cubicBezTo>
                  <a:cubicBezTo>
                    <a:pt x="4026" y="430"/>
                    <a:pt x="4578" y="1472"/>
                    <a:pt x="4578" y="2503"/>
                  </a:cubicBezTo>
                  <a:lnTo>
                    <a:pt x="4578" y="4290"/>
                  </a:lnTo>
                  <a:lnTo>
                    <a:pt x="3575" y="4290"/>
                  </a:lnTo>
                  <a:lnTo>
                    <a:pt x="3575" y="3583"/>
                  </a:lnTo>
                  <a:cubicBezTo>
                    <a:pt x="3575" y="3467"/>
                    <a:pt x="3480" y="3372"/>
                    <a:pt x="3364" y="3372"/>
                  </a:cubicBezTo>
                  <a:cubicBezTo>
                    <a:pt x="3245" y="3372"/>
                    <a:pt x="3150" y="3467"/>
                    <a:pt x="3150" y="3583"/>
                  </a:cubicBezTo>
                  <a:lnTo>
                    <a:pt x="3150" y="4505"/>
                  </a:lnTo>
                  <a:cubicBezTo>
                    <a:pt x="3150" y="4624"/>
                    <a:pt x="3245" y="4719"/>
                    <a:pt x="3364" y="4719"/>
                  </a:cubicBezTo>
                  <a:lnTo>
                    <a:pt x="4793" y="4719"/>
                  </a:lnTo>
                  <a:cubicBezTo>
                    <a:pt x="4912" y="4719"/>
                    <a:pt x="5007" y="4624"/>
                    <a:pt x="5007" y="4505"/>
                  </a:cubicBezTo>
                  <a:lnTo>
                    <a:pt x="5007" y="2503"/>
                  </a:lnTo>
                  <a:cubicBezTo>
                    <a:pt x="5007" y="1028"/>
                    <a:pt x="4096" y="1"/>
                    <a:pt x="2791" y="1"/>
                  </a:cubicBezTo>
                  <a:cubicBezTo>
                    <a:pt x="2365" y="1"/>
                    <a:pt x="1946" y="110"/>
                    <a:pt x="1573" y="314"/>
                  </a:cubicBezTo>
                  <a:lnTo>
                    <a:pt x="1573" y="216"/>
                  </a:lnTo>
                  <a:cubicBezTo>
                    <a:pt x="1573" y="96"/>
                    <a:pt x="1478" y="1"/>
                    <a:pt x="13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95" name="Google Shape;1295;p70"/>
          <p:cNvGrpSpPr/>
          <p:nvPr/>
        </p:nvGrpSpPr>
        <p:grpSpPr>
          <a:xfrm>
            <a:off x="1888534" y="2600772"/>
            <a:ext cx="309797" cy="294137"/>
            <a:chOff x="1807614" y="2676972"/>
            <a:chExt cx="309797" cy="294137"/>
          </a:xfrm>
        </p:grpSpPr>
        <p:sp>
          <p:nvSpPr>
            <p:cNvPr id="1296" name="Google Shape;1296;p70"/>
            <p:cNvSpPr/>
            <p:nvPr/>
          </p:nvSpPr>
          <p:spPr>
            <a:xfrm>
              <a:off x="1827876" y="2681605"/>
              <a:ext cx="284795" cy="284827"/>
            </a:xfrm>
            <a:custGeom>
              <a:avLst/>
              <a:gdLst/>
              <a:ahLst/>
              <a:cxnLst/>
              <a:rect l="l" t="t" r="r" b="b"/>
              <a:pathLst>
                <a:path w="13156" h="13156" extrusionOk="0">
                  <a:moveTo>
                    <a:pt x="6576" y="1"/>
                  </a:moveTo>
                  <a:cubicBezTo>
                    <a:pt x="2945" y="1"/>
                    <a:pt x="0" y="2945"/>
                    <a:pt x="0" y="6580"/>
                  </a:cubicBezTo>
                  <a:cubicBezTo>
                    <a:pt x="0" y="10211"/>
                    <a:pt x="2945" y="13156"/>
                    <a:pt x="6576" y="13156"/>
                  </a:cubicBezTo>
                  <a:cubicBezTo>
                    <a:pt x="10211" y="13156"/>
                    <a:pt x="13156" y="10211"/>
                    <a:pt x="13156" y="6580"/>
                  </a:cubicBezTo>
                  <a:cubicBezTo>
                    <a:pt x="13156" y="2945"/>
                    <a:pt x="10211" y="1"/>
                    <a:pt x="657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" name="Google Shape;1297;p70"/>
            <p:cNvSpPr/>
            <p:nvPr/>
          </p:nvSpPr>
          <p:spPr>
            <a:xfrm>
              <a:off x="1888878" y="2755536"/>
              <a:ext cx="181514" cy="149363"/>
            </a:xfrm>
            <a:custGeom>
              <a:avLst/>
              <a:gdLst/>
              <a:ahLst/>
              <a:cxnLst/>
              <a:rect l="l" t="t" r="r" b="b"/>
              <a:pathLst>
                <a:path w="8385" h="6899" extrusionOk="0">
                  <a:moveTo>
                    <a:pt x="5479" y="1"/>
                  </a:moveTo>
                  <a:cubicBezTo>
                    <a:pt x="5224" y="1"/>
                    <a:pt x="4967" y="51"/>
                    <a:pt x="4722" y="153"/>
                  </a:cubicBezTo>
                  <a:cubicBezTo>
                    <a:pt x="3998" y="456"/>
                    <a:pt x="3530" y="1163"/>
                    <a:pt x="3530" y="1948"/>
                  </a:cubicBezTo>
                  <a:lnTo>
                    <a:pt x="3530" y="1979"/>
                  </a:lnTo>
                  <a:lnTo>
                    <a:pt x="3435" y="1976"/>
                  </a:lnTo>
                  <a:lnTo>
                    <a:pt x="3431" y="1976"/>
                  </a:lnTo>
                  <a:cubicBezTo>
                    <a:pt x="3234" y="1976"/>
                    <a:pt x="2664" y="1814"/>
                    <a:pt x="2478" y="1754"/>
                  </a:cubicBezTo>
                  <a:cubicBezTo>
                    <a:pt x="1760" y="1508"/>
                    <a:pt x="1112" y="1107"/>
                    <a:pt x="574" y="575"/>
                  </a:cubicBezTo>
                  <a:lnTo>
                    <a:pt x="370" y="375"/>
                  </a:lnTo>
                  <a:cubicBezTo>
                    <a:pt x="357" y="362"/>
                    <a:pt x="341" y="356"/>
                    <a:pt x="325" y="356"/>
                  </a:cubicBezTo>
                  <a:cubicBezTo>
                    <a:pt x="298" y="356"/>
                    <a:pt x="271" y="374"/>
                    <a:pt x="265" y="403"/>
                  </a:cubicBezTo>
                  <a:lnTo>
                    <a:pt x="191" y="681"/>
                  </a:lnTo>
                  <a:cubicBezTo>
                    <a:pt x="1" y="1423"/>
                    <a:pt x="307" y="2208"/>
                    <a:pt x="954" y="2623"/>
                  </a:cubicBezTo>
                  <a:lnTo>
                    <a:pt x="947" y="2623"/>
                  </a:lnTo>
                  <a:cubicBezTo>
                    <a:pt x="817" y="2623"/>
                    <a:pt x="683" y="2609"/>
                    <a:pt x="553" y="2577"/>
                  </a:cubicBezTo>
                  <a:lnTo>
                    <a:pt x="314" y="2521"/>
                  </a:lnTo>
                  <a:cubicBezTo>
                    <a:pt x="309" y="2520"/>
                    <a:pt x="304" y="2519"/>
                    <a:pt x="299" y="2519"/>
                  </a:cubicBezTo>
                  <a:cubicBezTo>
                    <a:pt x="259" y="2519"/>
                    <a:pt x="227" y="2554"/>
                    <a:pt x="236" y="2595"/>
                  </a:cubicBezTo>
                  <a:lnTo>
                    <a:pt x="275" y="2838"/>
                  </a:lnTo>
                  <a:cubicBezTo>
                    <a:pt x="367" y="3376"/>
                    <a:pt x="715" y="3837"/>
                    <a:pt x="1211" y="4066"/>
                  </a:cubicBezTo>
                  <a:cubicBezTo>
                    <a:pt x="1274" y="4090"/>
                    <a:pt x="1257" y="4185"/>
                    <a:pt x="1190" y="4189"/>
                  </a:cubicBezTo>
                  <a:lnTo>
                    <a:pt x="1186" y="4189"/>
                  </a:lnTo>
                  <a:lnTo>
                    <a:pt x="919" y="4203"/>
                  </a:lnTo>
                  <a:cubicBezTo>
                    <a:pt x="873" y="4203"/>
                    <a:pt x="845" y="4256"/>
                    <a:pt x="866" y="4298"/>
                  </a:cubicBezTo>
                  <a:lnTo>
                    <a:pt x="1000" y="4530"/>
                  </a:lnTo>
                  <a:cubicBezTo>
                    <a:pt x="1260" y="4984"/>
                    <a:pt x="1714" y="5297"/>
                    <a:pt x="2235" y="5375"/>
                  </a:cubicBezTo>
                  <a:cubicBezTo>
                    <a:pt x="2291" y="5382"/>
                    <a:pt x="2309" y="5456"/>
                    <a:pt x="2263" y="5487"/>
                  </a:cubicBezTo>
                  <a:cubicBezTo>
                    <a:pt x="1820" y="5818"/>
                    <a:pt x="1306" y="6040"/>
                    <a:pt x="761" y="6135"/>
                  </a:cubicBezTo>
                  <a:lnTo>
                    <a:pt x="173" y="6237"/>
                  </a:lnTo>
                  <a:cubicBezTo>
                    <a:pt x="110" y="6247"/>
                    <a:pt x="99" y="6339"/>
                    <a:pt x="162" y="6360"/>
                  </a:cubicBezTo>
                  <a:lnTo>
                    <a:pt x="718" y="6574"/>
                  </a:lnTo>
                  <a:cubicBezTo>
                    <a:pt x="1281" y="6789"/>
                    <a:pt x="1879" y="6898"/>
                    <a:pt x="2478" y="6898"/>
                  </a:cubicBezTo>
                  <a:cubicBezTo>
                    <a:pt x="5194" y="6898"/>
                    <a:pt x="7414" y="4689"/>
                    <a:pt x="7421" y="1969"/>
                  </a:cubicBezTo>
                  <a:lnTo>
                    <a:pt x="7421" y="1951"/>
                  </a:lnTo>
                  <a:lnTo>
                    <a:pt x="7421" y="1902"/>
                  </a:lnTo>
                  <a:lnTo>
                    <a:pt x="7421" y="1891"/>
                  </a:lnTo>
                  <a:cubicBezTo>
                    <a:pt x="7611" y="1758"/>
                    <a:pt x="7787" y="1610"/>
                    <a:pt x="7949" y="1444"/>
                  </a:cubicBezTo>
                  <a:lnTo>
                    <a:pt x="8343" y="1036"/>
                  </a:lnTo>
                  <a:cubicBezTo>
                    <a:pt x="8384" y="995"/>
                    <a:pt x="8354" y="928"/>
                    <a:pt x="8301" y="928"/>
                  </a:cubicBezTo>
                  <a:cubicBezTo>
                    <a:pt x="8295" y="928"/>
                    <a:pt x="8289" y="929"/>
                    <a:pt x="8283" y="931"/>
                  </a:cubicBezTo>
                  <a:lnTo>
                    <a:pt x="7731" y="1061"/>
                  </a:lnTo>
                  <a:cubicBezTo>
                    <a:pt x="7674" y="1075"/>
                    <a:pt x="7618" y="1089"/>
                    <a:pt x="7558" y="1100"/>
                  </a:cubicBezTo>
                  <a:cubicBezTo>
                    <a:pt x="7554" y="1100"/>
                    <a:pt x="7551" y="1101"/>
                    <a:pt x="7547" y="1101"/>
                  </a:cubicBezTo>
                  <a:cubicBezTo>
                    <a:pt x="7487" y="1101"/>
                    <a:pt x="7456" y="1024"/>
                    <a:pt x="7506" y="987"/>
                  </a:cubicBezTo>
                  <a:cubicBezTo>
                    <a:pt x="7572" y="931"/>
                    <a:pt x="7632" y="875"/>
                    <a:pt x="7688" y="811"/>
                  </a:cubicBezTo>
                  <a:lnTo>
                    <a:pt x="8118" y="343"/>
                  </a:lnTo>
                  <a:cubicBezTo>
                    <a:pt x="8154" y="300"/>
                    <a:pt x="8122" y="236"/>
                    <a:pt x="8072" y="236"/>
                  </a:cubicBezTo>
                  <a:cubicBezTo>
                    <a:pt x="8064" y="236"/>
                    <a:pt x="8056" y="238"/>
                    <a:pt x="8047" y="241"/>
                  </a:cubicBezTo>
                  <a:lnTo>
                    <a:pt x="7449" y="442"/>
                  </a:lnTo>
                  <a:cubicBezTo>
                    <a:pt x="7266" y="502"/>
                    <a:pt x="7080" y="544"/>
                    <a:pt x="6893" y="572"/>
                  </a:cubicBezTo>
                  <a:cubicBezTo>
                    <a:pt x="6890" y="573"/>
                    <a:pt x="6886" y="573"/>
                    <a:pt x="6882" y="573"/>
                  </a:cubicBezTo>
                  <a:cubicBezTo>
                    <a:pt x="6865" y="573"/>
                    <a:pt x="6849" y="566"/>
                    <a:pt x="6837" y="554"/>
                  </a:cubicBezTo>
                  <a:cubicBezTo>
                    <a:pt x="6467" y="191"/>
                    <a:pt x="5977" y="1"/>
                    <a:pt x="54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" name="Google Shape;1298;p70"/>
            <p:cNvSpPr/>
            <p:nvPr/>
          </p:nvSpPr>
          <p:spPr>
            <a:xfrm>
              <a:off x="1807614" y="2676972"/>
              <a:ext cx="309797" cy="294137"/>
            </a:xfrm>
            <a:custGeom>
              <a:avLst/>
              <a:gdLst/>
              <a:ahLst/>
              <a:cxnLst/>
              <a:rect l="l" t="t" r="r" b="b"/>
              <a:pathLst>
                <a:path w="14311" h="13586" extrusionOk="0">
                  <a:moveTo>
                    <a:pt x="7512" y="429"/>
                  </a:moveTo>
                  <a:cubicBezTo>
                    <a:pt x="11024" y="429"/>
                    <a:pt x="13877" y="3283"/>
                    <a:pt x="13877" y="6794"/>
                  </a:cubicBezTo>
                  <a:cubicBezTo>
                    <a:pt x="13877" y="10302"/>
                    <a:pt x="11024" y="13155"/>
                    <a:pt x="7512" y="13155"/>
                  </a:cubicBezTo>
                  <a:cubicBezTo>
                    <a:pt x="4004" y="13155"/>
                    <a:pt x="1151" y="10302"/>
                    <a:pt x="1151" y="6794"/>
                  </a:cubicBezTo>
                  <a:cubicBezTo>
                    <a:pt x="1151" y="3283"/>
                    <a:pt x="4004" y="429"/>
                    <a:pt x="7512" y="429"/>
                  </a:cubicBezTo>
                  <a:close/>
                  <a:moveTo>
                    <a:pt x="7512" y="1"/>
                  </a:moveTo>
                  <a:cubicBezTo>
                    <a:pt x="6205" y="1"/>
                    <a:pt x="4891" y="377"/>
                    <a:pt x="3741" y="1147"/>
                  </a:cubicBezTo>
                  <a:cubicBezTo>
                    <a:pt x="1045" y="2945"/>
                    <a:pt x="0" y="6400"/>
                    <a:pt x="1239" y="9391"/>
                  </a:cubicBezTo>
                  <a:cubicBezTo>
                    <a:pt x="2307" y="11966"/>
                    <a:pt x="4809" y="13586"/>
                    <a:pt x="7510" y="13586"/>
                  </a:cubicBezTo>
                  <a:cubicBezTo>
                    <a:pt x="7950" y="13586"/>
                    <a:pt x="8394" y="13543"/>
                    <a:pt x="8839" y="13454"/>
                  </a:cubicBezTo>
                  <a:cubicBezTo>
                    <a:pt x="12016" y="12825"/>
                    <a:pt x="14307" y="10035"/>
                    <a:pt x="14307" y="6794"/>
                  </a:cubicBezTo>
                  <a:cubicBezTo>
                    <a:pt x="14310" y="4989"/>
                    <a:pt x="13596" y="3261"/>
                    <a:pt x="12315" y="1991"/>
                  </a:cubicBezTo>
                  <a:cubicBezTo>
                    <a:pt x="11003" y="677"/>
                    <a:pt x="9264" y="1"/>
                    <a:pt x="75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" name="Google Shape;1299;p70"/>
            <p:cNvSpPr/>
            <p:nvPr/>
          </p:nvSpPr>
          <p:spPr>
            <a:xfrm>
              <a:off x="1883401" y="2751249"/>
              <a:ext cx="192555" cy="157937"/>
            </a:xfrm>
            <a:custGeom>
              <a:avLst/>
              <a:gdLst/>
              <a:ahLst/>
              <a:cxnLst/>
              <a:rect l="l" t="t" r="r" b="b"/>
              <a:pathLst>
                <a:path w="8895" h="7295" extrusionOk="0">
                  <a:moveTo>
                    <a:pt x="5726" y="0"/>
                  </a:moveTo>
                  <a:cubicBezTo>
                    <a:pt x="5464" y="0"/>
                    <a:pt x="5200" y="48"/>
                    <a:pt x="4947" y="147"/>
                  </a:cubicBezTo>
                  <a:cubicBezTo>
                    <a:pt x="4184" y="446"/>
                    <a:pt x="3660" y="1153"/>
                    <a:pt x="3589" y="1970"/>
                  </a:cubicBezTo>
                  <a:cubicBezTo>
                    <a:pt x="3322" y="1917"/>
                    <a:pt x="3054" y="1850"/>
                    <a:pt x="2794" y="1766"/>
                  </a:cubicBezTo>
                  <a:cubicBezTo>
                    <a:pt x="2006" y="1498"/>
                    <a:pt x="1302" y="1027"/>
                    <a:pt x="750" y="404"/>
                  </a:cubicBezTo>
                  <a:cubicBezTo>
                    <a:pt x="718" y="365"/>
                    <a:pt x="672" y="341"/>
                    <a:pt x="627" y="330"/>
                  </a:cubicBezTo>
                  <a:cubicBezTo>
                    <a:pt x="613" y="328"/>
                    <a:pt x="600" y="326"/>
                    <a:pt x="586" y="326"/>
                  </a:cubicBezTo>
                  <a:cubicBezTo>
                    <a:pt x="506" y="326"/>
                    <a:pt x="431" y="371"/>
                    <a:pt x="394" y="446"/>
                  </a:cubicBezTo>
                  <a:cubicBezTo>
                    <a:pt x="64" y="1104"/>
                    <a:pt x="130" y="1889"/>
                    <a:pt x="560" y="2487"/>
                  </a:cubicBezTo>
                  <a:cubicBezTo>
                    <a:pt x="547" y="2485"/>
                    <a:pt x="533" y="2483"/>
                    <a:pt x="520" y="2483"/>
                  </a:cubicBezTo>
                  <a:cubicBezTo>
                    <a:pt x="456" y="2483"/>
                    <a:pt x="393" y="2511"/>
                    <a:pt x="352" y="2561"/>
                  </a:cubicBezTo>
                  <a:cubicBezTo>
                    <a:pt x="324" y="2600"/>
                    <a:pt x="306" y="2645"/>
                    <a:pt x="306" y="2695"/>
                  </a:cubicBezTo>
                  <a:lnTo>
                    <a:pt x="306" y="2761"/>
                  </a:lnTo>
                  <a:cubicBezTo>
                    <a:pt x="306" y="3324"/>
                    <a:pt x="560" y="3856"/>
                    <a:pt x="1000" y="4207"/>
                  </a:cubicBezTo>
                  <a:cubicBezTo>
                    <a:pt x="968" y="4229"/>
                    <a:pt x="943" y="4257"/>
                    <a:pt x="929" y="4288"/>
                  </a:cubicBezTo>
                  <a:cubicBezTo>
                    <a:pt x="905" y="4341"/>
                    <a:pt x="897" y="4401"/>
                    <a:pt x="915" y="4454"/>
                  </a:cubicBezTo>
                  <a:cubicBezTo>
                    <a:pt x="1102" y="5041"/>
                    <a:pt x="1559" y="5506"/>
                    <a:pt x="2143" y="5696"/>
                  </a:cubicBezTo>
                  <a:cubicBezTo>
                    <a:pt x="1619" y="6016"/>
                    <a:pt x="1017" y="6185"/>
                    <a:pt x="401" y="6185"/>
                  </a:cubicBezTo>
                  <a:cubicBezTo>
                    <a:pt x="349" y="6185"/>
                    <a:pt x="292" y="6185"/>
                    <a:pt x="236" y="6181"/>
                  </a:cubicBezTo>
                  <a:cubicBezTo>
                    <a:pt x="231" y="6181"/>
                    <a:pt x="227" y="6181"/>
                    <a:pt x="222" y="6181"/>
                  </a:cubicBezTo>
                  <a:cubicBezTo>
                    <a:pt x="119" y="6181"/>
                    <a:pt x="31" y="6256"/>
                    <a:pt x="14" y="6361"/>
                  </a:cubicBezTo>
                  <a:cubicBezTo>
                    <a:pt x="0" y="6449"/>
                    <a:pt x="43" y="6537"/>
                    <a:pt x="123" y="6582"/>
                  </a:cubicBezTo>
                  <a:cubicBezTo>
                    <a:pt x="930" y="7059"/>
                    <a:pt x="1832" y="7294"/>
                    <a:pt x="2731" y="7294"/>
                  </a:cubicBezTo>
                  <a:cubicBezTo>
                    <a:pt x="3793" y="7294"/>
                    <a:pt x="4851" y="6966"/>
                    <a:pt x="5746" y="6319"/>
                  </a:cubicBezTo>
                  <a:cubicBezTo>
                    <a:pt x="5855" y="6241"/>
                    <a:pt x="5866" y="6086"/>
                    <a:pt x="5774" y="5991"/>
                  </a:cubicBezTo>
                  <a:cubicBezTo>
                    <a:pt x="5732" y="5949"/>
                    <a:pt x="5676" y="5927"/>
                    <a:pt x="5621" y="5927"/>
                  </a:cubicBezTo>
                  <a:cubicBezTo>
                    <a:pt x="5576" y="5927"/>
                    <a:pt x="5531" y="5942"/>
                    <a:pt x="5493" y="5970"/>
                  </a:cubicBezTo>
                  <a:cubicBezTo>
                    <a:pt x="4675" y="6560"/>
                    <a:pt x="3705" y="6864"/>
                    <a:pt x="2726" y="6864"/>
                  </a:cubicBezTo>
                  <a:cubicBezTo>
                    <a:pt x="2163" y="6864"/>
                    <a:pt x="1597" y="6763"/>
                    <a:pt x="1056" y="6558"/>
                  </a:cubicBezTo>
                  <a:cubicBezTo>
                    <a:pt x="1703" y="6442"/>
                    <a:pt x="2312" y="6160"/>
                    <a:pt x="2815" y="5741"/>
                  </a:cubicBezTo>
                  <a:cubicBezTo>
                    <a:pt x="2878" y="5692"/>
                    <a:pt x="2910" y="5611"/>
                    <a:pt x="2896" y="5530"/>
                  </a:cubicBezTo>
                  <a:cubicBezTo>
                    <a:pt x="2875" y="5432"/>
                    <a:pt x="2790" y="5362"/>
                    <a:pt x="2692" y="5358"/>
                  </a:cubicBezTo>
                  <a:cubicBezTo>
                    <a:pt x="2175" y="5344"/>
                    <a:pt x="1707" y="5062"/>
                    <a:pt x="1450" y="4612"/>
                  </a:cubicBezTo>
                  <a:cubicBezTo>
                    <a:pt x="1573" y="4609"/>
                    <a:pt x="1693" y="4591"/>
                    <a:pt x="1809" y="4566"/>
                  </a:cubicBezTo>
                  <a:cubicBezTo>
                    <a:pt x="1900" y="4549"/>
                    <a:pt x="1971" y="4475"/>
                    <a:pt x="1985" y="4380"/>
                  </a:cubicBezTo>
                  <a:cubicBezTo>
                    <a:pt x="1999" y="4274"/>
                    <a:pt x="1928" y="4172"/>
                    <a:pt x="1823" y="4144"/>
                  </a:cubicBezTo>
                  <a:cubicBezTo>
                    <a:pt x="1270" y="4010"/>
                    <a:pt x="852" y="3560"/>
                    <a:pt x="757" y="2997"/>
                  </a:cubicBezTo>
                  <a:lnTo>
                    <a:pt x="757" y="2997"/>
                  </a:lnTo>
                  <a:cubicBezTo>
                    <a:pt x="898" y="3030"/>
                    <a:pt x="1045" y="3048"/>
                    <a:pt x="1190" y="3048"/>
                  </a:cubicBezTo>
                  <a:cubicBezTo>
                    <a:pt x="1215" y="3048"/>
                    <a:pt x="1239" y="3047"/>
                    <a:pt x="1263" y="3046"/>
                  </a:cubicBezTo>
                  <a:cubicBezTo>
                    <a:pt x="1369" y="3043"/>
                    <a:pt x="1457" y="2962"/>
                    <a:pt x="1471" y="2856"/>
                  </a:cubicBezTo>
                  <a:cubicBezTo>
                    <a:pt x="1478" y="2772"/>
                    <a:pt x="1436" y="2691"/>
                    <a:pt x="1362" y="2645"/>
                  </a:cubicBezTo>
                  <a:cubicBezTo>
                    <a:pt x="778" y="2290"/>
                    <a:pt x="496" y="1597"/>
                    <a:pt x="669" y="935"/>
                  </a:cubicBezTo>
                  <a:lnTo>
                    <a:pt x="669" y="935"/>
                  </a:lnTo>
                  <a:cubicBezTo>
                    <a:pt x="1232" y="1491"/>
                    <a:pt x="1911" y="1913"/>
                    <a:pt x="2660" y="2170"/>
                  </a:cubicBezTo>
                  <a:cubicBezTo>
                    <a:pt x="2667" y="2174"/>
                    <a:pt x="3406" y="2402"/>
                    <a:pt x="3684" y="2402"/>
                  </a:cubicBezTo>
                  <a:lnTo>
                    <a:pt x="3790" y="2410"/>
                  </a:lnTo>
                  <a:cubicBezTo>
                    <a:pt x="3792" y="2410"/>
                    <a:pt x="3794" y="2410"/>
                    <a:pt x="3796" y="2410"/>
                  </a:cubicBezTo>
                  <a:cubicBezTo>
                    <a:pt x="3920" y="2410"/>
                    <a:pt x="4022" y="2309"/>
                    <a:pt x="4015" y="2184"/>
                  </a:cubicBezTo>
                  <a:lnTo>
                    <a:pt x="4015" y="2149"/>
                  </a:lnTo>
                  <a:cubicBezTo>
                    <a:pt x="4015" y="1449"/>
                    <a:pt x="4437" y="823"/>
                    <a:pt x="5081" y="559"/>
                  </a:cubicBezTo>
                  <a:cubicBezTo>
                    <a:pt x="5293" y="473"/>
                    <a:pt x="5514" y="431"/>
                    <a:pt x="5734" y="431"/>
                  </a:cubicBezTo>
                  <a:cubicBezTo>
                    <a:pt x="6187" y="431"/>
                    <a:pt x="6631" y="608"/>
                    <a:pt x="6960" y="942"/>
                  </a:cubicBezTo>
                  <a:cubicBezTo>
                    <a:pt x="7000" y="985"/>
                    <a:pt x="7056" y="1007"/>
                    <a:pt x="7114" y="1007"/>
                  </a:cubicBezTo>
                  <a:cubicBezTo>
                    <a:pt x="7123" y="1007"/>
                    <a:pt x="7131" y="1007"/>
                    <a:pt x="7139" y="1006"/>
                  </a:cubicBezTo>
                  <a:cubicBezTo>
                    <a:pt x="7354" y="974"/>
                    <a:pt x="7569" y="925"/>
                    <a:pt x="7776" y="854"/>
                  </a:cubicBezTo>
                  <a:lnTo>
                    <a:pt x="7776" y="854"/>
                  </a:lnTo>
                  <a:cubicBezTo>
                    <a:pt x="7667" y="978"/>
                    <a:pt x="7537" y="1080"/>
                    <a:pt x="7393" y="1160"/>
                  </a:cubicBezTo>
                  <a:cubicBezTo>
                    <a:pt x="7294" y="1213"/>
                    <a:pt x="7252" y="1336"/>
                    <a:pt x="7298" y="1438"/>
                  </a:cubicBezTo>
                  <a:lnTo>
                    <a:pt x="7301" y="1445"/>
                  </a:lnTo>
                  <a:cubicBezTo>
                    <a:pt x="7337" y="1519"/>
                    <a:pt x="7413" y="1570"/>
                    <a:pt x="7493" y="1570"/>
                  </a:cubicBezTo>
                  <a:cubicBezTo>
                    <a:pt x="7501" y="1570"/>
                    <a:pt x="7508" y="1570"/>
                    <a:pt x="7516" y="1569"/>
                  </a:cubicBezTo>
                  <a:cubicBezTo>
                    <a:pt x="7695" y="1551"/>
                    <a:pt x="7868" y="1523"/>
                    <a:pt x="8040" y="1481"/>
                  </a:cubicBezTo>
                  <a:lnTo>
                    <a:pt x="8040" y="1481"/>
                  </a:lnTo>
                  <a:cubicBezTo>
                    <a:pt x="7889" y="1639"/>
                    <a:pt x="7720" y="1783"/>
                    <a:pt x="7540" y="1906"/>
                  </a:cubicBezTo>
                  <a:cubicBezTo>
                    <a:pt x="7484" y="1949"/>
                    <a:pt x="7449" y="2019"/>
                    <a:pt x="7452" y="2089"/>
                  </a:cubicBezTo>
                  <a:lnTo>
                    <a:pt x="7452" y="2103"/>
                  </a:lnTo>
                  <a:lnTo>
                    <a:pt x="7452" y="2146"/>
                  </a:lnTo>
                  <a:lnTo>
                    <a:pt x="7452" y="2167"/>
                  </a:lnTo>
                  <a:cubicBezTo>
                    <a:pt x="7445" y="3324"/>
                    <a:pt x="7016" y="4440"/>
                    <a:pt x="6239" y="5298"/>
                  </a:cubicBezTo>
                  <a:cubicBezTo>
                    <a:pt x="6165" y="5383"/>
                    <a:pt x="6168" y="5513"/>
                    <a:pt x="6249" y="5594"/>
                  </a:cubicBezTo>
                  <a:cubicBezTo>
                    <a:pt x="6291" y="5636"/>
                    <a:pt x="6347" y="5657"/>
                    <a:pt x="6402" y="5657"/>
                  </a:cubicBezTo>
                  <a:cubicBezTo>
                    <a:pt x="6461" y="5657"/>
                    <a:pt x="6520" y="5632"/>
                    <a:pt x="6562" y="5583"/>
                  </a:cubicBezTo>
                  <a:cubicBezTo>
                    <a:pt x="7403" y="4654"/>
                    <a:pt x="7871" y="3444"/>
                    <a:pt x="7878" y="2191"/>
                  </a:cubicBezTo>
                  <a:cubicBezTo>
                    <a:pt x="8262" y="1906"/>
                    <a:pt x="8589" y="1555"/>
                    <a:pt x="8842" y="1153"/>
                  </a:cubicBezTo>
                  <a:cubicBezTo>
                    <a:pt x="8895" y="1062"/>
                    <a:pt x="8877" y="946"/>
                    <a:pt x="8796" y="879"/>
                  </a:cubicBezTo>
                  <a:cubicBezTo>
                    <a:pt x="8758" y="844"/>
                    <a:pt x="8707" y="827"/>
                    <a:pt x="8655" y="827"/>
                  </a:cubicBezTo>
                  <a:cubicBezTo>
                    <a:pt x="8623" y="827"/>
                    <a:pt x="8591" y="834"/>
                    <a:pt x="8561" y="847"/>
                  </a:cubicBezTo>
                  <a:cubicBezTo>
                    <a:pt x="8452" y="900"/>
                    <a:pt x="8339" y="946"/>
                    <a:pt x="8223" y="985"/>
                  </a:cubicBezTo>
                  <a:cubicBezTo>
                    <a:pt x="8339" y="826"/>
                    <a:pt x="8427" y="654"/>
                    <a:pt x="8494" y="467"/>
                  </a:cubicBezTo>
                  <a:cubicBezTo>
                    <a:pt x="8522" y="393"/>
                    <a:pt x="8504" y="305"/>
                    <a:pt x="8452" y="246"/>
                  </a:cubicBezTo>
                  <a:cubicBezTo>
                    <a:pt x="8410" y="200"/>
                    <a:pt x="8351" y="176"/>
                    <a:pt x="8292" y="176"/>
                  </a:cubicBezTo>
                  <a:cubicBezTo>
                    <a:pt x="8256" y="176"/>
                    <a:pt x="8220" y="185"/>
                    <a:pt x="8188" y="203"/>
                  </a:cubicBezTo>
                  <a:cubicBezTo>
                    <a:pt x="7875" y="383"/>
                    <a:pt x="7533" y="506"/>
                    <a:pt x="7182" y="566"/>
                  </a:cubicBezTo>
                  <a:cubicBezTo>
                    <a:pt x="6777" y="196"/>
                    <a:pt x="6255" y="0"/>
                    <a:pt x="57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00" name="Google Shape;1300;p70"/>
          <p:cNvGrpSpPr/>
          <p:nvPr/>
        </p:nvGrpSpPr>
        <p:grpSpPr>
          <a:xfrm>
            <a:off x="4653031" y="1271718"/>
            <a:ext cx="3839594" cy="2994742"/>
            <a:chOff x="4881631" y="1271718"/>
            <a:chExt cx="3839594" cy="2994742"/>
          </a:xfrm>
        </p:grpSpPr>
        <p:grpSp>
          <p:nvGrpSpPr>
            <p:cNvPr id="1301" name="Google Shape;1301;p70"/>
            <p:cNvGrpSpPr/>
            <p:nvPr/>
          </p:nvGrpSpPr>
          <p:grpSpPr>
            <a:xfrm>
              <a:off x="6474859" y="3174216"/>
              <a:ext cx="2246367" cy="1092244"/>
              <a:chOff x="6344839" y="2944579"/>
              <a:chExt cx="2543441" cy="1236689"/>
            </a:xfrm>
          </p:grpSpPr>
          <p:sp>
            <p:nvSpPr>
              <p:cNvPr id="1302" name="Google Shape;1302;p70"/>
              <p:cNvSpPr/>
              <p:nvPr/>
            </p:nvSpPr>
            <p:spPr>
              <a:xfrm>
                <a:off x="6344839" y="3118055"/>
                <a:ext cx="2543441" cy="1061011"/>
              </a:xfrm>
              <a:custGeom>
                <a:avLst/>
                <a:gdLst/>
                <a:ahLst/>
                <a:cxnLst/>
                <a:rect l="l" t="t" r="r" b="b"/>
                <a:pathLst>
                  <a:path w="112052" h="46740" extrusionOk="0">
                    <a:moveTo>
                      <a:pt x="13164" y="0"/>
                    </a:moveTo>
                    <a:cubicBezTo>
                      <a:pt x="12660" y="0"/>
                      <a:pt x="12214" y="330"/>
                      <a:pt x="12078" y="834"/>
                    </a:cubicBezTo>
                    <a:lnTo>
                      <a:pt x="175" y="45344"/>
                    </a:lnTo>
                    <a:cubicBezTo>
                      <a:pt x="1" y="46061"/>
                      <a:pt x="524" y="46739"/>
                      <a:pt x="1261" y="46739"/>
                    </a:cubicBezTo>
                    <a:lnTo>
                      <a:pt x="110792" y="46739"/>
                    </a:lnTo>
                    <a:cubicBezTo>
                      <a:pt x="111509" y="46739"/>
                      <a:pt x="112052" y="46061"/>
                      <a:pt x="111858" y="45344"/>
                    </a:cubicBezTo>
                    <a:lnTo>
                      <a:pt x="99955" y="834"/>
                    </a:lnTo>
                    <a:cubicBezTo>
                      <a:pt x="99819" y="330"/>
                      <a:pt x="99393" y="0"/>
                      <a:pt x="98889" y="0"/>
                    </a:cubicBezTo>
                    <a:lnTo>
                      <a:pt x="57286" y="0"/>
                    </a:lnTo>
                    <a:cubicBezTo>
                      <a:pt x="56686" y="0"/>
                      <a:pt x="56181" y="504"/>
                      <a:pt x="56181" y="1105"/>
                    </a:cubicBezTo>
                    <a:lnTo>
                      <a:pt x="56026" y="30824"/>
                    </a:lnTo>
                    <a:lnTo>
                      <a:pt x="55852" y="1105"/>
                    </a:lnTo>
                    <a:cubicBezTo>
                      <a:pt x="55852" y="504"/>
                      <a:pt x="55348" y="0"/>
                      <a:pt x="5474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3" name="Google Shape;1303;p70"/>
              <p:cNvSpPr/>
              <p:nvPr/>
            </p:nvSpPr>
            <p:spPr>
              <a:xfrm>
                <a:off x="6344839" y="3115853"/>
                <a:ext cx="2543441" cy="1065415"/>
              </a:xfrm>
              <a:custGeom>
                <a:avLst/>
                <a:gdLst/>
                <a:ahLst/>
                <a:cxnLst/>
                <a:rect l="l" t="t" r="r" b="b"/>
                <a:pathLst>
                  <a:path w="112052" h="46934" extrusionOk="0">
                    <a:moveTo>
                      <a:pt x="98889" y="194"/>
                    </a:moveTo>
                    <a:cubicBezTo>
                      <a:pt x="99335" y="194"/>
                      <a:pt x="99742" y="504"/>
                      <a:pt x="99858" y="950"/>
                    </a:cubicBezTo>
                    <a:lnTo>
                      <a:pt x="111761" y="45479"/>
                    </a:lnTo>
                    <a:cubicBezTo>
                      <a:pt x="111858" y="45770"/>
                      <a:pt x="111781" y="46100"/>
                      <a:pt x="111587" y="46352"/>
                    </a:cubicBezTo>
                    <a:cubicBezTo>
                      <a:pt x="111393" y="46604"/>
                      <a:pt x="111102" y="46759"/>
                      <a:pt x="110792" y="46759"/>
                    </a:cubicBezTo>
                    <a:lnTo>
                      <a:pt x="1261" y="46759"/>
                    </a:lnTo>
                    <a:cubicBezTo>
                      <a:pt x="931" y="46759"/>
                      <a:pt x="641" y="46604"/>
                      <a:pt x="447" y="46352"/>
                    </a:cubicBezTo>
                    <a:cubicBezTo>
                      <a:pt x="253" y="46100"/>
                      <a:pt x="175" y="45770"/>
                      <a:pt x="272" y="45479"/>
                    </a:cubicBezTo>
                    <a:lnTo>
                      <a:pt x="12175" y="950"/>
                    </a:lnTo>
                    <a:cubicBezTo>
                      <a:pt x="12292" y="504"/>
                      <a:pt x="12699" y="194"/>
                      <a:pt x="13164" y="194"/>
                    </a:cubicBezTo>
                    <a:lnTo>
                      <a:pt x="54747" y="194"/>
                    </a:lnTo>
                    <a:cubicBezTo>
                      <a:pt x="55309" y="194"/>
                      <a:pt x="55755" y="640"/>
                      <a:pt x="55755" y="1202"/>
                    </a:cubicBezTo>
                    <a:lnTo>
                      <a:pt x="55929" y="30921"/>
                    </a:lnTo>
                    <a:cubicBezTo>
                      <a:pt x="55929" y="30959"/>
                      <a:pt x="55968" y="30998"/>
                      <a:pt x="56026" y="30998"/>
                    </a:cubicBezTo>
                    <a:cubicBezTo>
                      <a:pt x="56065" y="30998"/>
                      <a:pt x="56104" y="30959"/>
                      <a:pt x="56104" y="30921"/>
                    </a:cubicBezTo>
                    <a:lnTo>
                      <a:pt x="56278" y="1202"/>
                    </a:lnTo>
                    <a:cubicBezTo>
                      <a:pt x="56278" y="640"/>
                      <a:pt x="56744" y="194"/>
                      <a:pt x="57286" y="194"/>
                    </a:cubicBezTo>
                    <a:close/>
                    <a:moveTo>
                      <a:pt x="13164" y="0"/>
                    </a:moveTo>
                    <a:cubicBezTo>
                      <a:pt x="12621" y="0"/>
                      <a:pt x="12136" y="368"/>
                      <a:pt x="12001" y="892"/>
                    </a:cubicBezTo>
                    <a:lnTo>
                      <a:pt x="98" y="45421"/>
                    </a:lnTo>
                    <a:cubicBezTo>
                      <a:pt x="1" y="45790"/>
                      <a:pt x="78" y="46158"/>
                      <a:pt x="292" y="46468"/>
                    </a:cubicBezTo>
                    <a:cubicBezTo>
                      <a:pt x="524" y="46759"/>
                      <a:pt x="873" y="46933"/>
                      <a:pt x="1261" y="46933"/>
                    </a:cubicBezTo>
                    <a:lnTo>
                      <a:pt x="110792" y="46933"/>
                    </a:lnTo>
                    <a:cubicBezTo>
                      <a:pt x="111160" y="46933"/>
                      <a:pt x="111509" y="46759"/>
                      <a:pt x="111742" y="46468"/>
                    </a:cubicBezTo>
                    <a:cubicBezTo>
                      <a:pt x="111974" y="46158"/>
                      <a:pt x="112052" y="45790"/>
                      <a:pt x="111955" y="45421"/>
                    </a:cubicBezTo>
                    <a:lnTo>
                      <a:pt x="100052" y="892"/>
                    </a:lnTo>
                    <a:cubicBezTo>
                      <a:pt x="99897" y="368"/>
                      <a:pt x="99432" y="0"/>
                      <a:pt x="98889" y="0"/>
                    </a:cubicBezTo>
                    <a:lnTo>
                      <a:pt x="57286" y="0"/>
                    </a:lnTo>
                    <a:cubicBezTo>
                      <a:pt x="56627" y="0"/>
                      <a:pt x="56104" y="543"/>
                      <a:pt x="56085" y="1202"/>
                    </a:cubicBezTo>
                    <a:lnTo>
                      <a:pt x="56026" y="14656"/>
                    </a:lnTo>
                    <a:lnTo>
                      <a:pt x="55949" y="1202"/>
                    </a:lnTo>
                    <a:cubicBezTo>
                      <a:pt x="55949" y="543"/>
                      <a:pt x="55406" y="0"/>
                      <a:pt x="5474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4" name="Google Shape;1304;p70"/>
              <p:cNvSpPr/>
              <p:nvPr/>
            </p:nvSpPr>
            <p:spPr>
              <a:xfrm>
                <a:off x="6426260" y="3118055"/>
                <a:ext cx="2380191" cy="989710"/>
              </a:xfrm>
              <a:custGeom>
                <a:avLst/>
                <a:gdLst/>
                <a:ahLst/>
                <a:cxnLst/>
                <a:rect l="l" t="t" r="r" b="b"/>
                <a:pathLst>
                  <a:path w="104860" h="43599" extrusionOk="0">
                    <a:moveTo>
                      <a:pt x="11651" y="0"/>
                    </a:moveTo>
                    <a:lnTo>
                      <a:pt x="0" y="43599"/>
                    </a:lnTo>
                    <a:lnTo>
                      <a:pt x="104859" y="43599"/>
                    </a:lnTo>
                    <a:lnTo>
                      <a:pt x="93208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5" name="Google Shape;1305;p70"/>
              <p:cNvSpPr/>
              <p:nvPr/>
            </p:nvSpPr>
            <p:spPr>
              <a:xfrm>
                <a:off x="6422742" y="3115399"/>
                <a:ext cx="2387228" cy="995022"/>
              </a:xfrm>
              <a:custGeom>
                <a:avLst/>
                <a:gdLst/>
                <a:ahLst/>
                <a:cxnLst/>
                <a:rect l="l" t="t" r="r" b="b"/>
                <a:pathLst>
                  <a:path w="105170" h="43833" extrusionOk="0">
                    <a:moveTo>
                      <a:pt x="93266" y="233"/>
                    </a:moveTo>
                    <a:lnTo>
                      <a:pt x="104859" y="43600"/>
                    </a:lnTo>
                    <a:lnTo>
                      <a:pt x="310" y="43600"/>
                    </a:lnTo>
                    <a:lnTo>
                      <a:pt x="11903" y="233"/>
                    </a:lnTo>
                    <a:close/>
                    <a:moveTo>
                      <a:pt x="11709" y="1"/>
                    </a:moveTo>
                    <a:lnTo>
                      <a:pt x="39" y="43697"/>
                    </a:lnTo>
                    <a:lnTo>
                      <a:pt x="0" y="43832"/>
                    </a:lnTo>
                    <a:lnTo>
                      <a:pt x="105169" y="43832"/>
                    </a:lnTo>
                    <a:lnTo>
                      <a:pt x="93480" y="78"/>
                    </a:lnTo>
                    <a:lnTo>
                      <a:pt x="9346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6" name="Google Shape;1306;p70"/>
              <p:cNvSpPr/>
              <p:nvPr/>
            </p:nvSpPr>
            <p:spPr>
              <a:xfrm>
                <a:off x="6469388" y="3582753"/>
                <a:ext cx="2289101" cy="501699"/>
              </a:xfrm>
              <a:custGeom>
                <a:avLst/>
                <a:gdLst/>
                <a:ahLst/>
                <a:cxnLst/>
                <a:rect l="l" t="t" r="r" b="b"/>
                <a:pathLst>
                  <a:path w="100847" h="22101" extrusionOk="0">
                    <a:moveTo>
                      <a:pt x="20317" y="1"/>
                    </a:moveTo>
                    <a:lnTo>
                      <a:pt x="0" y="22101"/>
                    </a:lnTo>
                    <a:lnTo>
                      <a:pt x="100846" y="22101"/>
                    </a:lnTo>
                    <a:lnTo>
                      <a:pt x="86132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7" name="Google Shape;1307;p70"/>
              <p:cNvSpPr/>
              <p:nvPr/>
            </p:nvSpPr>
            <p:spPr>
              <a:xfrm>
                <a:off x="6466732" y="3579665"/>
                <a:ext cx="2294821" cy="507419"/>
              </a:xfrm>
              <a:custGeom>
                <a:avLst/>
                <a:gdLst/>
                <a:ahLst/>
                <a:cxnLst/>
                <a:rect l="l" t="t" r="r" b="b"/>
                <a:pathLst>
                  <a:path w="101099" h="22353" extrusionOk="0">
                    <a:moveTo>
                      <a:pt x="86191" y="253"/>
                    </a:moveTo>
                    <a:lnTo>
                      <a:pt x="100730" y="22120"/>
                    </a:lnTo>
                    <a:lnTo>
                      <a:pt x="408" y="22120"/>
                    </a:lnTo>
                    <a:lnTo>
                      <a:pt x="20492" y="253"/>
                    </a:lnTo>
                    <a:close/>
                    <a:moveTo>
                      <a:pt x="20434" y="1"/>
                    </a:moveTo>
                    <a:cubicBezTo>
                      <a:pt x="20414" y="1"/>
                      <a:pt x="20375" y="20"/>
                      <a:pt x="20356" y="40"/>
                    </a:cubicBezTo>
                    <a:lnTo>
                      <a:pt x="39" y="22159"/>
                    </a:lnTo>
                    <a:cubicBezTo>
                      <a:pt x="1" y="22198"/>
                      <a:pt x="1" y="22237"/>
                      <a:pt x="20" y="22295"/>
                    </a:cubicBezTo>
                    <a:cubicBezTo>
                      <a:pt x="39" y="22333"/>
                      <a:pt x="78" y="22353"/>
                      <a:pt x="117" y="22353"/>
                    </a:cubicBezTo>
                    <a:lnTo>
                      <a:pt x="100963" y="22353"/>
                    </a:lnTo>
                    <a:cubicBezTo>
                      <a:pt x="101002" y="22353"/>
                      <a:pt x="101041" y="22333"/>
                      <a:pt x="101060" y="22295"/>
                    </a:cubicBezTo>
                    <a:cubicBezTo>
                      <a:pt x="101099" y="22256"/>
                      <a:pt x="101079" y="22217"/>
                      <a:pt x="101060" y="22178"/>
                    </a:cubicBezTo>
                    <a:lnTo>
                      <a:pt x="86346" y="59"/>
                    </a:lnTo>
                    <a:cubicBezTo>
                      <a:pt x="86327" y="20"/>
                      <a:pt x="86288" y="1"/>
                      <a:pt x="862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8" name="Google Shape;1308;p70"/>
              <p:cNvSpPr/>
              <p:nvPr/>
            </p:nvSpPr>
            <p:spPr>
              <a:xfrm>
                <a:off x="6466732" y="3867732"/>
                <a:ext cx="1149851" cy="222009"/>
              </a:xfrm>
              <a:custGeom>
                <a:avLst/>
                <a:gdLst/>
                <a:ahLst/>
                <a:cxnLst/>
                <a:rect l="l" t="t" r="r" b="b"/>
                <a:pathLst>
                  <a:path w="50657" h="9780" extrusionOk="0">
                    <a:moveTo>
                      <a:pt x="38253" y="1"/>
                    </a:moveTo>
                    <a:cubicBezTo>
                      <a:pt x="37095" y="1"/>
                      <a:pt x="35914" y="28"/>
                      <a:pt x="34740" y="86"/>
                    </a:cubicBezTo>
                    <a:cubicBezTo>
                      <a:pt x="34663" y="86"/>
                      <a:pt x="34624" y="144"/>
                      <a:pt x="34624" y="203"/>
                    </a:cubicBezTo>
                    <a:cubicBezTo>
                      <a:pt x="34624" y="280"/>
                      <a:pt x="34682" y="319"/>
                      <a:pt x="34740" y="319"/>
                    </a:cubicBezTo>
                    <a:cubicBezTo>
                      <a:pt x="35931" y="260"/>
                      <a:pt x="37127" y="232"/>
                      <a:pt x="38300" y="232"/>
                    </a:cubicBezTo>
                    <a:cubicBezTo>
                      <a:pt x="44058" y="232"/>
                      <a:pt x="49238" y="907"/>
                      <a:pt x="50269" y="1889"/>
                    </a:cubicBezTo>
                    <a:cubicBezTo>
                      <a:pt x="50366" y="1986"/>
                      <a:pt x="50404" y="2083"/>
                      <a:pt x="50404" y="2160"/>
                    </a:cubicBezTo>
                    <a:lnTo>
                      <a:pt x="50404" y="8829"/>
                    </a:lnTo>
                    <a:cubicBezTo>
                      <a:pt x="46991" y="7980"/>
                      <a:pt x="41267" y="7488"/>
                      <a:pt x="35284" y="7488"/>
                    </a:cubicBezTo>
                    <a:cubicBezTo>
                      <a:pt x="33893" y="7488"/>
                      <a:pt x="32489" y="7514"/>
                      <a:pt x="31096" y="7569"/>
                    </a:cubicBezTo>
                    <a:lnTo>
                      <a:pt x="117" y="9547"/>
                    </a:lnTo>
                    <a:cubicBezTo>
                      <a:pt x="59" y="9547"/>
                      <a:pt x="1" y="9605"/>
                      <a:pt x="1" y="9682"/>
                    </a:cubicBezTo>
                    <a:cubicBezTo>
                      <a:pt x="1" y="9740"/>
                      <a:pt x="59" y="9779"/>
                      <a:pt x="117" y="9779"/>
                    </a:cubicBezTo>
                    <a:lnTo>
                      <a:pt x="136" y="9779"/>
                    </a:lnTo>
                    <a:lnTo>
                      <a:pt x="31115" y="7821"/>
                    </a:lnTo>
                    <a:cubicBezTo>
                      <a:pt x="32548" y="7761"/>
                      <a:pt x="33994" y="7733"/>
                      <a:pt x="35425" y="7733"/>
                    </a:cubicBezTo>
                    <a:cubicBezTo>
                      <a:pt x="41425" y="7733"/>
                      <a:pt x="47151" y="8240"/>
                      <a:pt x="50501" y="9101"/>
                    </a:cubicBezTo>
                    <a:cubicBezTo>
                      <a:pt x="50540" y="9101"/>
                      <a:pt x="50579" y="9101"/>
                      <a:pt x="50598" y="9081"/>
                    </a:cubicBezTo>
                    <a:cubicBezTo>
                      <a:pt x="50637" y="9062"/>
                      <a:pt x="50656" y="9023"/>
                      <a:pt x="50656" y="8984"/>
                    </a:cubicBezTo>
                    <a:lnTo>
                      <a:pt x="50656" y="2160"/>
                    </a:lnTo>
                    <a:cubicBezTo>
                      <a:pt x="50656" y="2005"/>
                      <a:pt x="50579" y="1870"/>
                      <a:pt x="50424" y="1715"/>
                    </a:cubicBezTo>
                    <a:cubicBezTo>
                      <a:pt x="49356" y="696"/>
                      <a:pt x="44081" y="1"/>
                      <a:pt x="3825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9" name="Google Shape;1309;p70"/>
              <p:cNvSpPr/>
              <p:nvPr/>
            </p:nvSpPr>
            <p:spPr>
              <a:xfrm>
                <a:off x="7611271" y="4037689"/>
                <a:ext cx="1149851" cy="52052"/>
              </a:xfrm>
              <a:custGeom>
                <a:avLst/>
                <a:gdLst/>
                <a:ahLst/>
                <a:cxnLst/>
                <a:rect l="l" t="t" r="r" b="b"/>
                <a:pathLst>
                  <a:path w="50657" h="2293" extrusionOk="0">
                    <a:moveTo>
                      <a:pt x="15349" y="1"/>
                    </a:moveTo>
                    <a:cubicBezTo>
                      <a:pt x="9293" y="1"/>
                      <a:pt x="3499" y="499"/>
                      <a:pt x="98" y="1381"/>
                    </a:cubicBezTo>
                    <a:cubicBezTo>
                      <a:pt x="40" y="1400"/>
                      <a:pt x="1" y="1459"/>
                      <a:pt x="20" y="1517"/>
                    </a:cubicBezTo>
                    <a:cubicBezTo>
                      <a:pt x="36" y="1581"/>
                      <a:pt x="79" y="1619"/>
                      <a:pt x="126" y="1619"/>
                    </a:cubicBezTo>
                    <a:cubicBezTo>
                      <a:pt x="136" y="1619"/>
                      <a:pt x="146" y="1617"/>
                      <a:pt x="156" y="1614"/>
                    </a:cubicBezTo>
                    <a:cubicBezTo>
                      <a:pt x="3521" y="753"/>
                      <a:pt x="9251" y="246"/>
                      <a:pt x="15241" y="246"/>
                    </a:cubicBezTo>
                    <a:cubicBezTo>
                      <a:pt x="16669" y="246"/>
                      <a:pt x="18112" y="274"/>
                      <a:pt x="19542" y="334"/>
                    </a:cubicBezTo>
                    <a:lnTo>
                      <a:pt x="50540" y="2292"/>
                    </a:lnTo>
                    <a:cubicBezTo>
                      <a:pt x="50598" y="2292"/>
                      <a:pt x="50656" y="2253"/>
                      <a:pt x="50656" y="2195"/>
                    </a:cubicBezTo>
                    <a:cubicBezTo>
                      <a:pt x="50656" y="2118"/>
                      <a:pt x="50618" y="2060"/>
                      <a:pt x="50540" y="2060"/>
                    </a:cubicBezTo>
                    <a:lnTo>
                      <a:pt x="19561" y="82"/>
                    </a:lnTo>
                    <a:cubicBezTo>
                      <a:pt x="18161" y="28"/>
                      <a:pt x="16748" y="1"/>
                      <a:pt x="153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0" name="Google Shape;1310;p70"/>
              <p:cNvSpPr/>
              <p:nvPr/>
            </p:nvSpPr>
            <p:spPr>
              <a:xfrm>
                <a:off x="6466732" y="3466504"/>
                <a:ext cx="1149851" cy="626755"/>
              </a:xfrm>
              <a:custGeom>
                <a:avLst/>
                <a:gdLst/>
                <a:ahLst/>
                <a:cxnLst/>
                <a:rect l="l" t="t" r="r" b="b"/>
                <a:pathLst>
                  <a:path w="50657" h="27610" extrusionOk="0">
                    <a:moveTo>
                      <a:pt x="38188" y="1"/>
                    </a:moveTo>
                    <a:cubicBezTo>
                      <a:pt x="37035" y="1"/>
                      <a:pt x="35869" y="84"/>
                      <a:pt x="34721" y="256"/>
                    </a:cubicBezTo>
                    <a:cubicBezTo>
                      <a:pt x="34663" y="275"/>
                      <a:pt x="34605" y="333"/>
                      <a:pt x="34624" y="391"/>
                    </a:cubicBezTo>
                    <a:cubicBezTo>
                      <a:pt x="34624" y="469"/>
                      <a:pt x="34702" y="508"/>
                      <a:pt x="34760" y="508"/>
                    </a:cubicBezTo>
                    <a:cubicBezTo>
                      <a:pt x="35907" y="334"/>
                      <a:pt x="37072" y="250"/>
                      <a:pt x="38221" y="250"/>
                    </a:cubicBezTo>
                    <a:cubicBezTo>
                      <a:pt x="42451" y="250"/>
                      <a:pt x="46477" y="1383"/>
                      <a:pt x="48718" y="3319"/>
                    </a:cubicBezTo>
                    <a:cubicBezTo>
                      <a:pt x="49823" y="4269"/>
                      <a:pt x="50404" y="5354"/>
                      <a:pt x="50404" y="6459"/>
                    </a:cubicBezTo>
                    <a:lnTo>
                      <a:pt x="50404" y="27241"/>
                    </a:lnTo>
                    <a:cubicBezTo>
                      <a:pt x="46990" y="24625"/>
                      <a:pt x="41298" y="23123"/>
                      <a:pt x="35352" y="23123"/>
                    </a:cubicBezTo>
                    <a:cubicBezTo>
                      <a:pt x="33939" y="23123"/>
                      <a:pt x="32511" y="23208"/>
                      <a:pt x="31096" y="23383"/>
                    </a:cubicBezTo>
                    <a:lnTo>
                      <a:pt x="117" y="27222"/>
                    </a:lnTo>
                    <a:cubicBezTo>
                      <a:pt x="39" y="27222"/>
                      <a:pt x="1" y="27280"/>
                      <a:pt x="1" y="27357"/>
                    </a:cubicBezTo>
                    <a:cubicBezTo>
                      <a:pt x="17" y="27408"/>
                      <a:pt x="63" y="27458"/>
                      <a:pt x="113" y="27458"/>
                    </a:cubicBezTo>
                    <a:cubicBezTo>
                      <a:pt x="121" y="27458"/>
                      <a:pt x="129" y="27457"/>
                      <a:pt x="136" y="27454"/>
                    </a:cubicBezTo>
                    <a:lnTo>
                      <a:pt x="31115" y="23616"/>
                    </a:lnTo>
                    <a:cubicBezTo>
                      <a:pt x="32511" y="23445"/>
                      <a:pt x="33918" y="23362"/>
                      <a:pt x="35312" y="23362"/>
                    </a:cubicBezTo>
                    <a:cubicBezTo>
                      <a:pt x="41334" y="23362"/>
                      <a:pt x="47094" y="24910"/>
                      <a:pt x="50463" y="27570"/>
                    </a:cubicBezTo>
                    <a:cubicBezTo>
                      <a:pt x="50482" y="27590"/>
                      <a:pt x="50501" y="27609"/>
                      <a:pt x="50540" y="27609"/>
                    </a:cubicBezTo>
                    <a:cubicBezTo>
                      <a:pt x="50540" y="27609"/>
                      <a:pt x="50559" y="27609"/>
                      <a:pt x="50579" y="27590"/>
                    </a:cubicBezTo>
                    <a:cubicBezTo>
                      <a:pt x="50618" y="27570"/>
                      <a:pt x="50656" y="27532"/>
                      <a:pt x="50656" y="27493"/>
                    </a:cubicBezTo>
                    <a:lnTo>
                      <a:pt x="50656" y="6459"/>
                    </a:lnTo>
                    <a:cubicBezTo>
                      <a:pt x="50656" y="5277"/>
                      <a:pt x="50036" y="4133"/>
                      <a:pt x="48892" y="3125"/>
                    </a:cubicBezTo>
                    <a:cubicBezTo>
                      <a:pt x="46599" y="1153"/>
                      <a:pt x="42486" y="1"/>
                      <a:pt x="3818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1" name="Google Shape;1311;p70"/>
              <p:cNvSpPr/>
              <p:nvPr/>
            </p:nvSpPr>
            <p:spPr>
              <a:xfrm>
                <a:off x="7611271" y="3991380"/>
                <a:ext cx="1150282" cy="101879"/>
              </a:xfrm>
              <a:custGeom>
                <a:avLst/>
                <a:gdLst/>
                <a:ahLst/>
                <a:cxnLst/>
                <a:rect l="l" t="t" r="r" b="b"/>
                <a:pathLst>
                  <a:path w="50676" h="4488" extrusionOk="0">
                    <a:moveTo>
                      <a:pt x="15320" y="0"/>
                    </a:moveTo>
                    <a:cubicBezTo>
                      <a:pt x="9249" y="0"/>
                      <a:pt x="3455" y="1570"/>
                      <a:pt x="59" y="4274"/>
                    </a:cubicBezTo>
                    <a:cubicBezTo>
                      <a:pt x="1" y="4313"/>
                      <a:pt x="1" y="4390"/>
                      <a:pt x="40" y="4429"/>
                    </a:cubicBezTo>
                    <a:cubicBezTo>
                      <a:pt x="59" y="4468"/>
                      <a:pt x="98" y="4487"/>
                      <a:pt x="136" y="4487"/>
                    </a:cubicBezTo>
                    <a:cubicBezTo>
                      <a:pt x="156" y="4487"/>
                      <a:pt x="195" y="4468"/>
                      <a:pt x="214" y="4448"/>
                    </a:cubicBezTo>
                    <a:cubicBezTo>
                      <a:pt x="3567" y="1788"/>
                      <a:pt x="9324" y="240"/>
                      <a:pt x="15346" y="240"/>
                    </a:cubicBezTo>
                    <a:cubicBezTo>
                      <a:pt x="16739" y="240"/>
                      <a:pt x="18147" y="323"/>
                      <a:pt x="19542" y="494"/>
                    </a:cubicBezTo>
                    <a:lnTo>
                      <a:pt x="50521" y="4332"/>
                    </a:lnTo>
                    <a:cubicBezTo>
                      <a:pt x="50531" y="4335"/>
                      <a:pt x="50541" y="4336"/>
                      <a:pt x="50551" y="4336"/>
                    </a:cubicBezTo>
                    <a:cubicBezTo>
                      <a:pt x="50613" y="4336"/>
                      <a:pt x="50656" y="4286"/>
                      <a:pt x="50656" y="4235"/>
                    </a:cubicBezTo>
                    <a:cubicBezTo>
                      <a:pt x="50676" y="4158"/>
                      <a:pt x="50618" y="4100"/>
                      <a:pt x="50559" y="4100"/>
                    </a:cubicBezTo>
                    <a:lnTo>
                      <a:pt x="19581" y="261"/>
                    </a:lnTo>
                    <a:cubicBezTo>
                      <a:pt x="18163" y="85"/>
                      <a:pt x="16734" y="0"/>
                      <a:pt x="1532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2" name="Google Shape;1312;p70"/>
              <p:cNvSpPr/>
              <p:nvPr/>
            </p:nvSpPr>
            <p:spPr>
              <a:xfrm>
                <a:off x="6469388" y="2969345"/>
                <a:ext cx="1144562" cy="1121258"/>
              </a:xfrm>
              <a:custGeom>
                <a:avLst/>
                <a:gdLst/>
                <a:ahLst/>
                <a:cxnLst/>
                <a:rect l="l" t="t" r="r" b="b"/>
                <a:pathLst>
                  <a:path w="50424" h="49394" extrusionOk="0">
                    <a:moveTo>
                      <a:pt x="38097" y="0"/>
                    </a:moveTo>
                    <a:cubicBezTo>
                      <a:pt x="36956" y="0"/>
                      <a:pt x="35789" y="149"/>
                      <a:pt x="34623" y="464"/>
                    </a:cubicBezTo>
                    <a:lnTo>
                      <a:pt x="11884" y="6609"/>
                    </a:lnTo>
                    <a:lnTo>
                      <a:pt x="0" y="49123"/>
                    </a:lnTo>
                    <a:lnTo>
                      <a:pt x="30998" y="42182"/>
                    </a:lnTo>
                    <a:cubicBezTo>
                      <a:pt x="32406" y="41868"/>
                      <a:pt x="33825" y="41715"/>
                      <a:pt x="35229" y="41715"/>
                    </a:cubicBezTo>
                    <a:cubicBezTo>
                      <a:pt x="41267" y="41715"/>
                      <a:pt x="47026" y="44534"/>
                      <a:pt x="50423" y="49394"/>
                    </a:cubicBezTo>
                    <a:lnTo>
                      <a:pt x="50423" y="14674"/>
                    </a:lnTo>
                    <a:lnTo>
                      <a:pt x="50423" y="11456"/>
                    </a:lnTo>
                    <a:cubicBezTo>
                      <a:pt x="50423" y="4946"/>
                      <a:pt x="44679" y="0"/>
                      <a:pt x="3809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3" name="Google Shape;1313;p70"/>
              <p:cNvSpPr/>
              <p:nvPr/>
            </p:nvSpPr>
            <p:spPr>
              <a:xfrm>
                <a:off x="6466732" y="2966803"/>
                <a:ext cx="1149851" cy="1126456"/>
              </a:xfrm>
              <a:custGeom>
                <a:avLst/>
                <a:gdLst/>
                <a:ahLst/>
                <a:cxnLst/>
                <a:rect l="l" t="t" r="r" b="b"/>
                <a:pathLst>
                  <a:path w="50657" h="49623" extrusionOk="0">
                    <a:moveTo>
                      <a:pt x="38192" y="240"/>
                    </a:moveTo>
                    <a:cubicBezTo>
                      <a:pt x="40993" y="240"/>
                      <a:pt x="43753" y="1136"/>
                      <a:pt x="45984" y="2844"/>
                    </a:cubicBezTo>
                    <a:cubicBezTo>
                      <a:pt x="48795" y="4996"/>
                      <a:pt x="50404" y="8175"/>
                      <a:pt x="50404" y="11568"/>
                    </a:cubicBezTo>
                    <a:lnTo>
                      <a:pt x="50404" y="49118"/>
                    </a:lnTo>
                    <a:cubicBezTo>
                      <a:pt x="46973" y="44427"/>
                      <a:pt x="41293" y="41713"/>
                      <a:pt x="35341" y="41713"/>
                    </a:cubicBezTo>
                    <a:cubicBezTo>
                      <a:pt x="33926" y="41713"/>
                      <a:pt x="32492" y="41868"/>
                      <a:pt x="31076" y="42178"/>
                    </a:cubicBezTo>
                    <a:lnTo>
                      <a:pt x="291" y="49079"/>
                    </a:lnTo>
                    <a:lnTo>
                      <a:pt x="12098" y="6818"/>
                    </a:lnTo>
                    <a:lnTo>
                      <a:pt x="34779" y="692"/>
                    </a:lnTo>
                    <a:cubicBezTo>
                      <a:pt x="35902" y="389"/>
                      <a:pt x="37050" y="240"/>
                      <a:pt x="38192" y="240"/>
                    </a:cubicBezTo>
                    <a:close/>
                    <a:moveTo>
                      <a:pt x="38188" y="0"/>
                    </a:moveTo>
                    <a:cubicBezTo>
                      <a:pt x="37024" y="0"/>
                      <a:pt x="35851" y="151"/>
                      <a:pt x="34702" y="460"/>
                    </a:cubicBezTo>
                    <a:lnTo>
                      <a:pt x="11962" y="6605"/>
                    </a:lnTo>
                    <a:cubicBezTo>
                      <a:pt x="11923" y="6624"/>
                      <a:pt x="11884" y="6644"/>
                      <a:pt x="11884" y="6702"/>
                    </a:cubicBezTo>
                    <a:lnTo>
                      <a:pt x="1" y="49215"/>
                    </a:lnTo>
                    <a:cubicBezTo>
                      <a:pt x="1" y="49254"/>
                      <a:pt x="1" y="49293"/>
                      <a:pt x="39" y="49312"/>
                    </a:cubicBezTo>
                    <a:cubicBezTo>
                      <a:pt x="54" y="49340"/>
                      <a:pt x="89" y="49358"/>
                      <a:pt x="122" y="49358"/>
                    </a:cubicBezTo>
                    <a:cubicBezTo>
                      <a:pt x="134" y="49358"/>
                      <a:pt x="145" y="49356"/>
                      <a:pt x="156" y="49351"/>
                    </a:cubicBezTo>
                    <a:lnTo>
                      <a:pt x="31135" y="42411"/>
                    </a:lnTo>
                    <a:cubicBezTo>
                      <a:pt x="32528" y="42101"/>
                      <a:pt x="33933" y="41951"/>
                      <a:pt x="35324" y="41951"/>
                    </a:cubicBezTo>
                    <a:cubicBezTo>
                      <a:pt x="41329" y="41951"/>
                      <a:pt x="47071" y="44748"/>
                      <a:pt x="50424" y="49564"/>
                    </a:cubicBezTo>
                    <a:cubicBezTo>
                      <a:pt x="50463" y="49603"/>
                      <a:pt x="50501" y="49622"/>
                      <a:pt x="50540" y="49622"/>
                    </a:cubicBezTo>
                    <a:lnTo>
                      <a:pt x="50559" y="49622"/>
                    </a:lnTo>
                    <a:cubicBezTo>
                      <a:pt x="50618" y="49603"/>
                      <a:pt x="50656" y="49545"/>
                      <a:pt x="50656" y="49506"/>
                    </a:cubicBezTo>
                    <a:lnTo>
                      <a:pt x="50656" y="11568"/>
                    </a:lnTo>
                    <a:cubicBezTo>
                      <a:pt x="50656" y="8098"/>
                      <a:pt x="49009" y="4841"/>
                      <a:pt x="46120" y="2650"/>
                    </a:cubicBezTo>
                    <a:cubicBezTo>
                      <a:pt x="43860" y="914"/>
                      <a:pt x="41051" y="0"/>
                      <a:pt x="3818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4" name="Google Shape;1314;p70"/>
              <p:cNvSpPr/>
              <p:nvPr/>
            </p:nvSpPr>
            <p:spPr>
              <a:xfrm>
                <a:off x="7614358" y="2969345"/>
                <a:ext cx="1144131" cy="1121258"/>
              </a:xfrm>
              <a:custGeom>
                <a:avLst/>
                <a:gdLst/>
                <a:ahLst/>
                <a:cxnLst/>
                <a:rect l="l" t="t" r="r" b="b"/>
                <a:pathLst>
                  <a:path w="50405" h="49394" extrusionOk="0">
                    <a:moveTo>
                      <a:pt x="12308" y="0"/>
                    </a:moveTo>
                    <a:cubicBezTo>
                      <a:pt x="5731" y="0"/>
                      <a:pt x="0" y="4946"/>
                      <a:pt x="0" y="11456"/>
                    </a:cubicBezTo>
                    <a:lnTo>
                      <a:pt x="0" y="14674"/>
                    </a:lnTo>
                    <a:lnTo>
                      <a:pt x="0" y="49394"/>
                    </a:lnTo>
                    <a:cubicBezTo>
                      <a:pt x="3382" y="44534"/>
                      <a:pt x="9150" y="41715"/>
                      <a:pt x="15192" y="41715"/>
                    </a:cubicBezTo>
                    <a:cubicBezTo>
                      <a:pt x="16597" y="41715"/>
                      <a:pt x="18017" y="41868"/>
                      <a:pt x="19425" y="42182"/>
                    </a:cubicBezTo>
                    <a:lnTo>
                      <a:pt x="50404" y="49123"/>
                    </a:lnTo>
                    <a:lnTo>
                      <a:pt x="38540" y="6609"/>
                    </a:lnTo>
                    <a:lnTo>
                      <a:pt x="15781" y="464"/>
                    </a:lnTo>
                    <a:cubicBezTo>
                      <a:pt x="14615" y="149"/>
                      <a:pt x="13449" y="0"/>
                      <a:pt x="1230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5" name="Google Shape;1315;p70"/>
              <p:cNvSpPr/>
              <p:nvPr/>
            </p:nvSpPr>
            <p:spPr>
              <a:xfrm>
                <a:off x="7611725" y="2966803"/>
                <a:ext cx="1149828" cy="1126456"/>
              </a:xfrm>
              <a:custGeom>
                <a:avLst/>
                <a:gdLst/>
                <a:ahLst/>
                <a:cxnLst/>
                <a:rect l="l" t="t" r="r" b="b"/>
                <a:pathLst>
                  <a:path w="50656" h="49623" extrusionOk="0">
                    <a:moveTo>
                      <a:pt x="12446" y="246"/>
                    </a:moveTo>
                    <a:cubicBezTo>
                      <a:pt x="13590" y="246"/>
                      <a:pt x="14753" y="382"/>
                      <a:pt x="15877" y="692"/>
                    </a:cubicBezTo>
                    <a:lnTo>
                      <a:pt x="38559" y="6818"/>
                    </a:lnTo>
                    <a:lnTo>
                      <a:pt x="50346" y="49079"/>
                    </a:lnTo>
                    <a:lnTo>
                      <a:pt x="19561" y="42178"/>
                    </a:lnTo>
                    <a:cubicBezTo>
                      <a:pt x="18150" y="41862"/>
                      <a:pt x="16726" y="41710"/>
                      <a:pt x="15317" y="41710"/>
                    </a:cubicBezTo>
                    <a:cubicBezTo>
                      <a:pt x="9366" y="41710"/>
                      <a:pt x="3665" y="44432"/>
                      <a:pt x="233" y="49118"/>
                    </a:cubicBezTo>
                    <a:lnTo>
                      <a:pt x="233" y="11568"/>
                    </a:lnTo>
                    <a:cubicBezTo>
                      <a:pt x="233" y="8175"/>
                      <a:pt x="1842" y="4996"/>
                      <a:pt x="4672" y="2844"/>
                    </a:cubicBezTo>
                    <a:cubicBezTo>
                      <a:pt x="6882" y="1138"/>
                      <a:pt x="9635" y="246"/>
                      <a:pt x="12446" y="246"/>
                    </a:cubicBezTo>
                    <a:close/>
                    <a:moveTo>
                      <a:pt x="12457" y="0"/>
                    </a:moveTo>
                    <a:cubicBezTo>
                      <a:pt x="9596" y="0"/>
                      <a:pt x="6777" y="914"/>
                      <a:pt x="4517" y="2650"/>
                    </a:cubicBezTo>
                    <a:cubicBezTo>
                      <a:pt x="1648" y="4841"/>
                      <a:pt x="0" y="8098"/>
                      <a:pt x="0" y="11568"/>
                    </a:cubicBezTo>
                    <a:lnTo>
                      <a:pt x="0" y="49506"/>
                    </a:lnTo>
                    <a:cubicBezTo>
                      <a:pt x="0" y="49545"/>
                      <a:pt x="20" y="49603"/>
                      <a:pt x="78" y="49622"/>
                    </a:cubicBezTo>
                    <a:lnTo>
                      <a:pt x="116" y="49622"/>
                    </a:lnTo>
                    <a:cubicBezTo>
                      <a:pt x="155" y="49622"/>
                      <a:pt x="194" y="49603"/>
                      <a:pt x="213" y="49564"/>
                    </a:cubicBezTo>
                    <a:cubicBezTo>
                      <a:pt x="3566" y="44748"/>
                      <a:pt x="9308" y="41951"/>
                      <a:pt x="15313" y="41951"/>
                    </a:cubicBezTo>
                    <a:cubicBezTo>
                      <a:pt x="16704" y="41951"/>
                      <a:pt x="18110" y="42101"/>
                      <a:pt x="19502" y="42411"/>
                    </a:cubicBezTo>
                    <a:lnTo>
                      <a:pt x="50501" y="49351"/>
                    </a:lnTo>
                    <a:cubicBezTo>
                      <a:pt x="50511" y="49356"/>
                      <a:pt x="50522" y="49358"/>
                      <a:pt x="50532" y="49358"/>
                    </a:cubicBezTo>
                    <a:cubicBezTo>
                      <a:pt x="50559" y="49358"/>
                      <a:pt x="50583" y="49340"/>
                      <a:pt x="50598" y="49312"/>
                    </a:cubicBezTo>
                    <a:cubicBezTo>
                      <a:pt x="50636" y="49293"/>
                      <a:pt x="50656" y="49254"/>
                      <a:pt x="50636" y="49196"/>
                    </a:cubicBezTo>
                    <a:lnTo>
                      <a:pt x="38772" y="6702"/>
                    </a:lnTo>
                    <a:cubicBezTo>
                      <a:pt x="38753" y="6663"/>
                      <a:pt x="38714" y="6624"/>
                      <a:pt x="38675" y="6605"/>
                    </a:cubicBezTo>
                    <a:lnTo>
                      <a:pt x="15935" y="460"/>
                    </a:lnTo>
                    <a:cubicBezTo>
                      <a:pt x="14792" y="151"/>
                      <a:pt x="13621" y="0"/>
                      <a:pt x="1245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6" name="Google Shape;1316;p70"/>
              <p:cNvSpPr/>
              <p:nvPr/>
            </p:nvSpPr>
            <p:spPr>
              <a:xfrm>
                <a:off x="6520414" y="2947031"/>
                <a:ext cx="1092650" cy="1091203"/>
              </a:xfrm>
              <a:custGeom>
                <a:avLst/>
                <a:gdLst/>
                <a:ahLst/>
                <a:cxnLst/>
                <a:rect l="l" t="t" r="r" b="b"/>
                <a:pathLst>
                  <a:path w="48137" h="48070" extrusionOk="0">
                    <a:moveTo>
                      <a:pt x="36391" y="0"/>
                    </a:moveTo>
                    <a:cubicBezTo>
                      <a:pt x="35295" y="0"/>
                      <a:pt x="34174" y="147"/>
                      <a:pt x="33054" y="458"/>
                    </a:cubicBezTo>
                    <a:lnTo>
                      <a:pt x="11342" y="6429"/>
                    </a:lnTo>
                    <a:lnTo>
                      <a:pt x="1" y="47818"/>
                    </a:lnTo>
                    <a:lnTo>
                      <a:pt x="29584" y="41072"/>
                    </a:lnTo>
                    <a:cubicBezTo>
                      <a:pt x="30934" y="40764"/>
                      <a:pt x="32294" y="40614"/>
                      <a:pt x="33639" y="40614"/>
                    </a:cubicBezTo>
                    <a:cubicBezTo>
                      <a:pt x="39405" y="40614"/>
                      <a:pt x="44898" y="43354"/>
                      <a:pt x="48136" y="48070"/>
                    </a:cubicBezTo>
                    <a:lnTo>
                      <a:pt x="48136" y="14280"/>
                    </a:lnTo>
                    <a:lnTo>
                      <a:pt x="48136" y="11140"/>
                    </a:lnTo>
                    <a:cubicBezTo>
                      <a:pt x="48136" y="4818"/>
                      <a:pt x="42670" y="0"/>
                      <a:pt x="3639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7" name="Google Shape;1317;p70"/>
              <p:cNvSpPr/>
              <p:nvPr/>
            </p:nvSpPr>
            <p:spPr>
              <a:xfrm>
                <a:off x="6517350" y="2944579"/>
                <a:ext cx="1098347" cy="1096742"/>
              </a:xfrm>
              <a:custGeom>
                <a:avLst/>
                <a:gdLst/>
                <a:ahLst/>
                <a:cxnLst/>
                <a:rect l="l" t="t" r="r" b="b"/>
                <a:pathLst>
                  <a:path w="48388" h="48314" extrusionOk="0">
                    <a:moveTo>
                      <a:pt x="36492" y="240"/>
                    </a:moveTo>
                    <a:cubicBezTo>
                      <a:pt x="39115" y="240"/>
                      <a:pt x="41705" y="1078"/>
                      <a:pt x="43813" y="2679"/>
                    </a:cubicBezTo>
                    <a:cubicBezTo>
                      <a:pt x="46565" y="4773"/>
                      <a:pt x="48136" y="7894"/>
                      <a:pt x="48136" y="11248"/>
                    </a:cubicBezTo>
                    <a:lnTo>
                      <a:pt x="48136" y="47810"/>
                    </a:lnTo>
                    <a:cubicBezTo>
                      <a:pt x="44859" y="43235"/>
                      <a:pt x="39431" y="40598"/>
                      <a:pt x="33751" y="40598"/>
                    </a:cubicBezTo>
                    <a:cubicBezTo>
                      <a:pt x="32414" y="40598"/>
                      <a:pt x="31037" y="40753"/>
                      <a:pt x="29680" y="41063"/>
                    </a:cubicBezTo>
                    <a:lnTo>
                      <a:pt x="310" y="47771"/>
                    </a:lnTo>
                    <a:lnTo>
                      <a:pt x="11574" y="6653"/>
                    </a:lnTo>
                    <a:lnTo>
                      <a:pt x="33228" y="683"/>
                    </a:lnTo>
                    <a:cubicBezTo>
                      <a:pt x="34300" y="386"/>
                      <a:pt x="35399" y="240"/>
                      <a:pt x="36492" y="240"/>
                    </a:cubicBezTo>
                    <a:close/>
                    <a:moveTo>
                      <a:pt x="36489" y="0"/>
                    </a:moveTo>
                    <a:cubicBezTo>
                      <a:pt x="35373" y="0"/>
                      <a:pt x="34249" y="148"/>
                      <a:pt x="33150" y="450"/>
                    </a:cubicBezTo>
                    <a:lnTo>
                      <a:pt x="11438" y="6421"/>
                    </a:lnTo>
                    <a:cubicBezTo>
                      <a:pt x="11399" y="6440"/>
                      <a:pt x="11360" y="6479"/>
                      <a:pt x="11360" y="6518"/>
                    </a:cubicBezTo>
                    <a:lnTo>
                      <a:pt x="19" y="47907"/>
                    </a:lnTo>
                    <a:cubicBezTo>
                      <a:pt x="0" y="47945"/>
                      <a:pt x="19" y="47984"/>
                      <a:pt x="39" y="48023"/>
                    </a:cubicBezTo>
                    <a:cubicBezTo>
                      <a:pt x="66" y="48037"/>
                      <a:pt x="94" y="48050"/>
                      <a:pt x="121" y="48050"/>
                    </a:cubicBezTo>
                    <a:cubicBezTo>
                      <a:pt x="132" y="48050"/>
                      <a:pt x="144" y="48048"/>
                      <a:pt x="155" y="48042"/>
                    </a:cubicBezTo>
                    <a:lnTo>
                      <a:pt x="29738" y="41296"/>
                    </a:lnTo>
                    <a:cubicBezTo>
                      <a:pt x="31072" y="40993"/>
                      <a:pt x="32418" y="40846"/>
                      <a:pt x="33750" y="40846"/>
                    </a:cubicBezTo>
                    <a:cubicBezTo>
                      <a:pt x="39483" y="40846"/>
                      <a:pt x="44962" y="43568"/>
                      <a:pt x="48155" y="48256"/>
                    </a:cubicBezTo>
                    <a:cubicBezTo>
                      <a:pt x="48194" y="48294"/>
                      <a:pt x="48233" y="48314"/>
                      <a:pt x="48271" y="48314"/>
                    </a:cubicBezTo>
                    <a:cubicBezTo>
                      <a:pt x="48271" y="48314"/>
                      <a:pt x="48291" y="48314"/>
                      <a:pt x="48291" y="48294"/>
                    </a:cubicBezTo>
                    <a:cubicBezTo>
                      <a:pt x="48349" y="48294"/>
                      <a:pt x="48388" y="48236"/>
                      <a:pt x="48388" y="48178"/>
                    </a:cubicBezTo>
                    <a:lnTo>
                      <a:pt x="48388" y="11248"/>
                    </a:lnTo>
                    <a:cubicBezTo>
                      <a:pt x="48388" y="7817"/>
                      <a:pt x="46779" y="4637"/>
                      <a:pt x="43948" y="2485"/>
                    </a:cubicBezTo>
                    <a:cubicBezTo>
                      <a:pt x="41812" y="856"/>
                      <a:pt x="39173" y="0"/>
                      <a:pt x="3648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8" name="Google Shape;1318;p70"/>
              <p:cNvSpPr/>
              <p:nvPr/>
            </p:nvSpPr>
            <p:spPr>
              <a:xfrm>
                <a:off x="6871133" y="3107817"/>
                <a:ext cx="538619" cy="149322"/>
              </a:xfrm>
              <a:custGeom>
                <a:avLst/>
                <a:gdLst/>
                <a:ahLst/>
                <a:cxnLst/>
                <a:rect l="l" t="t" r="r" b="b"/>
                <a:pathLst>
                  <a:path w="23729" h="6578" extrusionOk="0">
                    <a:moveTo>
                      <a:pt x="20326" y="1"/>
                    </a:moveTo>
                    <a:cubicBezTo>
                      <a:pt x="16664" y="1"/>
                      <a:pt x="12997" y="1629"/>
                      <a:pt x="9422" y="3223"/>
                    </a:cubicBezTo>
                    <a:cubicBezTo>
                      <a:pt x="7774" y="3960"/>
                      <a:pt x="6049" y="4735"/>
                      <a:pt x="4362" y="5317"/>
                    </a:cubicBezTo>
                    <a:cubicBezTo>
                      <a:pt x="2792" y="5860"/>
                      <a:pt x="1416" y="6189"/>
                      <a:pt x="117" y="6344"/>
                    </a:cubicBezTo>
                    <a:cubicBezTo>
                      <a:pt x="59" y="6344"/>
                      <a:pt x="0" y="6403"/>
                      <a:pt x="20" y="6480"/>
                    </a:cubicBezTo>
                    <a:cubicBezTo>
                      <a:pt x="20" y="6538"/>
                      <a:pt x="78" y="6577"/>
                      <a:pt x="136" y="6577"/>
                    </a:cubicBezTo>
                    <a:lnTo>
                      <a:pt x="156" y="6577"/>
                    </a:lnTo>
                    <a:cubicBezTo>
                      <a:pt x="1454" y="6441"/>
                      <a:pt x="2870" y="6092"/>
                      <a:pt x="4440" y="5550"/>
                    </a:cubicBezTo>
                    <a:cubicBezTo>
                      <a:pt x="6146" y="4949"/>
                      <a:pt x="7852" y="4193"/>
                      <a:pt x="9519" y="3456"/>
                    </a:cubicBezTo>
                    <a:cubicBezTo>
                      <a:pt x="13073" y="1873"/>
                      <a:pt x="16708" y="244"/>
                      <a:pt x="20326" y="244"/>
                    </a:cubicBezTo>
                    <a:cubicBezTo>
                      <a:pt x="21405" y="244"/>
                      <a:pt x="22482" y="389"/>
                      <a:pt x="23554" y="722"/>
                    </a:cubicBezTo>
                    <a:cubicBezTo>
                      <a:pt x="23568" y="727"/>
                      <a:pt x="23583" y="729"/>
                      <a:pt x="23598" y="729"/>
                    </a:cubicBezTo>
                    <a:cubicBezTo>
                      <a:pt x="23646" y="729"/>
                      <a:pt x="23695" y="704"/>
                      <a:pt x="23710" y="645"/>
                    </a:cubicBezTo>
                    <a:cubicBezTo>
                      <a:pt x="23729" y="587"/>
                      <a:pt x="23690" y="509"/>
                      <a:pt x="23632" y="490"/>
                    </a:cubicBezTo>
                    <a:cubicBezTo>
                      <a:pt x="22532" y="149"/>
                      <a:pt x="21429" y="1"/>
                      <a:pt x="2032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9" name="Google Shape;1319;p70"/>
              <p:cNvSpPr/>
              <p:nvPr/>
            </p:nvSpPr>
            <p:spPr>
              <a:xfrm>
                <a:off x="7261892" y="3195622"/>
                <a:ext cx="147860" cy="16617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732" extrusionOk="0">
                    <a:moveTo>
                      <a:pt x="3074" y="0"/>
                    </a:moveTo>
                    <a:cubicBezTo>
                      <a:pt x="2130" y="0"/>
                      <a:pt x="1146" y="108"/>
                      <a:pt x="117" y="325"/>
                    </a:cubicBezTo>
                    <a:cubicBezTo>
                      <a:pt x="39" y="344"/>
                      <a:pt x="0" y="402"/>
                      <a:pt x="20" y="460"/>
                    </a:cubicBezTo>
                    <a:cubicBezTo>
                      <a:pt x="36" y="524"/>
                      <a:pt x="78" y="562"/>
                      <a:pt x="126" y="562"/>
                    </a:cubicBezTo>
                    <a:cubicBezTo>
                      <a:pt x="135" y="562"/>
                      <a:pt x="145" y="561"/>
                      <a:pt x="155" y="557"/>
                    </a:cubicBezTo>
                    <a:cubicBezTo>
                      <a:pt x="1184" y="348"/>
                      <a:pt x="2159" y="241"/>
                      <a:pt x="3090" y="241"/>
                    </a:cubicBezTo>
                    <a:cubicBezTo>
                      <a:pt x="4229" y="241"/>
                      <a:pt x="5305" y="401"/>
                      <a:pt x="6339" y="732"/>
                    </a:cubicBezTo>
                    <a:lnTo>
                      <a:pt x="6378" y="732"/>
                    </a:lnTo>
                    <a:cubicBezTo>
                      <a:pt x="6417" y="732"/>
                      <a:pt x="6475" y="693"/>
                      <a:pt x="6495" y="654"/>
                    </a:cubicBezTo>
                    <a:cubicBezTo>
                      <a:pt x="6514" y="577"/>
                      <a:pt x="6475" y="518"/>
                      <a:pt x="6417" y="499"/>
                    </a:cubicBezTo>
                    <a:cubicBezTo>
                      <a:pt x="5355" y="166"/>
                      <a:pt x="4245" y="0"/>
                      <a:pt x="307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0" name="Google Shape;1320;p70"/>
              <p:cNvSpPr/>
              <p:nvPr/>
            </p:nvSpPr>
            <p:spPr>
              <a:xfrm>
                <a:off x="6846051" y="3222862"/>
                <a:ext cx="352943" cy="124034"/>
              </a:xfrm>
              <a:custGeom>
                <a:avLst/>
                <a:gdLst/>
                <a:ahLst/>
                <a:cxnLst/>
                <a:rect l="l" t="t" r="r" b="b"/>
                <a:pathLst>
                  <a:path w="15549" h="5464" extrusionOk="0">
                    <a:moveTo>
                      <a:pt x="15425" y="1"/>
                    </a:moveTo>
                    <a:cubicBezTo>
                      <a:pt x="15408" y="1"/>
                      <a:pt x="15390" y="5"/>
                      <a:pt x="15374" y="16"/>
                    </a:cubicBezTo>
                    <a:cubicBezTo>
                      <a:pt x="13765" y="578"/>
                      <a:pt x="12117" y="1315"/>
                      <a:pt x="10527" y="2013"/>
                    </a:cubicBezTo>
                    <a:cubicBezTo>
                      <a:pt x="7115" y="3545"/>
                      <a:pt x="3587" y="5115"/>
                      <a:pt x="117" y="5212"/>
                    </a:cubicBezTo>
                    <a:cubicBezTo>
                      <a:pt x="59" y="5212"/>
                      <a:pt x="0" y="5270"/>
                      <a:pt x="0" y="5347"/>
                    </a:cubicBezTo>
                    <a:cubicBezTo>
                      <a:pt x="0" y="5406"/>
                      <a:pt x="59" y="5464"/>
                      <a:pt x="117" y="5464"/>
                    </a:cubicBezTo>
                    <a:lnTo>
                      <a:pt x="136" y="5464"/>
                    </a:lnTo>
                    <a:cubicBezTo>
                      <a:pt x="3645" y="5347"/>
                      <a:pt x="7193" y="3777"/>
                      <a:pt x="10624" y="2246"/>
                    </a:cubicBezTo>
                    <a:cubicBezTo>
                      <a:pt x="12214" y="1548"/>
                      <a:pt x="13842" y="811"/>
                      <a:pt x="15451" y="230"/>
                    </a:cubicBezTo>
                    <a:cubicBezTo>
                      <a:pt x="15529" y="210"/>
                      <a:pt x="15548" y="152"/>
                      <a:pt x="15529" y="74"/>
                    </a:cubicBezTo>
                    <a:cubicBezTo>
                      <a:pt x="15515" y="33"/>
                      <a:pt x="15470" y="1"/>
                      <a:pt x="1542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1" name="Google Shape;1321;p70"/>
              <p:cNvSpPr/>
              <p:nvPr/>
            </p:nvSpPr>
            <p:spPr>
              <a:xfrm>
                <a:off x="6793253" y="3388211"/>
                <a:ext cx="609915" cy="141763"/>
              </a:xfrm>
              <a:custGeom>
                <a:avLst/>
                <a:gdLst/>
                <a:ahLst/>
                <a:cxnLst/>
                <a:rect l="l" t="t" r="r" b="b"/>
                <a:pathLst>
                  <a:path w="26870" h="6245" extrusionOk="0">
                    <a:moveTo>
                      <a:pt x="23507" y="1"/>
                    </a:moveTo>
                    <a:cubicBezTo>
                      <a:pt x="19929" y="1"/>
                      <a:pt x="16345" y="1521"/>
                      <a:pt x="12853" y="3007"/>
                    </a:cubicBezTo>
                    <a:cubicBezTo>
                      <a:pt x="9389" y="4489"/>
                      <a:pt x="5831" y="5998"/>
                      <a:pt x="2302" y="5998"/>
                    </a:cubicBezTo>
                    <a:cubicBezTo>
                      <a:pt x="1585" y="5998"/>
                      <a:pt x="869" y="5936"/>
                      <a:pt x="155" y="5798"/>
                    </a:cubicBezTo>
                    <a:cubicBezTo>
                      <a:pt x="147" y="5796"/>
                      <a:pt x="140" y="5795"/>
                      <a:pt x="132" y="5795"/>
                    </a:cubicBezTo>
                    <a:cubicBezTo>
                      <a:pt x="82" y="5795"/>
                      <a:pt x="36" y="5845"/>
                      <a:pt x="20" y="5895"/>
                    </a:cubicBezTo>
                    <a:cubicBezTo>
                      <a:pt x="0" y="5953"/>
                      <a:pt x="39" y="6031"/>
                      <a:pt x="116" y="6031"/>
                    </a:cubicBezTo>
                    <a:cubicBezTo>
                      <a:pt x="834" y="6186"/>
                      <a:pt x="1570" y="6244"/>
                      <a:pt x="2307" y="6244"/>
                    </a:cubicBezTo>
                    <a:cubicBezTo>
                      <a:pt x="5874" y="6244"/>
                      <a:pt x="9461" y="4713"/>
                      <a:pt x="12950" y="3239"/>
                    </a:cubicBezTo>
                    <a:cubicBezTo>
                      <a:pt x="16416" y="1752"/>
                      <a:pt x="19974" y="241"/>
                      <a:pt x="23510" y="241"/>
                    </a:cubicBezTo>
                    <a:cubicBezTo>
                      <a:pt x="24581" y="241"/>
                      <a:pt x="25650" y="380"/>
                      <a:pt x="26714" y="700"/>
                    </a:cubicBezTo>
                    <a:cubicBezTo>
                      <a:pt x="26724" y="703"/>
                      <a:pt x="26735" y="705"/>
                      <a:pt x="26745" y="705"/>
                    </a:cubicBezTo>
                    <a:cubicBezTo>
                      <a:pt x="26792" y="705"/>
                      <a:pt x="26834" y="670"/>
                      <a:pt x="26850" y="622"/>
                    </a:cubicBezTo>
                    <a:cubicBezTo>
                      <a:pt x="26869" y="564"/>
                      <a:pt x="26850" y="487"/>
                      <a:pt x="26772" y="467"/>
                    </a:cubicBezTo>
                    <a:cubicBezTo>
                      <a:pt x="25686" y="141"/>
                      <a:pt x="24597" y="1"/>
                      <a:pt x="2350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2" name="Google Shape;1322;p70"/>
              <p:cNvSpPr/>
              <p:nvPr/>
            </p:nvSpPr>
            <p:spPr>
              <a:xfrm>
                <a:off x="7205553" y="3286605"/>
                <a:ext cx="179116" cy="28171"/>
              </a:xfrm>
              <a:custGeom>
                <a:avLst/>
                <a:gdLst/>
                <a:ahLst/>
                <a:cxnLst/>
                <a:rect l="l" t="t" r="r" b="b"/>
                <a:pathLst>
                  <a:path w="7891" h="1241" extrusionOk="0">
                    <a:moveTo>
                      <a:pt x="5569" y="1"/>
                    </a:moveTo>
                    <a:cubicBezTo>
                      <a:pt x="3924" y="1"/>
                      <a:pt x="2138" y="332"/>
                      <a:pt x="98" y="1008"/>
                    </a:cubicBezTo>
                    <a:cubicBezTo>
                      <a:pt x="40" y="1027"/>
                      <a:pt x="1" y="1105"/>
                      <a:pt x="20" y="1163"/>
                    </a:cubicBezTo>
                    <a:cubicBezTo>
                      <a:pt x="40" y="1221"/>
                      <a:pt x="78" y="1241"/>
                      <a:pt x="137" y="1241"/>
                    </a:cubicBezTo>
                    <a:lnTo>
                      <a:pt x="175" y="1241"/>
                    </a:lnTo>
                    <a:cubicBezTo>
                      <a:pt x="2176" y="565"/>
                      <a:pt x="3932" y="233"/>
                      <a:pt x="5554" y="233"/>
                    </a:cubicBezTo>
                    <a:cubicBezTo>
                      <a:pt x="6306" y="233"/>
                      <a:pt x="7030" y="305"/>
                      <a:pt x="7736" y="446"/>
                    </a:cubicBezTo>
                    <a:cubicBezTo>
                      <a:pt x="7744" y="448"/>
                      <a:pt x="7751" y="450"/>
                      <a:pt x="7759" y="450"/>
                    </a:cubicBezTo>
                    <a:cubicBezTo>
                      <a:pt x="7809" y="450"/>
                      <a:pt x="7855" y="399"/>
                      <a:pt x="7872" y="349"/>
                    </a:cubicBezTo>
                    <a:cubicBezTo>
                      <a:pt x="7891" y="291"/>
                      <a:pt x="7833" y="213"/>
                      <a:pt x="7775" y="213"/>
                    </a:cubicBezTo>
                    <a:cubicBezTo>
                      <a:pt x="7063" y="72"/>
                      <a:pt x="6331" y="1"/>
                      <a:pt x="556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3" name="Google Shape;1323;p70"/>
              <p:cNvSpPr/>
              <p:nvPr/>
            </p:nvSpPr>
            <p:spPr>
              <a:xfrm>
                <a:off x="6819652" y="3334207"/>
                <a:ext cx="327407" cy="103786"/>
              </a:xfrm>
              <a:custGeom>
                <a:avLst/>
                <a:gdLst/>
                <a:ahLst/>
                <a:cxnLst/>
                <a:rect l="l" t="t" r="r" b="b"/>
                <a:pathLst>
                  <a:path w="14424" h="4572" extrusionOk="0">
                    <a:moveTo>
                      <a:pt x="14301" y="0"/>
                    </a:moveTo>
                    <a:cubicBezTo>
                      <a:pt x="14283" y="0"/>
                      <a:pt x="14265" y="5"/>
                      <a:pt x="14249" y="16"/>
                    </a:cubicBezTo>
                    <a:cubicBezTo>
                      <a:pt x="13396" y="365"/>
                      <a:pt x="12524" y="753"/>
                      <a:pt x="11690" y="1121"/>
                    </a:cubicBezTo>
                    <a:cubicBezTo>
                      <a:pt x="8139" y="2697"/>
                      <a:pt x="4485" y="4325"/>
                      <a:pt x="889" y="4325"/>
                    </a:cubicBezTo>
                    <a:cubicBezTo>
                      <a:pt x="638" y="4325"/>
                      <a:pt x="387" y="4317"/>
                      <a:pt x="136" y="4300"/>
                    </a:cubicBezTo>
                    <a:cubicBezTo>
                      <a:pt x="78" y="4300"/>
                      <a:pt x="20" y="4339"/>
                      <a:pt x="20" y="4417"/>
                    </a:cubicBezTo>
                    <a:cubicBezTo>
                      <a:pt x="0" y="4475"/>
                      <a:pt x="58" y="4533"/>
                      <a:pt x="117" y="4533"/>
                    </a:cubicBezTo>
                    <a:cubicBezTo>
                      <a:pt x="388" y="4552"/>
                      <a:pt x="640" y="4572"/>
                      <a:pt x="911" y="4572"/>
                    </a:cubicBezTo>
                    <a:cubicBezTo>
                      <a:pt x="4556" y="4572"/>
                      <a:pt x="8220" y="2924"/>
                      <a:pt x="11787" y="1354"/>
                    </a:cubicBezTo>
                    <a:cubicBezTo>
                      <a:pt x="12621" y="966"/>
                      <a:pt x="13493" y="578"/>
                      <a:pt x="14346" y="229"/>
                    </a:cubicBezTo>
                    <a:cubicBezTo>
                      <a:pt x="14404" y="210"/>
                      <a:pt x="14423" y="132"/>
                      <a:pt x="14404" y="74"/>
                    </a:cubicBezTo>
                    <a:cubicBezTo>
                      <a:pt x="14390" y="32"/>
                      <a:pt x="14346" y="0"/>
                      <a:pt x="1430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4" name="Google Shape;1324;p70"/>
              <p:cNvSpPr/>
              <p:nvPr/>
            </p:nvSpPr>
            <p:spPr>
              <a:xfrm>
                <a:off x="7054629" y="3483734"/>
                <a:ext cx="269321" cy="90688"/>
              </a:xfrm>
              <a:custGeom>
                <a:avLst/>
                <a:gdLst/>
                <a:ahLst/>
                <a:cxnLst/>
                <a:rect l="l" t="t" r="r" b="b"/>
                <a:pathLst>
                  <a:path w="11865" h="3995" extrusionOk="0">
                    <a:moveTo>
                      <a:pt x="11729" y="1"/>
                    </a:moveTo>
                    <a:cubicBezTo>
                      <a:pt x="8259" y="136"/>
                      <a:pt x="4750" y="1687"/>
                      <a:pt x="1338" y="3219"/>
                    </a:cubicBezTo>
                    <a:cubicBezTo>
                      <a:pt x="931" y="3393"/>
                      <a:pt x="504" y="3587"/>
                      <a:pt x="78" y="3762"/>
                    </a:cubicBezTo>
                    <a:cubicBezTo>
                      <a:pt x="20" y="3800"/>
                      <a:pt x="0" y="3859"/>
                      <a:pt x="20" y="3917"/>
                    </a:cubicBezTo>
                    <a:cubicBezTo>
                      <a:pt x="39" y="3975"/>
                      <a:pt x="97" y="3994"/>
                      <a:pt x="136" y="3994"/>
                    </a:cubicBezTo>
                    <a:lnTo>
                      <a:pt x="175" y="3994"/>
                    </a:lnTo>
                    <a:cubicBezTo>
                      <a:pt x="601" y="3800"/>
                      <a:pt x="1028" y="3626"/>
                      <a:pt x="1435" y="3432"/>
                    </a:cubicBezTo>
                    <a:cubicBezTo>
                      <a:pt x="4828" y="1920"/>
                      <a:pt x="8317" y="369"/>
                      <a:pt x="11748" y="233"/>
                    </a:cubicBezTo>
                    <a:cubicBezTo>
                      <a:pt x="11807" y="233"/>
                      <a:pt x="11865" y="175"/>
                      <a:pt x="11865" y="117"/>
                    </a:cubicBezTo>
                    <a:cubicBezTo>
                      <a:pt x="11865" y="40"/>
                      <a:pt x="11807" y="1"/>
                      <a:pt x="1174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5" name="Google Shape;1325;p70"/>
              <p:cNvSpPr/>
              <p:nvPr/>
            </p:nvSpPr>
            <p:spPr>
              <a:xfrm>
                <a:off x="6762882" y="3608563"/>
                <a:ext cx="197593" cy="26582"/>
              </a:xfrm>
              <a:custGeom>
                <a:avLst/>
                <a:gdLst/>
                <a:ahLst/>
                <a:cxnLst/>
                <a:rect l="l" t="t" r="r" b="b"/>
                <a:pathLst>
                  <a:path w="8705" h="1171" extrusionOk="0">
                    <a:moveTo>
                      <a:pt x="8574" y="0"/>
                    </a:moveTo>
                    <a:cubicBezTo>
                      <a:pt x="8559" y="0"/>
                      <a:pt x="8544" y="3"/>
                      <a:pt x="8530" y="7"/>
                    </a:cubicBezTo>
                    <a:cubicBezTo>
                      <a:pt x="6642" y="626"/>
                      <a:pt x="4955" y="931"/>
                      <a:pt x="3391" y="931"/>
                    </a:cubicBezTo>
                    <a:cubicBezTo>
                      <a:pt x="2258" y="931"/>
                      <a:pt x="1190" y="771"/>
                      <a:pt x="156" y="453"/>
                    </a:cubicBezTo>
                    <a:cubicBezTo>
                      <a:pt x="145" y="450"/>
                      <a:pt x="135" y="448"/>
                      <a:pt x="125" y="448"/>
                    </a:cubicBezTo>
                    <a:cubicBezTo>
                      <a:pt x="78" y="448"/>
                      <a:pt x="36" y="483"/>
                      <a:pt x="20" y="531"/>
                    </a:cubicBezTo>
                    <a:cubicBezTo>
                      <a:pt x="0" y="608"/>
                      <a:pt x="20" y="666"/>
                      <a:pt x="97" y="686"/>
                    </a:cubicBezTo>
                    <a:cubicBezTo>
                      <a:pt x="1144" y="1015"/>
                      <a:pt x="2210" y="1171"/>
                      <a:pt x="3354" y="1171"/>
                    </a:cubicBezTo>
                    <a:cubicBezTo>
                      <a:pt x="4963" y="1171"/>
                      <a:pt x="6669" y="860"/>
                      <a:pt x="8608" y="240"/>
                    </a:cubicBezTo>
                    <a:cubicBezTo>
                      <a:pt x="8666" y="221"/>
                      <a:pt x="8705" y="143"/>
                      <a:pt x="8685" y="85"/>
                    </a:cubicBezTo>
                    <a:cubicBezTo>
                      <a:pt x="8671" y="26"/>
                      <a:pt x="8622" y="0"/>
                      <a:pt x="857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6" name="Google Shape;1326;p70"/>
              <p:cNvSpPr/>
              <p:nvPr/>
            </p:nvSpPr>
            <p:spPr>
              <a:xfrm>
                <a:off x="6751874" y="3594534"/>
                <a:ext cx="657878" cy="146235"/>
              </a:xfrm>
              <a:custGeom>
                <a:avLst/>
                <a:gdLst/>
                <a:ahLst/>
                <a:cxnLst/>
                <a:rect l="l" t="t" r="r" b="b"/>
                <a:pathLst>
                  <a:path w="28983" h="6442" extrusionOk="0">
                    <a:moveTo>
                      <a:pt x="25580" y="1"/>
                    </a:moveTo>
                    <a:cubicBezTo>
                      <a:pt x="21918" y="1"/>
                      <a:pt x="18251" y="1629"/>
                      <a:pt x="14676" y="3223"/>
                    </a:cubicBezTo>
                    <a:cubicBezTo>
                      <a:pt x="13028" y="3960"/>
                      <a:pt x="11303" y="4716"/>
                      <a:pt x="9616" y="5317"/>
                    </a:cubicBezTo>
                    <a:lnTo>
                      <a:pt x="9578" y="5317"/>
                    </a:lnTo>
                    <a:cubicBezTo>
                      <a:pt x="7892" y="5910"/>
                      <a:pt x="6118" y="6201"/>
                      <a:pt x="4297" y="6201"/>
                    </a:cubicBezTo>
                    <a:cubicBezTo>
                      <a:pt x="3856" y="6201"/>
                      <a:pt x="3413" y="6184"/>
                      <a:pt x="2967" y="6150"/>
                    </a:cubicBezTo>
                    <a:lnTo>
                      <a:pt x="137" y="5918"/>
                    </a:lnTo>
                    <a:cubicBezTo>
                      <a:pt x="78" y="5918"/>
                      <a:pt x="20" y="5976"/>
                      <a:pt x="20" y="6034"/>
                    </a:cubicBezTo>
                    <a:cubicBezTo>
                      <a:pt x="1" y="6112"/>
                      <a:pt x="59" y="6170"/>
                      <a:pt x="117" y="6170"/>
                    </a:cubicBezTo>
                    <a:lnTo>
                      <a:pt x="2948" y="6383"/>
                    </a:lnTo>
                    <a:cubicBezTo>
                      <a:pt x="3413" y="6422"/>
                      <a:pt x="3859" y="6441"/>
                      <a:pt x="4324" y="6441"/>
                    </a:cubicBezTo>
                    <a:cubicBezTo>
                      <a:pt x="6166" y="6441"/>
                      <a:pt x="7949" y="6150"/>
                      <a:pt x="9655" y="5549"/>
                    </a:cubicBezTo>
                    <a:lnTo>
                      <a:pt x="9694" y="5549"/>
                    </a:lnTo>
                    <a:cubicBezTo>
                      <a:pt x="11400" y="4948"/>
                      <a:pt x="13106" y="4192"/>
                      <a:pt x="14773" y="3436"/>
                    </a:cubicBezTo>
                    <a:cubicBezTo>
                      <a:pt x="18326" y="1869"/>
                      <a:pt x="21960" y="243"/>
                      <a:pt x="25578" y="243"/>
                    </a:cubicBezTo>
                    <a:cubicBezTo>
                      <a:pt x="26657" y="243"/>
                      <a:pt x="27735" y="388"/>
                      <a:pt x="28808" y="722"/>
                    </a:cubicBezTo>
                    <a:cubicBezTo>
                      <a:pt x="28819" y="726"/>
                      <a:pt x="28830" y="727"/>
                      <a:pt x="28841" y="727"/>
                    </a:cubicBezTo>
                    <a:cubicBezTo>
                      <a:pt x="28892" y="727"/>
                      <a:pt x="28948" y="693"/>
                      <a:pt x="28964" y="645"/>
                    </a:cubicBezTo>
                    <a:cubicBezTo>
                      <a:pt x="28983" y="587"/>
                      <a:pt x="28944" y="509"/>
                      <a:pt x="28886" y="490"/>
                    </a:cubicBezTo>
                    <a:cubicBezTo>
                      <a:pt x="27786" y="149"/>
                      <a:pt x="26683" y="1"/>
                      <a:pt x="2558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7" name="Google Shape;1327;p70"/>
              <p:cNvSpPr/>
              <p:nvPr/>
            </p:nvSpPr>
            <p:spPr>
              <a:xfrm>
                <a:off x="7251314" y="3712053"/>
                <a:ext cx="144795" cy="19477"/>
              </a:xfrm>
              <a:custGeom>
                <a:avLst/>
                <a:gdLst/>
                <a:ahLst/>
                <a:cxnLst/>
                <a:rect l="l" t="t" r="r" b="b"/>
                <a:pathLst>
                  <a:path w="6379" h="858" extrusionOk="0">
                    <a:moveTo>
                      <a:pt x="2652" y="0"/>
                    </a:moveTo>
                    <a:cubicBezTo>
                      <a:pt x="1843" y="0"/>
                      <a:pt x="1001" y="79"/>
                      <a:pt x="117" y="237"/>
                    </a:cubicBezTo>
                    <a:cubicBezTo>
                      <a:pt x="40" y="256"/>
                      <a:pt x="1" y="314"/>
                      <a:pt x="1" y="372"/>
                    </a:cubicBezTo>
                    <a:cubicBezTo>
                      <a:pt x="17" y="437"/>
                      <a:pt x="60" y="474"/>
                      <a:pt x="118" y="474"/>
                    </a:cubicBezTo>
                    <a:cubicBezTo>
                      <a:pt x="130" y="474"/>
                      <a:pt x="143" y="473"/>
                      <a:pt x="156" y="469"/>
                    </a:cubicBezTo>
                    <a:cubicBezTo>
                      <a:pt x="1015" y="321"/>
                      <a:pt x="1834" y="247"/>
                      <a:pt x="2620" y="247"/>
                    </a:cubicBezTo>
                    <a:cubicBezTo>
                      <a:pt x="3892" y="247"/>
                      <a:pt x="5078" y="442"/>
                      <a:pt x="6205" y="838"/>
                    </a:cubicBezTo>
                    <a:cubicBezTo>
                      <a:pt x="6224" y="838"/>
                      <a:pt x="6243" y="857"/>
                      <a:pt x="6243" y="857"/>
                    </a:cubicBezTo>
                    <a:cubicBezTo>
                      <a:pt x="6301" y="857"/>
                      <a:pt x="6340" y="818"/>
                      <a:pt x="6360" y="760"/>
                    </a:cubicBezTo>
                    <a:cubicBezTo>
                      <a:pt x="6379" y="702"/>
                      <a:pt x="6360" y="644"/>
                      <a:pt x="6282" y="605"/>
                    </a:cubicBezTo>
                    <a:cubicBezTo>
                      <a:pt x="5140" y="200"/>
                      <a:pt x="3939" y="0"/>
                      <a:pt x="265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8" name="Google Shape;1328;p70"/>
              <p:cNvSpPr/>
              <p:nvPr/>
            </p:nvSpPr>
            <p:spPr>
              <a:xfrm>
                <a:off x="6839445" y="3734913"/>
                <a:ext cx="349856" cy="112775"/>
              </a:xfrm>
              <a:custGeom>
                <a:avLst/>
                <a:gdLst/>
                <a:ahLst/>
                <a:cxnLst/>
                <a:rect l="l" t="t" r="r" b="b"/>
                <a:pathLst>
                  <a:path w="15413" h="4968" extrusionOk="0">
                    <a:moveTo>
                      <a:pt x="15269" y="0"/>
                    </a:moveTo>
                    <a:cubicBezTo>
                      <a:pt x="15259" y="0"/>
                      <a:pt x="15248" y="2"/>
                      <a:pt x="15238" y="5"/>
                    </a:cubicBezTo>
                    <a:cubicBezTo>
                      <a:pt x="13629" y="529"/>
                      <a:pt x="12001" y="1207"/>
                      <a:pt x="10411" y="1866"/>
                    </a:cubicBezTo>
                    <a:cubicBezTo>
                      <a:pt x="7038" y="3262"/>
                      <a:pt x="3529" y="4716"/>
                      <a:pt x="156" y="4716"/>
                    </a:cubicBezTo>
                    <a:lnTo>
                      <a:pt x="117" y="4716"/>
                    </a:lnTo>
                    <a:cubicBezTo>
                      <a:pt x="59" y="4716"/>
                      <a:pt x="1" y="4774"/>
                      <a:pt x="1" y="4832"/>
                    </a:cubicBezTo>
                    <a:cubicBezTo>
                      <a:pt x="1" y="4910"/>
                      <a:pt x="39" y="4968"/>
                      <a:pt x="117" y="4968"/>
                    </a:cubicBezTo>
                    <a:lnTo>
                      <a:pt x="156" y="4968"/>
                    </a:lnTo>
                    <a:cubicBezTo>
                      <a:pt x="3587" y="4968"/>
                      <a:pt x="7115" y="3495"/>
                      <a:pt x="10508" y="2099"/>
                    </a:cubicBezTo>
                    <a:cubicBezTo>
                      <a:pt x="12078" y="1440"/>
                      <a:pt x="13707" y="761"/>
                      <a:pt x="15296" y="238"/>
                    </a:cubicBezTo>
                    <a:cubicBezTo>
                      <a:pt x="15374" y="218"/>
                      <a:pt x="15413" y="160"/>
                      <a:pt x="15374" y="83"/>
                    </a:cubicBezTo>
                    <a:cubicBezTo>
                      <a:pt x="15358" y="35"/>
                      <a:pt x="15316" y="0"/>
                      <a:pt x="1526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9" name="Google Shape;1329;p70"/>
              <p:cNvSpPr/>
              <p:nvPr/>
            </p:nvSpPr>
            <p:spPr>
              <a:xfrm>
                <a:off x="7612156" y="2947031"/>
                <a:ext cx="1092650" cy="1091203"/>
              </a:xfrm>
              <a:custGeom>
                <a:avLst/>
                <a:gdLst/>
                <a:ahLst/>
                <a:cxnLst/>
                <a:rect l="l" t="t" r="r" b="b"/>
                <a:pathLst>
                  <a:path w="48137" h="48070" extrusionOk="0">
                    <a:moveTo>
                      <a:pt x="11734" y="0"/>
                    </a:moveTo>
                    <a:cubicBezTo>
                      <a:pt x="5467" y="0"/>
                      <a:pt x="1" y="4818"/>
                      <a:pt x="1" y="11140"/>
                    </a:cubicBezTo>
                    <a:lnTo>
                      <a:pt x="1" y="14280"/>
                    </a:lnTo>
                    <a:lnTo>
                      <a:pt x="1" y="48070"/>
                    </a:lnTo>
                    <a:cubicBezTo>
                      <a:pt x="3223" y="43354"/>
                      <a:pt x="8726" y="40614"/>
                      <a:pt x="14496" y="40614"/>
                    </a:cubicBezTo>
                    <a:cubicBezTo>
                      <a:pt x="15842" y="40614"/>
                      <a:pt x="17203" y="40764"/>
                      <a:pt x="18553" y="41072"/>
                    </a:cubicBezTo>
                    <a:lnTo>
                      <a:pt x="48136" y="47818"/>
                    </a:lnTo>
                    <a:lnTo>
                      <a:pt x="36795" y="6448"/>
                    </a:lnTo>
                    <a:lnTo>
                      <a:pt x="15063" y="458"/>
                    </a:lnTo>
                    <a:cubicBezTo>
                      <a:pt x="13946" y="147"/>
                      <a:pt x="12828" y="0"/>
                      <a:pt x="1173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0" name="Google Shape;1330;p70"/>
              <p:cNvSpPr/>
              <p:nvPr/>
            </p:nvSpPr>
            <p:spPr>
              <a:xfrm>
                <a:off x="7609523" y="2944579"/>
                <a:ext cx="1097916" cy="1096742"/>
              </a:xfrm>
              <a:custGeom>
                <a:avLst/>
                <a:gdLst/>
                <a:ahLst/>
                <a:cxnLst/>
                <a:rect l="l" t="t" r="r" b="b"/>
                <a:pathLst>
                  <a:path w="48369" h="48314" extrusionOk="0">
                    <a:moveTo>
                      <a:pt x="11903" y="237"/>
                    </a:moveTo>
                    <a:cubicBezTo>
                      <a:pt x="12989" y="237"/>
                      <a:pt x="14074" y="372"/>
                      <a:pt x="15160" y="683"/>
                    </a:cubicBezTo>
                    <a:lnTo>
                      <a:pt x="36814" y="6653"/>
                    </a:lnTo>
                    <a:lnTo>
                      <a:pt x="48078" y="47771"/>
                    </a:lnTo>
                    <a:lnTo>
                      <a:pt x="18688" y="41063"/>
                    </a:lnTo>
                    <a:cubicBezTo>
                      <a:pt x="17337" y="40754"/>
                      <a:pt x="15973" y="40605"/>
                      <a:pt x="14623" y="40605"/>
                    </a:cubicBezTo>
                    <a:cubicBezTo>
                      <a:pt x="8944" y="40605"/>
                      <a:pt x="3506" y="43252"/>
                      <a:pt x="233" y="47810"/>
                    </a:cubicBezTo>
                    <a:lnTo>
                      <a:pt x="233" y="11248"/>
                    </a:lnTo>
                    <a:cubicBezTo>
                      <a:pt x="233" y="7894"/>
                      <a:pt x="1822" y="4773"/>
                      <a:pt x="4575" y="2679"/>
                    </a:cubicBezTo>
                    <a:cubicBezTo>
                      <a:pt x="6669" y="1070"/>
                      <a:pt x="9267" y="237"/>
                      <a:pt x="11903" y="237"/>
                    </a:cubicBezTo>
                    <a:close/>
                    <a:moveTo>
                      <a:pt x="11892" y="0"/>
                    </a:moveTo>
                    <a:cubicBezTo>
                      <a:pt x="9213" y="0"/>
                      <a:pt x="6570" y="856"/>
                      <a:pt x="4420" y="2485"/>
                    </a:cubicBezTo>
                    <a:cubicBezTo>
                      <a:pt x="1609" y="4637"/>
                      <a:pt x="0" y="7817"/>
                      <a:pt x="0" y="11248"/>
                    </a:cubicBezTo>
                    <a:lnTo>
                      <a:pt x="0" y="48178"/>
                    </a:lnTo>
                    <a:cubicBezTo>
                      <a:pt x="0" y="48236"/>
                      <a:pt x="20" y="48294"/>
                      <a:pt x="78" y="48294"/>
                    </a:cubicBezTo>
                    <a:cubicBezTo>
                      <a:pt x="97" y="48314"/>
                      <a:pt x="97" y="48314"/>
                      <a:pt x="117" y="48314"/>
                    </a:cubicBezTo>
                    <a:cubicBezTo>
                      <a:pt x="155" y="48314"/>
                      <a:pt x="194" y="48294"/>
                      <a:pt x="213" y="48256"/>
                    </a:cubicBezTo>
                    <a:cubicBezTo>
                      <a:pt x="3423" y="43568"/>
                      <a:pt x="8891" y="40846"/>
                      <a:pt x="14620" y="40846"/>
                    </a:cubicBezTo>
                    <a:cubicBezTo>
                      <a:pt x="15951" y="40846"/>
                      <a:pt x="17296" y="40993"/>
                      <a:pt x="18630" y="41296"/>
                    </a:cubicBezTo>
                    <a:lnTo>
                      <a:pt x="48213" y="48042"/>
                    </a:lnTo>
                    <a:cubicBezTo>
                      <a:pt x="48225" y="48048"/>
                      <a:pt x="48238" y="48050"/>
                      <a:pt x="48251" y="48050"/>
                    </a:cubicBezTo>
                    <a:cubicBezTo>
                      <a:pt x="48283" y="48050"/>
                      <a:pt x="48316" y="48037"/>
                      <a:pt x="48330" y="48023"/>
                    </a:cubicBezTo>
                    <a:cubicBezTo>
                      <a:pt x="48368" y="47984"/>
                      <a:pt x="48368" y="47945"/>
                      <a:pt x="48368" y="47907"/>
                    </a:cubicBezTo>
                    <a:lnTo>
                      <a:pt x="37028" y="6518"/>
                    </a:lnTo>
                    <a:cubicBezTo>
                      <a:pt x="37008" y="6479"/>
                      <a:pt x="36989" y="6440"/>
                      <a:pt x="36931" y="6421"/>
                    </a:cubicBezTo>
                    <a:lnTo>
                      <a:pt x="15218" y="450"/>
                    </a:lnTo>
                    <a:cubicBezTo>
                      <a:pt x="14125" y="148"/>
                      <a:pt x="13005" y="0"/>
                      <a:pt x="1189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1" name="Google Shape;1331;p70"/>
              <p:cNvSpPr/>
              <p:nvPr/>
            </p:nvSpPr>
            <p:spPr>
              <a:xfrm>
                <a:off x="7815446" y="3107817"/>
                <a:ext cx="538187" cy="149322"/>
              </a:xfrm>
              <a:custGeom>
                <a:avLst/>
                <a:gdLst/>
                <a:ahLst/>
                <a:cxnLst/>
                <a:rect l="l" t="t" r="r" b="b"/>
                <a:pathLst>
                  <a:path w="23710" h="6578" extrusionOk="0">
                    <a:moveTo>
                      <a:pt x="3403" y="1"/>
                    </a:moveTo>
                    <a:cubicBezTo>
                      <a:pt x="2300" y="1"/>
                      <a:pt x="1198" y="149"/>
                      <a:pt x="98" y="490"/>
                    </a:cubicBezTo>
                    <a:cubicBezTo>
                      <a:pt x="40" y="509"/>
                      <a:pt x="1" y="587"/>
                      <a:pt x="20" y="645"/>
                    </a:cubicBezTo>
                    <a:cubicBezTo>
                      <a:pt x="35" y="704"/>
                      <a:pt x="72" y="729"/>
                      <a:pt x="124" y="729"/>
                    </a:cubicBezTo>
                    <a:cubicBezTo>
                      <a:pt x="140" y="729"/>
                      <a:pt x="157" y="727"/>
                      <a:pt x="175" y="722"/>
                    </a:cubicBezTo>
                    <a:cubicBezTo>
                      <a:pt x="1244" y="389"/>
                      <a:pt x="2318" y="244"/>
                      <a:pt x="3396" y="244"/>
                    </a:cubicBezTo>
                    <a:cubicBezTo>
                      <a:pt x="7009" y="244"/>
                      <a:pt x="10652" y="1873"/>
                      <a:pt x="14191" y="3456"/>
                    </a:cubicBezTo>
                    <a:cubicBezTo>
                      <a:pt x="15859" y="4193"/>
                      <a:pt x="17584" y="4949"/>
                      <a:pt x="19271" y="5550"/>
                    </a:cubicBezTo>
                    <a:cubicBezTo>
                      <a:pt x="20860" y="6092"/>
                      <a:pt x="22256" y="6441"/>
                      <a:pt x="23574" y="6577"/>
                    </a:cubicBezTo>
                    <a:cubicBezTo>
                      <a:pt x="23652" y="6577"/>
                      <a:pt x="23691" y="6538"/>
                      <a:pt x="23710" y="6480"/>
                    </a:cubicBezTo>
                    <a:cubicBezTo>
                      <a:pt x="23710" y="6403"/>
                      <a:pt x="23652" y="6344"/>
                      <a:pt x="23594" y="6344"/>
                    </a:cubicBezTo>
                    <a:cubicBezTo>
                      <a:pt x="22314" y="6189"/>
                      <a:pt x="20918" y="5860"/>
                      <a:pt x="19348" y="5317"/>
                    </a:cubicBezTo>
                    <a:cubicBezTo>
                      <a:pt x="17662" y="4735"/>
                      <a:pt x="15956" y="3960"/>
                      <a:pt x="14288" y="3223"/>
                    </a:cubicBezTo>
                    <a:cubicBezTo>
                      <a:pt x="10728" y="1629"/>
                      <a:pt x="7064" y="1"/>
                      <a:pt x="340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2" name="Google Shape;1332;p70"/>
              <p:cNvSpPr/>
              <p:nvPr/>
            </p:nvSpPr>
            <p:spPr>
              <a:xfrm>
                <a:off x="7815446" y="3195622"/>
                <a:ext cx="147451" cy="16617"/>
              </a:xfrm>
              <a:custGeom>
                <a:avLst/>
                <a:gdLst/>
                <a:ahLst/>
                <a:cxnLst/>
                <a:rect l="l" t="t" r="r" b="b"/>
                <a:pathLst>
                  <a:path w="6496" h="732" extrusionOk="0">
                    <a:moveTo>
                      <a:pt x="3433" y="0"/>
                    </a:moveTo>
                    <a:cubicBezTo>
                      <a:pt x="2264" y="0"/>
                      <a:pt x="1160" y="166"/>
                      <a:pt x="98" y="499"/>
                    </a:cubicBezTo>
                    <a:cubicBezTo>
                      <a:pt x="40" y="518"/>
                      <a:pt x="1" y="577"/>
                      <a:pt x="20" y="654"/>
                    </a:cubicBezTo>
                    <a:cubicBezTo>
                      <a:pt x="40" y="693"/>
                      <a:pt x="78" y="732"/>
                      <a:pt x="137" y="732"/>
                    </a:cubicBezTo>
                    <a:lnTo>
                      <a:pt x="175" y="732"/>
                    </a:lnTo>
                    <a:cubicBezTo>
                      <a:pt x="1210" y="401"/>
                      <a:pt x="2285" y="241"/>
                      <a:pt x="3421" y="241"/>
                    </a:cubicBezTo>
                    <a:cubicBezTo>
                      <a:pt x="4350" y="241"/>
                      <a:pt x="5320" y="348"/>
                      <a:pt x="6340" y="557"/>
                    </a:cubicBezTo>
                    <a:cubicBezTo>
                      <a:pt x="6353" y="561"/>
                      <a:pt x="6366" y="562"/>
                      <a:pt x="6378" y="562"/>
                    </a:cubicBezTo>
                    <a:cubicBezTo>
                      <a:pt x="6436" y="562"/>
                      <a:pt x="6479" y="524"/>
                      <a:pt x="6495" y="460"/>
                    </a:cubicBezTo>
                    <a:cubicBezTo>
                      <a:pt x="6495" y="402"/>
                      <a:pt x="6456" y="344"/>
                      <a:pt x="6398" y="325"/>
                    </a:cubicBezTo>
                    <a:cubicBezTo>
                      <a:pt x="5360" y="108"/>
                      <a:pt x="4375" y="0"/>
                      <a:pt x="343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3" name="Google Shape;1333;p70"/>
              <p:cNvSpPr/>
              <p:nvPr/>
            </p:nvSpPr>
            <p:spPr>
              <a:xfrm>
                <a:off x="8025796" y="3222862"/>
                <a:ext cx="352920" cy="124034"/>
              </a:xfrm>
              <a:custGeom>
                <a:avLst/>
                <a:gdLst/>
                <a:ahLst/>
                <a:cxnLst/>
                <a:rect l="l" t="t" r="r" b="b"/>
                <a:pathLst>
                  <a:path w="15548" h="5464" extrusionOk="0">
                    <a:moveTo>
                      <a:pt x="127" y="1"/>
                    </a:moveTo>
                    <a:cubicBezTo>
                      <a:pt x="86" y="1"/>
                      <a:pt x="48" y="33"/>
                      <a:pt x="20" y="74"/>
                    </a:cubicBezTo>
                    <a:cubicBezTo>
                      <a:pt x="0" y="152"/>
                      <a:pt x="39" y="210"/>
                      <a:pt x="97" y="230"/>
                    </a:cubicBezTo>
                    <a:cubicBezTo>
                      <a:pt x="1706" y="811"/>
                      <a:pt x="3354" y="1548"/>
                      <a:pt x="4924" y="2246"/>
                    </a:cubicBezTo>
                    <a:cubicBezTo>
                      <a:pt x="8356" y="3777"/>
                      <a:pt x="11923" y="5347"/>
                      <a:pt x="15432" y="5464"/>
                    </a:cubicBezTo>
                    <a:cubicBezTo>
                      <a:pt x="15490" y="5464"/>
                      <a:pt x="15548" y="5406"/>
                      <a:pt x="15548" y="5347"/>
                    </a:cubicBezTo>
                    <a:cubicBezTo>
                      <a:pt x="15548" y="5270"/>
                      <a:pt x="15509" y="5212"/>
                      <a:pt x="15432" y="5212"/>
                    </a:cubicBezTo>
                    <a:cubicBezTo>
                      <a:pt x="11981" y="5115"/>
                      <a:pt x="8433" y="3545"/>
                      <a:pt x="5021" y="2013"/>
                    </a:cubicBezTo>
                    <a:cubicBezTo>
                      <a:pt x="3432" y="1315"/>
                      <a:pt x="1803" y="578"/>
                      <a:pt x="175" y="16"/>
                    </a:cubicBezTo>
                    <a:cubicBezTo>
                      <a:pt x="159" y="5"/>
                      <a:pt x="142" y="1"/>
                      <a:pt x="12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4" name="Google Shape;1334;p70"/>
              <p:cNvSpPr/>
              <p:nvPr/>
            </p:nvSpPr>
            <p:spPr>
              <a:xfrm>
                <a:off x="7821620" y="3388211"/>
                <a:ext cx="609915" cy="141763"/>
              </a:xfrm>
              <a:custGeom>
                <a:avLst/>
                <a:gdLst/>
                <a:ahLst/>
                <a:cxnLst/>
                <a:rect l="l" t="t" r="r" b="b"/>
                <a:pathLst>
                  <a:path w="26870" h="6245" extrusionOk="0">
                    <a:moveTo>
                      <a:pt x="3362" y="1"/>
                    </a:moveTo>
                    <a:cubicBezTo>
                      <a:pt x="2272" y="1"/>
                      <a:pt x="1183" y="141"/>
                      <a:pt x="97" y="467"/>
                    </a:cubicBezTo>
                    <a:cubicBezTo>
                      <a:pt x="39" y="487"/>
                      <a:pt x="0" y="564"/>
                      <a:pt x="20" y="622"/>
                    </a:cubicBezTo>
                    <a:cubicBezTo>
                      <a:pt x="36" y="670"/>
                      <a:pt x="78" y="705"/>
                      <a:pt x="135" y="705"/>
                    </a:cubicBezTo>
                    <a:cubicBezTo>
                      <a:pt x="148" y="705"/>
                      <a:pt x="161" y="703"/>
                      <a:pt x="175" y="700"/>
                    </a:cubicBezTo>
                    <a:cubicBezTo>
                      <a:pt x="1234" y="380"/>
                      <a:pt x="2300" y="241"/>
                      <a:pt x="3369" y="241"/>
                    </a:cubicBezTo>
                    <a:cubicBezTo>
                      <a:pt x="6895" y="241"/>
                      <a:pt x="10453" y="1752"/>
                      <a:pt x="13919" y="3239"/>
                    </a:cubicBezTo>
                    <a:cubicBezTo>
                      <a:pt x="17409" y="4713"/>
                      <a:pt x="20995" y="6244"/>
                      <a:pt x="24582" y="6244"/>
                    </a:cubicBezTo>
                    <a:cubicBezTo>
                      <a:pt x="25299" y="6244"/>
                      <a:pt x="26036" y="6186"/>
                      <a:pt x="26772" y="6031"/>
                    </a:cubicBezTo>
                    <a:cubicBezTo>
                      <a:pt x="26831" y="6031"/>
                      <a:pt x="26869" y="5953"/>
                      <a:pt x="26869" y="5895"/>
                    </a:cubicBezTo>
                    <a:cubicBezTo>
                      <a:pt x="26853" y="5845"/>
                      <a:pt x="26792" y="5795"/>
                      <a:pt x="26738" y="5795"/>
                    </a:cubicBezTo>
                    <a:cubicBezTo>
                      <a:pt x="26730" y="5795"/>
                      <a:pt x="26722" y="5796"/>
                      <a:pt x="26714" y="5798"/>
                    </a:cubicBezTo>
                    <a:cubicBezTo>
                      <a:pt x="26008" y="5935"/>
                      <a:pt x="25299" y="5997"/>
                      <a:pt x="24588" y="5997"/>
                    </a:cubicBezTo>
                    <a:cubicBezTo>
                      <a:pt x="21061" y="5997"/>
                      <a:pt x="17485" y="4475"/>
                      <a:pt x="14016" y="3007"/>
                    </a:cubicBezTo>
                    <a:cubicBezTo>
                      <a:pt x="10524" y="1521"/>
                      <a:pt x="6941" y="1"/>
                      <a:pt x="336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5" name="Google Shape;1335;p70"/>
              <p:cNvSpPr/>
              <p:nvPr/>
            </p:nvSpPr>
            <p:spPr>
              <a:xfrm>
                <a:off x="7840528" y="3286605"/>
                <a:ext cx="178685" cy="28171"/>
              </a:xfrm>
              <a:custGeom>
                <a:avLst/>
                <a:gdLst/>
                <a:ahLst/>
                <a:cxnLst/>
                <a:rect l="l" t="t" r="r" b="b"/>
                <a:pathLst>
                  <a:path w="7872" h="1241" extrusionOk="0">
                    <a:moveTo>
                      <a:pt x="2316" y="1"/>
                    </a:moveTo>
                    <a:cubicBezTo>
                      <a:pt x="1552" y="1"/>
                      <a:pt x="816" y="72"/>
                      <a:pt x="98" y="213"/>
                    </a:cubicBezTo>
                    <a:cubicBezTo>
                      <a:pt x="40" y="213"/>
                      <a:pt x="1" y="291"/>
                      <a:pt x="1" y="349"/>
                    </a:cubicBezTo>
                    <a:cubicBezTo>
                      <a:pt x="18" y="399"/>
                      <a:pt x="64" y="450"/>
                      <a:pt x="126" y="450"/>
                    </a:cubicBezTo>
                    <a:cubicBezTo>
                      <a:pt x="136" y="450"/>
                      <a:pt x="146" y="448"/>
                      <a:pt x="156" y="446"/>
                    </a:cubicBezTo>
                    <a:cubicBezTo>
                      <a:pt x="856" y="305"/>
                      <a:pt x="1575" y="233"/>
                      <a:pt x="2324" y="233"/>
                    </a:cubicBezTo>
                    <a:cubicBezTo>
                      <a:pt x="3941" y="233"/>
                      <a:pt x="5697" y="565"/>
                      <a:pt x="7697" y="1241"/>
                    </a:cubicBezTo>
                    <a:lnTo>
                      <a:pt x="7736" y="1241"/>
                    </a:lnTo>
                    <a:cubicBezTo>
                      <a:pt x="7794" y="1241"/>
                      <a:pt x="7833" y="1221"/>
                      <a:pt x="7852" y="1163"/>
                    </a:cubicBezTo>
                    <a:cubicBezTo>
                      <a:pt x="7872" y="1105"/>
                      <a:pt x="7852" y="1027"/>
                      <a:pt x="7775" y="1008"/>
                    </a:cubicBezTo>
                    <a:cubicBezTo>
                      <a:pt x="5748" y="332"/>
                      <a:pt x="3965" y="1"/>
                      <a:pt x="231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6" name="Google Shape;1336;p70"/>
              <p:cNvSpPr/>
              <p:nvPr/>
            </p:nvSpPr>
            <p:spPr>
              <a:xfrm>
                <a:off x="8077708" y="3334207"/>
                <a:ext cx="327429" cy="103786"/>
              </a:xfrm>
              <a:custGeom>
                <a:avLst/>
                <a:gdLst/>
                <a:ahLst/>
                <a:cxnLst/>
                <a:rect l="l" t="t" r="r" b="b"/>
                <a:pathLst>
                  <a:path w="14425" h="4572" extrusionOk="0">
                    <a:moveTo>
                      <a:pt x="134" y="0"/>
                    </a:moveTo>
                    <a:cubicBezTo>
                      <a:pt x="86" y="0"/>
                      <a:pt x="48" y="32"/>
                      <a:pt x="20" y="74"/>
                    </a:cubicBezTo>
                    <a:cubicBezTo>
                      <a:pt x="1" y="132"/>
                      <a:pt x="40" y="210"/>
                      <a:pt x="98" y="229"/>
                    </a:cubicBezTo>
                    <a:cubicBezTo>
                      <a:pt x="951" y="578"/>
                      <a:pt x="1804" y="966"/>
                      <a:pt x="2637" y="1354"/>
                    </a:cubicBezTo>
                    <a:cubicBezTo>
                      <a:pt x="6204" y="2924"/>
                      <a:pt x="9888" y="4572"/>
                      <a:pt x="13532" y="4572"/>
                    </a:cubicBezTo>
                    <a:cubicBezTo>
                      <a:pt x="13784" y="4572"/>
                      <a:pt x="14056" y="4552"/>
                      <a:pt x="14308" y="4533"/>
                    </a:cubicBezTo>
                    <a:cubicBezTo>
                      <a:pt x="14366" y="4533"/>
                      <a:pt x="14424" y="4475"/>
                      <a:pt x="14424" y="4417"/>
                    </a:cubicBezTo>
                    <a:cubicBezTo>
                      <a:pt x="14424" y="4339"/>
                      <a:pt x="14347" y="4300"/>
                      <a:pt x="14288" y="4300"/>
                    </a:cubicBezTo>
                    <a:cubicBezTo>
                      <a:pt x="14038" y="4317"/>
                      <a:pt x="13787" y="4325"/>
                      <a:pt x="13536" y="4325"/>
                    </a:cubicBezTo>
                    <a:cubicBezTo>
                      <a:pt x="9939" y="4325"/>
                      <a:pt x="6286" y="2697"/>
                      <a:pt x="2734" y="1121"/>
                    </a:cubicBezTo>
                    <a:cubicBezTo>
                      <a:pt x="1901" y="753"/>
                      <a:pt x="1048" y="365"/>
                      <a:pt x="195" y="16"/>
                    </a:cubicBezTo>
                    <a:cubicBezTo>
                      <a:pt x="173" y="5"/>
                      <a:pt x="153" y="0"/>
                      <a:pt x="13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7" name="Google Shape;1337;p70"/>
              <p:cNvSpPr/>
              <p:nvPr/>
            </p:nvSpPr>
            <p:spPr>
              <a:xfrm>
                <a:off x="7901270" y="3483734"/>
                <a:ext cx="269321" cy="90688"/>
              </a:xfrm>
              <a:custGeom>
                <a:avLst/>
                <a:gdLst/>
                <a:ahLst/>
                <a:cxnLst/>
                <a:rect l="l" t="t" r="r" b="b"/>
                <a:pathLst>
                  <a:path w="11865" h="3995" extrusionOk="0">
                    <a:moveTo>
                      <a:pt x="116" y="1"/>
                    </a:moveTo>
                    <a:cubicBezTo>
                      <a:pt x="39" y="1"/>
                      <a:pt x="0" y="40"/>
                      <a:pt x="0" y="117"/>
                    </a:cubicBezTo>
                    <a:cubicBezTo>
                      <a:pt x="0" y="175"/>
                      <a:pt x="39" y="233"/>
                      <a:pt x="116" y="233"/>
                    </a:cubicBezTo>
                    <a:cubicBezTo>
                      <a:pt x="3528" y="369"/>
                      <a:pt x="7037" y="1920"/>
                      <a:pt x="10410" y="3432"/>
                    </a:cubicBezTo>
                    <a:cubicBezTo>
                      <a:pt x="10837" y="3626"/>
                      <a:pt x="11244" y="3800"/>
                      <a:pt x="11671" y="3994"/>
                    </a:cubicBezTo>
                    <a:lnTo>
                      <a:pt x="11729" y="3994"/>
                    </a:lnTo>
                    <a:cubicBezTo>
                      <a:pt x="11767" y="3994"/>
                      <a:pt x="11806" y="3975"/>
                      <a:pt x="11826" y="3917"/>
                    </a:cubicBezTo>
                    <a:cubicBezTo>
                      <a:pt x="11864" y="3859"/>
                      <a:pt x="11826" y="3800"/>
                      <a:pt x="11767" y="3762"/>
                    </a:cubicBezTo>
                    <a:cubicBezTo>
                      <a:pt x="11341" y="3587"/>
                      <a:pt x="10934" y="3393"/>
                      <a:pt x="10507" y="3219"/>
                    </a:cubicBezTo>
                    <a:cubicBezTo>
                      <a:pt x="7115" y="1687"/>
                      <a:pt x="3587" y="136"/>
                      <a:pt x="11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8" name="Google Shape;1338;p70"/>
              <p:cNvSpPr/>
              <p:nvPr/>
            </p:nvSpPr>
            <p:spPr>
              <a:xfrm>
                <a:off x="8264291" y="3608563"/>
                <a:ext cx="198047" cy="26582"/>
              </a:xfrm>
              <a:custGeom>
                <a:avLst/>
                <a:gdLst/>
                <a:ahLst/>
                <a:cxnLst/>
                <a:rect l="l" t="t" r="r" b="b"/>
                <a:pathLst>
                  <a:path w="8725" h="1171" extrusionOk="0">
                    <a:moveTo>
                      <a:pt x="134" y="0"/>
                    </a:moveTo>
                    <a:cubicBezTo>
                      <a:pt x="91" y="0"/>
                      <a:pt x="50" y="26"/>
                      <a:pt x="20" y="85"/>
                    </a:cubicBezTo>
                    <a:cubicBezTo>
                      <a:pt x="1" y="143"/>
                      <a:pt x="39" y="221"/>
                      <a:pt x="98" y="240"/>
                    </a:cubicBezTo>
                    <a:cubicBezTo>
                      <a:pt x="2036" y="860"/>
                      <a:pt x="3761" y="1171"/>
                      <a:pt x="5351" y="1171"/>
                    </a:cubicBezTo>
                    <a:cubicBezTo>
                      <a:pt x="6495" y="1171"/>
                      <a:pt x="7581" y="1015"/>
                      <a:pt x="8627" y="686"/>
                    </a:cubicBezTo>
                    <a:cubicBezTo>
                      <a:pt x="8686" y="666"/>
                      <a:pt x="8724" y="608"/>
                      <a:pt x="8705" y="531"/>
                    </a:cubicBezTo>
                    <a:cubicBezTo>
                      <a:pt x="8689" y="483"/>
                      <a:pt x="8634" y="448"/>
                      <a:pt x="8582" y="448"/>
                    </a:cubicBezTo>
                    <a:cubicBezTo>
                      <a:pt x="8571" y="448"/>
                      <a:pt x="8560" y="450"/>
                      <a:pt x="8550" y="453"/>
                    </a:cubicBezTo>
                    <a:cubicBezTo>
                      <a:pt x="7524" y="771"/>
                      <a:pt x="6460" y="931"/>
                      <a:pt x="5328" y="931"/>
                    </a:cubicBezTo>
                    <a:cubicBezTo>
                      <a:pt x="3766" y="931"/>
                      <a:pt x="2075" y="626"/>
                      <a:pt x="175" y="7"/>
                    </a:cubicBezTo>
                    <a:cubicBezTo>
                      <a:pt x="161" y="3"/>
                      <a:pt x="148" y="0"/>
                      <a:pt x="13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9" name="Google Shape;1339;p70"/>
              <p:cNvSpPr/>
              <p:nvPr/>
            </p:nvSpPr>
            <p:spPr>
              <a:xfrm>
                <a:off x="7815446" y="3594534"/>
                <a:ext cx="657447" cy="146235"/>
              </a:xfrm>
              <a:custGeom>
                <a:avLst/>
                <a:gdLst/>
                <a:ahLst/>
                <a:cxnLst/>
                <a:rect l="l" t="t" r="r" b="b"/>
                <a:pathLst>
                  <a:path w="28964" h="6442" extrusionOk="0">
                    <a:moveTo>
                      <a:pt x="3403" y="1"/>
                    </a:moveTo>
                    <a:cubicBezTo>
                      <a:pt x="2300" y="1"/>
                      <a:pt x="1198" y="149"/>
                      <a:pt x="98" y="490"/>
                    </a:cubicBezTo>
                    <a:cubicBezTo>
                      <a:pt x="40" y="509"/>
                      <a:pt x="1" y="587"/>
                      <a:pt x="20" y="645"/>
                    </a:cubicBezTo>
                    <a:cubicBezTo>
                      <a:pt x="36" y="693"/>
                      <a:pt x="78" y="727"/>
                      <a:pt x="136" y="727"/>
                    </a:cubicBezTo>
                    <a:cubicBezTo>
                      <a:pt x="148" y="727"/>
                      <a:pt x="162" y="726"/>
                      <a:pt x="175" y="722"/>
                    </a:cubicBezTo>
                    <a:cubicBezTo>
                      <a:pt x="1245" y="388"/>
                      <a:pt x="2320" y="243"/>
                      <a:pt x="3398" y="243"/>
                    </a:cubicBezTo>
                    <a:cubicBezTo>
                      <a:pt x="7011" y="243"/>
                      <a:pt x="10653" y="1869"/>
                      <a:pt x="14191" y="3436"/>
                    </a:cubicBezTo>
                    <a:cubicBezTo>
                      <a:pt x="15859" y="4192"/>
                      <a:pt x="17584" y="4948"/>
                      <a:pt x="19271" y="5549"/>
                    </a:cubicBezTo>
                    <a:lnTo>
                      <a:pt x="19309" y="5549"/>
                    </a:lnTo>
                    <a:cubicBezTo>
                      <a:pt x="21015" y="6150"/>
                      <a:pt x="22818" y="6441"/>
                      <a:pt x="24660" y="6441"/>
                    </a:cubicBezTo>
                    <a:cubicBezTo>
                      <a:pt x="25106" y="6441"/>
                      <a:pt x="25571" y="6422"/>
                      <a:pt x="26036" y="6383"/>
                    </a:cubicBezTo>
                    <a:lnTo>
                      <a:pt x="28847" y="6170"/>
                    </a:lnTo>
                    <a:cubicBezTo>
                      <a:pt x="28905" y="6170"/>
                      <a:pt x="28964" y="6112"/>
                      <a:pt x="28964" y="6034"/>
                    </a:cubicBezTo>
                    <a:cubicBezTo>
                      <a:pt x="28944" y="5976"/>
                      <a:pt x="28886" y="5918"/>
                      <a:pt x="28828" y="5918"/>
                    </a:cubicBezTo>
                    <a:lnTo>
                      <a:pt x="26017" y="6150"/>
                    </a:lnTo>
                    <a:cubicBezTo>
                      <a:pt x="25567" y="6184"/>
                      <a:pt x="25122" y="6201"/>
                      <a:pt x="24680" y="6201"/>
                    </a:cubicBezTo>
                    <a:cubicBezTo>
                      <a:pt x="22853" y="6201"/>
                      <a:pt x="21088" y="5910"/>
                      <a:pt x="19387" y="5317"/>
                    </a:cubicBezTo>
                    <a:lnTo>
                      <a:pt x="19348" y="5317"/>
                    </a:lnTo>
                    <a:cubicBezTo>
                      <a:pt x="17662" y="4716"/>
                      <a:pt x="15956" y="3960"/>
                      <a:pt x="14288" y="3223"/>
                    </a:cubicBezTo>
                    <a:cubicBezTo>
                      <a:pt x="10728" y="1629"/>
                      <a:pt x="7064" y="1"/>
                      <a:pt x="340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0" name="Google Shape;1340;p70"/>
              <p:cNvSpPr/>
              <p:nvPr/>
            </p:nvSpPr>
            <p:spPr>
              <a:xfrm>
                <a:off x="7828657" y="3712053"/>
                <a:ext cx="145227" cy="19477"/>
              </a:xfrm>
              <a:custGeom>
                <a:avLst/>
                <a:gdLst/>
                <a:ahLst/>
                <a:cxnLst/>
                <a:rect l="l" t="t" r="r" b="b"/>
                <a:pathLst>
                  <a:path w="6398" h="858" extrusionOk="0">
                    <a:moveTo>
                      <a:pt x="3740" y="0"/>
                    </a:moveTo>
                    <a:cubicBezTo>
                      <a:pt x="2448" y="0"/>
                      <a:pt x="1240" y="200"/>
                      <a:pt x="97" y="605"/>
                    </a:cubicBezTo>
                    <a:cubicBezTo>
                      <a:pt x="39" y="644"/>
                      <a:pt x="0" y="702"/>
                      <a:pt x="20" y="760"/>
                    </a:cubicBezTo>
                    <a:cubicBezTo>
                      <a:pt x="39" y="818"/>
                      <a:pt x="97" y="857"/>
                      <a:pt x="136" y="857"/>
                    </a:cubicBezTo>
                    <a:cubicBezTo>
                      <a:pt x="156" y="857"/>
                      <a:pt x="156" y="838"/>
                      <a:pt x="175" y="838"/>
                    </a:cubicBezTo>
                    <a:cubicBezTo>
                      <a:pt x="1313" y="442"/>
                      <a:pt x="2504" y="247"/>
                      <a:pt x="3778" y="247"/>
                    </a:cubicBezTo>
                    <a:cubicBezTo>
                      <a:pt x="4565" y="247"/>
                      <a:pt x="5384" y="321"/>
                      <a:pt x="6243" y="469"/>
                    </a:cubicBezTo>
                    <a:cubicBezTo>
                      <a:pt x="6253" y="473"/>
                      <a:pt x="6263" y="474"/>
                      <a:pt x="6272" y="474"/>
                    </a:cubicBezTo>
                    <a:cubicBezTo>
                      <a:pt x="6320" y="474"/>
                      <a:pt x="6362" y="437"/>
                      <a:pt x="6378" y="372"/>
                    </a:cubicBezTo>
                    <a:cubicBezTo>
                      <a:pt x="6398" y="314"/>
                      <a:pt x="6340" y="256"/>
                      <a:pt x="6282" y="237"/>
                    </a:cubicBezTo>
                    <a:cubicBezTo>
                      <a:pt x="5398" y="79"/>
                      <a:pt x="4553" y="0"/>
                      <a:pt x="374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1" name="Google Shape;1341;p70"/>
              <p:cNvSpPr/>
              <p:nvPr/>
            </p:nvSpPr>
            <p:spPr>
              <a:xfrm>
                <a:off x="8035919" y="3734913"/>
                <a:ext cx="349856" cy="112775"/>
              </a:xfrm>
              <a:custGeom>
                <a:avLst/>
                <a:gdLst/>
                <a:ahLst/>
                <a:cxnLst/>
                <a:rect l="l" t="t" r="r" b="b"/>
                <a:pathLst>
                  <a:path w="15413" h="4968" extrusionOk="0">
                    <a:moveTo>
                      <a:pt x="142" y="0"/>
                    </a:moveTo>
                    <a:cubicBezTo>
                      <a:pt x="91" y="0"/>
                      <a:pt x="36" y="35"/>
                      <a:pt x="20" y="83"/>
                    </a:cubicBezTo>
                    <a:cubicBezTo>
                      <a:pt x="0" y="160"/>
                      <a:pt x="39" y="218"/>
                      <a:pt x="97" y="238"/>
                    </a:cubicBezTo>
                    <a:cubicBezTo>
                      <a:pt x="1687" y="761"/>
                      <a:pt x="3315" y="1440"/>
                      <a:pt x="4886" y="2099"/>
                    </a:cubicBezTo>
                    <a:cubicBezTo>
                      <a:pt x="8297" y="3495"/>
                      <a:pt x="11826" y="4968"/>
                      <a:pt x="15257" y="4968"/>
                    </a:cubicBezTo>
                    <a:cubicBezTo>
                      <a:pt x="15335" y="4968"/>
                      <a:pt x="15412" y="4910"/>
                      <a:pt x="15412" y="4832"/>
                    </a:cubicBezTo>
                    <a:cubicBezTo>
                      <a:pt x="15412" y="4774"/>
                      <a:pt x="15354" y="4716"/>
                      <a:pt x="15276" y="4716"/>
                    </a:cubicBezTo>
                    <a:lnTo>
                      <a:pt x="15257" y="4716"/>
                    </a:lnTo>
                    <a:cubicBezTo>
                      <a:pt x="11865" y="4716"/>
                      <a:pt x="8375" y="3262"/>
                      <a:pt x="4982" y="1866"/>
                    </a:cubicBezTo>
                    <a:cubicBezTo>
                      <a:pt x="3412" y="1207"/>
                      <a:pt x="1784" y="529"/>
                      <a:pt x="175" y="5"/>
                    </a:cubicBezTo>
                    <a:cubicBezTo>
                      <a:pt x="164" y="2"/>
                      <a:pt x="154" y="0"/>
                      <a:pt x="14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2" name="Google Shape;1342;p70"/>
              <p:cNvSpPr/>
              <p:nvPr/>
            </p:nvSpPr>
            <p:spPr>
              <a:xfrm>
                <a:off x="7457714" y="4038211"/>
                <a:ext cx="309793" cy="140855"/>
              </a:xfrm>
              <a:custGeom>
                <a:avLst/>
                <a:gdLst/>
                <a:ahLst/>
                <a:cxnLst/>
                <a:rect l="l" t="t" r="r" b="b"/>
                <a:pathLst>
                  <a:path w="13648" h="6205" extrusionOk="0">
                    <a:moveTo>
                      <a:pt x="6204" y="1"/>
                    </a:moveTo>
                    <a:cubicBezTo>
                      <a:pt x="2772" y="1"/>
                      <a:pt x="0" y="2793"/>
                      <a:pt x="0" y="6204"/>
                    </a:cubicBezTo>
                    <a:lnTo>
                      <a:pt x="13648" y="6204"/>
                    </a:lnTo>
                    <a:cubicBezTo>
                      <a:pt x="13648" y="2793"/>
                      <a:pt x="10876" y="1"/>
                      <a:pt x="744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3" name="Google Shape;1343;p70"/>
              <p:cNvSpPr/>
              <p:nvPr/>
            </p:nvSpPr>
            <p:spPr>
              <a:xfrm>
                <a:off x="7455512" y="4036463"/>
                <a:ext cx="314196" cy="144805"/>
              </a:xfrm>
              <a:custGeom>
                <a:avLst/>
                <a:gdLst/>
                <a:ahLst/>
                <a:cxnLst/>
                <a:rect l="l" t="t" r="r" b="b"/>
                <a:pathLst>
                  <a:path w="13842" h="6379" extrusionOk="0">
                    <a:moveTo>
                      <a:pt x="7541" y="175"/>
                    </a:moveTo>
                    <a:cubicBezTo>
                      <a:pt x="10876" y="175"/>
                      <a:pt x="13609" y="2870"/>
                      <a:pt x="13648" y="6204"/>
                    </a:cubicBezTo>
                    <a:lnTo>
                      <a:pt x="175" y="6204"/>
                    </a:lnTo>
                    <a:cubicBezTo>
                      <a:pt x="233" y="2870"/>
                      <a:pt x="2947" y="175"/>
                      <a:pt x="6301" y="175"/>
                    </a:cubicBezTo>
                    <a:close/>
                    <a:moveTo>
                      <a:pt x="6301" y="0"/>
                    </a:moveTo>
                    <a:cubicBezTo>
                      <a:pt x="2811" y="0"/>
                      <a:pt x="0" y="2811"/>
                      <a:pt x="0" y="6281"/>
                    </a:cubicBezTo>
                    <a:cubicBezTo>
                      <a:pt x="0" y="6340"/>
                      <a:pt x="39" y="6378"/>
                      <a:pt x="97" y="6378"/>
                    </a:cubicBezTo>
                    <a:lnTo>
                      <a:pt x="13745" y="6378"/>
                    </a:lnTo>
                    <a:cubicBezTo>
                      <a:pt x="13784" y="6378"/>
                      <a:pt x="13842" y="6340"/>
                      <a:pt x="13842" y="6281"/>
                    </a:cubicBezTo>
                    <a:cubicBezTo>
                      <a:pt x="13842" y="2811"/>
                      <a:pt x="11011" y="0"/>
                      <a:pt x="754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4" name="Google Shape;1344;p70"/>
              <p:cNvSpPr/>
              <p:nvPr/>
            </p:nvSpPr>
            <p:spPr>
              <a:xfrm>
                <a:off x="7494236" y="4071671"/>
                <a:ext cx="236748" cy="107395"/>
              </a:xfrm>
              <a:custGeom>
                <a:avLst/>
                <a:gdLst/>
                <a:ahLst/>
                <a:cxnLst/>
                <a:rect l="l" t="t" r="r" b="b"/>
                <a:pathLst>
                  <a:path w="10430" h="4731" extrusionOk="0">
                    <a:moveTo>
                      <a:pt x="4730" y="0"/>
                    </a:moveTo>
                    <a:cubicBezTo>
                      <a:pt x="2113" y="0"/>
                      <a:pt x="0" y="2113"/>
                      <a:pt x="0" y="4730"/>
                    </a:cubicBezTo>
                    <a:lnTo>
                      <a:pt x="10430" y="4730"/>
                    </a:lnTo>
                    <a:cubicBezTo>
                      <a:pt x="10430" y="2113"/>
                      <a:pt x="8297" y="0"/>
                      <a:pt x="568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5" name="Google Shape;1345;p70"/>
              <p:cNvSpPr/>
              <p:nvPr/>
            </p:nvSpPr>
            <p:spPr>
              <a:xfrm>
                <a:off x="7492034" y="4069469"/>
                <a:ext cx="240720" cy="111799"/>
              </a:xfrm>
              <a:custGeom>
                <a:avLst/>
                <a:gdLst/>
                <a:ahLst/>
                <a:cxnLst/>
                <a:rect l="l" t="t" r="r" b="b"/>
                <a:pathLst>
                  <a:path w="10605" h="4925" extrusionOk="0">
                    <a:moveTo>
                      <a:pt x="4827" y="0"/>
                    </a:moveTo>
                    <a:cubicBezTo>
                      <a:pt x="2171" y="0"/>
                      <a:pt x="0" y="2172"/>
                      <a:pt x="0" y="4827"/>
                    </a:cubicBezTo>
                    <a:cubicBezTo>
                      <a:pt x="0" y="4886"/>
                      <a:pt x="39" y="4924"/>
                      <a:pt x="97" y="4924"/>
                    </a:cubicBezTo>
                    <a:cubicBezTo>
                      <a:pt x="136" y="4924"/>
                      <a:pt x="175" y="4886"/>
                      <a:pt x="175" y="4827"/>
                    </a:cubicBezTo>
                    <a:cubicBezTo>
                      <a:pt x="175" y="2269"/>
                      <a:pt x="2268" y="194"/>
                      <a:pt x="4827" y="194"/>
                    </a:cubicBezTo>
                    <a:lnTo>
                      <a:pt x="5777" y="194"/>
                    </a:lnTo>
                    <a:cubicBezTo>
                      <a:pt x="8356" y="194"/>
                      <a:pt x="10430" y="2269"/>
                      <a:pt x="10430" y="4827"/>
                    </a:cubicBezTo>
                    <a:cubicBezTo>
                      <a:pt x="10430" y="4886"/>
                      <a:pt x="10469" y="4924"/>
                      <a:pt x="10527" y="4924"/>
                    </a:cubicBezTo>
                    <a:cubicBezTo>
                      <a:pt x="10566" y="4924"/>
                      <a:pt x="10604" y="4886"/>
                      <a:pt x="10604" y="4827"/>
                    </a:cubicBezTo>
                    <a:cubicBezTo>
                      <a:pt x="10604" y="2172"/>
                      <a:pt x="8452" y="0"/>
                      <a:pt x="577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46" name="Google Shape;1346;p70"/>
            <p:cNvGrpSpPr/>
            <p:nvPr/>
          </p:nvGrpSpPr>
          <p:grpSpPr>
            <a:xfrm>
              <a:off x="4881631" y="1271718"/>
              <a:ext cx="1987401" cy="2992336"/>
              <a:chOff x="4751934" y="1222491"/>
              <a:chExt cx="1987401" cy="2992336"/>
            </a:xfrm>
          </p:grpSpPr>
          <p:sp>
            <p:nvSpPr>
              <p:cNvPr id="1347" name="Google Shape;1347;p70"/>
              <p:cNvSpPr/>
              <p:nvPr/>
            </p:nvSpPr>
            <p:spPr>
              <a:xfrm flipH="1">
                <a:off x="5461899" y="1233840"/>
                <a:ext cx="1195347" cy="1888990"/>
              </a:xfrm>
              <a:custGeom>
                <a:avLst/>
                <a:gdLst/>
                <a:ahLst/>
                <a:cxnLst/>
                <a:rect l="l" t="t" r="r" b="b"/>
                <a:pathLst>
                  <a:path w="37497" h="59256" extrusionOk="0">
                    <a:moveTo>
                      <a:pt x="37483" y="0"/>
                    </a:moveTo>
                    <a:cubicBezTo>
                      <a:pt x="37310" y="0"/>
                      <a:pt x="35204" y="3067"/>
                      <a:pt x="32162" y="5925"/>
                    </a:cubicBezTo>
                    <a:cubicBezTo>
                      <a:pt x="30436" y="7631"/>
                      <a:pt x="28343" y="9337"/>
                      <a:pt x="26133" y="11004"/>
                    </a:cubicBezTo>
                    <a:cubicBezTo>
                      <a:pt x="25919" y="11179"/>
                      <a:pt x="25687" y="11353"/>
                      <a:pt x="25454" y="11508"/>
                    </a:cubicBezTo>
                    <a:cubicBezTo>
                      <a:pt x="23806" y="12749"/>
                      <a:pt x="22120" y="13970"/>
                      <a:pt x="20472" y="15134"/>
                    </a:cubicBezTo>
                    <a:cubicBezTo>
                      <a:pt x="18708" y="16432"/>
                      <a:pt x="16731" y="17886"/>
                      <a:pt x="14773" y="19612"/>
                    </a:cubicBezTo>
                    <a:cubicBezTo>
                      <a:pt x="14404" y="19922"/>
                      <a:pt x="14773" y="27444"/>
                      <a:pt x="14773" y="27444"/>
                    </a:cubicBezTo>
                    <a:cubicBezTo>
                      <a:pt x="14773" y="27444"/>
                      <a:pt x="13018" y="21651"/>
                      <a:pt x="12579" y="21651"/>
                    </a:cubicBezTo>
                    <a:cubicBezTo>
                      <a:pt x="12566" y="21651"/>
                      <a:pt x="12554" y="21656"/>
                      <a:pt x="12543" y="21667"/>
                    </a:cubicBezTo>
                    <a:cubicBezTo>
                      <a:pt x="5661" y="28568"/>
                      <a:pt x="0" y="39405"/>
                      <a:pt x="6010" y="59256"/>
                    </a:cubicBezTo>
                    <a:lnTo>
                      <a:pt x="6010" y="59256"/>
                    </a:lnTo>
                    <a:cubicBezTo>
                      <a:pt x="5975" y="59130"/>
                      <a:pt x="8186" y="52661"/>
                      <a:pt x="13920" y="47857"/>
                    </a:cubicBezTo>
                    <a:cubicBezTo>
                      <a:pt x="17254" y="45085"/>
                      <a:pt x="24214" y="41246"/>
                      <a:pt x="29176" y="30410"/>
                    </a:cubicBezTo>
                    <a:cubicBezTo>
                      <a:pt x="29932" y="28781"/>
                      <a:pt x="30068" y="28219"/>
                      <a:pt x="30747" y="26377"/>
                    </a:cubicBezTo>
                    <a:cubicBezTo>
                      <a:pt x="33693" y="18390"/>
                      <a:pt x="36000" y="13428"/>
                      <a:pt x="37493" y="32"/>
                    </a:cubicBezTo>
                    <a:cubicBezTo>
                      <a:pt x="37496" y="11"/>
                      <a:pt x="37493" y="0"/>
                      <a:pt x="37483" y="0"/>
                    </a:cubicBezTo>
                    <a:close/>
                    <a:moveTo>
                      <a:pt x="6010" y="59256"/>
                    </a:moveTo>
                    <a:cubicBezTo>
                      <a:pt x="6010" y="59256"/>
                      <a:pt x="6010" y="59256"/>
                      <a:pt x="6010" y="59256"/>
                    </a:cubicBezTo>
                    <a:cubicBezTo>
                      <a:pt x="6010" y="59256"/>
                      <a:pt x="6010" y="59256"/>
                      <a:pt x="6010" y="59256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8" name="Google Shape;1348;p70"/>
              <p:cNvSpPr/>
              <p:nvPr/>
            </p:nvSpPr>
            <p:spPr>
              <a:xfrm flipH="1">
                <a:off x="5458720" y="1284303"/>
                <a:ext cx="1280615" cy="1777139"/>
              </a:xfrm>
              <a:custGeom>
                <a:avLst/>
                <a:gdLst/>
                <a:ahLst/>
                <a:cxnLst/>
                <a:rect l="l" t="t" r="r" b="b"/>
                <a:pathLst>
                  <a:path w="40173" h="55749" extrusionOk="0">
                    <a:moveTo>
                      <a:pt x="40160" y="1"/>
                    </a:moveTo>
                    <a:cubicBezTo>
                      <a:pt x="39998" y="1"/>
                      <a:pt x="37915" y="2932"/>
                      <a:pt x="34954" y="5675"/>
                    </a:cubicBezTo>
                    <a:cubicBezTo>
                      <a:pt x="31832" y="8699"/>
                      <a:pt x="27490" y="11723"/>
                      <a:pt x="23516" y="14534"/>
                    </a:cubicBezTo>
                    <a:cubicBezTo>
                      <a:pt x="14986" y="20699"/>
                      <a:pt x="1" y="32427"/>
                      <a:pt x="8375" y="55748"/>
                    </a:cubicBezTo>
                    <a:cubicBezTo>
                      <a:pt x="8337" y="55613"/>
                      <a:pt x="13028" y="47684"/>
                      <a:pt x="16944" y="45784"/>
                    </a:cubicBezTo>
                    <a:cubicBezTo>
                      <a:pt x="20763" y="43962"/>
                      <a:pt x="26482" y="39173"/>
                      <a:pt x="31910" y="29035"/>
                    </a:cubicBezTo>
                    <a:cubicBezTo>
                      <a:pt x="31251" y="28356"/>
                      <a:pt x="36291" y="29015"/>
                      <a:pt x="35632" y="28240"/>
                    </a:cubicBezTo>
                    <a:cubicBezTo>
                      <a:pt x="36815" y="27813"/>
                      <a:pt x="32298" y="25875"/>
                      <a:pt x="33461" y="25177"/>
                    </a:cubicBezTo>
                    <a:cubicBezTo>
                      <a:pt x="36776" y="17733"/>
                      <a:pt x="38637" y="12789"/>
                      <a:pt x="40168" y="33"/>
                    </a:cubicBezTo>
                    <a:cubicBezTo>
                      <a:pt x="40173" y="11"/>
                      <a:pt x="40170" y="1"/>
                      <a:pt x="4016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9" name="Google Shape;1349;p70"/>
              <p:cNvSpPr/>
              <p:nvPr/>
            </p:nvSpPr>
            <p:spPr>
              <a:xfrm flipH="1">
                <a:off x="5460146" y="1222491"/>
                <a:ext cx="1197100" cy="1900339"/>
              </a:xfrm>
              <a:custGeom>
                <a:avLst/>
                <a:gdLst/>
                <a:ahLst/>
                <a:cxnLst/>
                <a:rect l="l" t="t" r="r" b="b"/>
                <a:pathLst>
                  <a:path w="37552" h="59612" fill="none" extrusionOk="0">
                    <a:moveTo>
                      <a:pt x="37493" y="388"/>
                    </a:moveTo>
                    <a:cubicBezTo>
                      <a:pt x="37551" y="0"/>
                      <a:pt x="35380" y="3257"/>
                      <a:pt x="32162" y="6281"/>
                    </a:cubicBezTo>
                    <a:cubicBezTo>
                      <a:pt x="30436" y="7987"/>
                      <a:pt x="28343" y="9693"/>
                      <a:pt x="26133" y="11360"/>
                    </a:cubicBezTo>
                    <a:cubicBezTo>
                      <a:pt x="25919" y="11535"/>
                      <a:pt x="25687" y="11709"/>
                      <a:pt x="25454" y="11864"/>
                    </a:cubicBezTo>
                    <a:cubicBezTo>
                      <a:pt x="23806" y="13105"/>
                      <a:pt x="22120" y="14326"/>
                      <a:pt x="20472" y="15490"/>
                    </a:cubicBezTo>
                    <a:cubicBezTo>
                      <a:pt x="18708" y="16788"/>
                      <a:pt x="16731" y="18242"/>
                      <a:pt x="14773" y="19968"/>
                    </a:cubicBezTo>
                    <a:cubicBezTo>
                      <a:pt x="14404" y="20278"/>
                      <a:pt x="14773" y="27800"/>
                      <a:pt x="14773" y="27800"/>
                    </a:cubicBezTo>
                    <a:cubicBezTo>
                      <a:pt x="14773" y="27800"/>
                      <a:pt x="12911" y="21654"/>
                      <a:pt x="12543" y="22023"/>
                    </a:cubicBezTo>
                    <a:cubicBezTo>
                      <a:pt x="5661" y="28924"/>
                      <a:pt x="0" y="39761"/>
                      <a:pt x="6010" y="59612"/>
                    </a:cubicBezTo>
                    <a:cubicBezTo>
                      <a:pt x="5971" y="59496"/>
                      <a:pt x="8181" y="53021"/>
                      <a:pt x="13920" y="48213"/>
                    </a:cubicBezTo>
                    <a:cubicBezTo>
                      <a:pt x="17254" y="45441"/>
                      <a:pt x="24214" y="41602"/>
                      <a:pt x="29176" y="30766"/>
                    </a:cubicBezTo>
                    <a:cubicBezTo>
                      <a:pt x="29932" y="29137"/>
                      <a:pt x="30068" y="28575"/>
                      <a:pt x="30747" y="26733"/>
                    </a:cubicBezTo>
                    <a:cubicBezTo>
                      <a:pt x="33693" y="18746"/>
                      <a:pt x="36000" y="13784"/>
                      <a:pt x="37493" y="388"/>
                    </a:cubicBezTo>
                    <a:close/>
                  </a:path>
                </a:pathLst>
              </a:custGeom>
              <a:noFill/>
              <a:ln w="630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0" name="Google Shape;1350;p70"/>
              <p:cNvSpPr/>
              <p:nvPr/>
            </p:nvSpPr>
            <p:spPr>
              <a:xfrm flipH="1">
                <a:off x="5722792" y="2183372"/>
                <a:ext cx="468486" cy="84159"/>
              </a:xfrm>
              <a:custGeom>
                <a:avLst/>
                <a:gdLst/>
                <a:ahLst/>
                <a:cxnLst/>
                <a:rect l="l" t="t" r="r" b="b"/>
                <a:pathLst>
                  <a:path w="14696" h="2640" extrusionOk="0">
                    <a:moveTo>
                      <a:pt x="9236" y="1"/>
                    </a:moveTo>
                    <a:cubicBezTo>
                      <a:pt x="6035" y="1"/>
                      <a:pt x="2920" y="823"/>
                      <a:pt x="97" y="2407"/>
                    </a:cubicBezTo>
                    <a:cubicBezTo>
                      <a:pt x="39" y="2446"/>
                      <a:pt x="0" y="2504"/>
                      <a:pt x="39" y="2562"/>
                    </a:cubicBezTo>
                    <a:cubicBezTo>
                      <a:pt x="59" y="2601"/>
                      <a:pt x="97" y="2640"/>
                      <a:pt x="156" y="2640"/>
                    </a:cubicBezTo>
                    <a:cubicBezTo>
                      <a:pt x="175" y="2640"/>
                      <a:pt x="194" y="2620"/>
                      <a:pt x="214" y="2620"/>
                    </a:cubicBezTo>
                    <a:cubicBezTo>
                      <a:pt x="3014" y="1047"/>
                      <a:pt x="6107" y="240"/>
                      <a:pt x="9266" y="240"/>
                    </a:cubicBezTo>
                    <a:cubicBezTo>
                      <a:pt x="10000" y="240"/>
                      <a:pt x="10738" y="284"/>
                      <a:pt x="11477" y="372"/>
                    </a:cubicBezTo>
                    <a:lnTo>
                      <a:pt x="14559" y="740"/>
                    </a:lnTo>
                    <a:cubicBezTo>
                      <a:pt x="14618" y="740"/>
                      <a:pt x="14676" y="701"/>
                      <a:pt x="14695" y="624"/>
                    </a:cubicBezTo>
                    <a:cubicBezTo>
                      <a:pt x="14695" y="566"/>
                      <a:pt x="14656" y="507"/>
                      <a:pt x="14579" y="488"/>
                    </a:cubicBezTo>
                    <a:lnTo>
                      <a:pt x="11516" y="139"/>
                    </a:lnTo>
                    <a:cubicBezTo>
                      <a:pt x="10753" y="46"/>
                      <a:pt x="9992" y="1"/>
                      <a:pt x="92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1" name="Google Shape;1351;p70"/>
              <p:cNvSpPr/>
              <p:nvPr/>
            </p:nvSpPr>
            <p:spPr>
              <a:xfrm flipH="1">
                <a:off x="5884097" y="2462787"/>
                <a:ext cx="491948" cy="144664"/>
              </a:xfrm>
              <a:custGeom>
                <a:avLst/>
                <a:gdLst/>
                <a:ahLst/>
                <a:cxnLst/>
                <a:rect l="l" t="t" r="r" b="b"/>
                <a:pathLst>
                  <a:path w="15432" h="4538" extrusionOk="0">
                    <a:moveTo>
                      <a:pt x="15296" y="1"/>
                    </a:moveTo>
                    <a:lnTo>
                      <a:pt x="11263" y="175"/>
                    </a:lnTo>
                    <a:cubicBezTo>
                      <a:pt x="7173" y="350"/>
                      <a:pt x="3296" y="1784"/>
                      <a:pt x="58" y="4304"/>
                    </a:cubicBezTo>
                    <a:cubicBezTo>
                      <a:pt x="0" y="4363"/>
                      <a:pt x="0" y="4421"/>
                      <a:pt x="39" y="4479"/>
                    </a:cubicBezTo>
                    <a:cubicBezTo>
                      <a:pt x="58" y="4518"/>
                      <a:pt x="97" y="4537"/>
                      <a:pt x="136" y="4537"/>
                    </a:cubicBezTo>
                    <a:cubicBezTo>
                      <a:pt x="155" y="4537"/>
                      <a:pt x="174" y="4518"/>
                      <a:pt x="213" y="4498"/>
                    </a:cubicBezTo>
                    <a:cubicBezTo>
                      <a:pt x="3393" y="2017"/>
                      <a:pt x="7231" y="602"/>
                      <a:pt x="11283" y="427"/>
                    </a:cubicBezTo>
                    <a:lnTo>
                      <a:pt x="15315" y="253"/>
                    </a:lnTo>
                    <a:cubicBezTo>
                      <a:pt x="15373" y="233"/>
                      <a:pt x="15431" y="175"/>
                      <a:pt x="15431" y="117"/>
                    </a:cubicBezTo>
                    <a:cubicBezTo>
                      <a:pt x="15431" y="59"/>
                      <a:pt x="15373" y="1"/>
                      <a:pt x="1529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2" name="Google Shape;1352;p70"/>
              <p:cNvSpPr/>
              <p:nvPr/>
            </p:nvSpPr>
            <p:spPr>
              <a:xfrm flipH="1">
                <a:off x="6317931" y="2074698"/>
                <a:ext cx="63693" cy="363414"/>
              </a:xfrm>
              <a:custGeom>
                <a:avLst/>
                <a:gdLst/>
                <a:ahLst/>
                <a:cxnLst/>
                <a:rect l="l" t="t" r="r" b="b"/>
                <a:pathLst>
                  <a:path w="1998" h="11400" extrusionOk="0">
                    <a:moveTo>
                      <a:pt x="1" y="0"/>
                    </a:moveTo>
                    <a:lnTo>
                      <a:pt x="1997" y="11399"/>
                    </a:lnTo>
                  </a:path>
                </a:pathLst>
              </a:custGeom>
              <a:solidFill>
                <a:srgbClr val="F9CEA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3" name="Google Shape;1353;p70"/>
              <p:cNvSpPr/>
              <p:nvPr/>
            </p:nvSpPr>
            <p:spPr>
              <a:xfrm flipH="1">
                <a:off x="6313628" y="2071000"/>
                <a:ext cx="72332" cy="370810"/>
              </a:xfrm>
              <a:custGeom>
                <a:avLst/>
                <a:gdLst/>
                <a:ahLst/>
                <a:cxnLst/>
                <a:rect l="l" t="t" r="r" b="b"/>
                <a:pathLst>
                  <a:path w="2269" h="11632" extrusionOk="0">
                    <a:moveTo>
                      <a:pt x="117" y="0"/>
                    </a:moveTo>
                    <a:cubicBezTo>
                      <a:pt x="40" y="19"/>
                      <a:pt x="1" y="78"/>
                      <a:pt x="20" y="136"/>
                    </a:cubicBezTo>
                    <a:lnTo>
                      <a:pt x="2017" y="11535"/>
                    </a:lnTo>
                    <a:cubicBezTo>
                      <a:pt x="2036" y="11593"/>
                      <a:pt x="2075" y="11632"/>
                      <a:pt x="2133" y="11632"/>
                    </a:cubicBezTo>
                    <a:lnTo>
                      <a:pt x="2153" y="11632"/>
                    </a:lnTo>
                    <a:cubicBezTo>
                      <a:pt x="2230" y="11632"/>
                      <a:pt x="2269" y="11554"/>
                      <a:pt x="2250" y="11496"/>
                    </a:cubicBezTo>
                    <a:lnTo>
                      <a:pt x="253" y="97"/>
                    </a:lnTo>
                    <a:cubicBezTo>
                      <a:pt x="233" y="39"/>
                      <a:pt x="175" y="0"/>
                      <a:pt x="11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4" name="Google Shape;1354;p70"/>
              <p:cNvSpPr/>
              <p:nvPr/>
            </p:nvSpPr>
            <p:spPr>
              <a:xfrm flipH="1">
                <a:off x="5955186" y="1680298"/>
                <a:ext cx="56871" cy="388853"/>
              </a:xfrm>
              <a:custGeom>
                <a:avLst/>
                <a:gdLst/>
                <a:ahLst/>
                <a:cxnLst/>
                <a:rect l="l" t="t" r="r" b="b"/>
                <a:pathLst>
                  <a:path w="1784" h="12198" extrusionOk="0">
                    <a:moveTo>
                      <a:pt x="1638" y="0"/>
                    </a:moveTo>
                    <a:cubicBezTo>
                      <a:pt x="1575" y="0"/>
                      <a:pt x="1532" y="51"/>
                      <a:pt x="1532" y="101"/>
                    </a:cubicBezTo>
                    <a:lnTo>
                      <a:pt x="0" y="12062"/>
                    </a:lnTo>
                    <a:cubicBezTo>
                      <a:pt x="0" y="12140"/>
                      <a:pt x="39" y="12198"/>
                      <a:pt x="97" y="12198"/>
                    </a:cubicBezTo>
                    <a:lnTo>
                      <a:pt x="117" y="12198"/>
                    </a:lnTo>
                    <a:cubicBezTo>
                      <a:pt x="175" y="12198"/>
                      <a:pt x="233" y="12159"/>
                      <a:pt x="233" y="12101"/>
                    </a:cubicBezTo>
                    <a:lnTo>
                      <a:pt x="1765" y="140"/>
                    </a:lnTo>
                    <a:cubicBezTo>
                      <a:pt x="1784" y="62"/>
                      <a:pt x="1726" y="4"/>
                      <a:pt x="1668" y="4"/>
                    </a:cubicBezTo>
                    <a:cubicBezTo>
                      <a:pt x="1657" y="2"/>
                      <a:pt x="1647" y="0"/>
                      <a:pt x="16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5" name="Google Shape;1355;p70"/>
              <p:cNvSpPr/>
              <p:nvPr/>
            </p:nvSpPr>
            <p:spPr>
              <a:xfrm flipH="1">
                <a:off x="5745043" y="1522659"/>
                <a:ext cx="56903" cy="333289"/>
              </a:xfrm>
              <a:custGeom>
                <a:avLst/>
                <a:gdLst/>
                <a:ahLst/>
                <a:cxnLst/>
                <a:rect l="l" t="t" r="r" b="b"/>
                <a:pathLst>
                  <a:path w="1785" h="10455" extrusionOk="0">
                    <a:moveTo>
                      <a:pt x="1638" y="1"/>
                    </a:moveTo>
                    <a:cubicBezTo>
                      <a:pt x="1591" y="1"/>
                      <a:pt x="1548" y="38"/>
                      <a:pt x="1532" y="103"/>
                    </a:cubicBezTo>
                    <a:lnTo>
                      <a:pt x="1" y="10319"/>
                    </a:lnTo>
                    <a:cubicBezTo>
                      <a:pt x="1" y="10377"/>
                      <a:pt x="39" y="10435"/>
                      <a:pt x="117" y="10455"/>
                    </a:cubicBezTo>
                    <a:lnTo>
                      <a:pt x="136" y="10455"/>
                    </a:lnTo>
                    <a:cubicBezTo>
                      <a:pt x="194" y="10455"/>
                      <a:pt x="233" y="10416"/>
                      <a:pt x="253" y="10358"/>
                    </a:cubicBezTo>
                    <a:lnTo>
                      <a:pt x="1784" y="141"/>
                    </a:lnTo>
                    <a:cubicBezTo>
                      <a:pt x="1784" y="64"/>
                      <a:pt x="1745" y="6"/>
                      <a:pt x="1668" y="6"/>
                    </a:cubicBezTo>
                    <a:cubicBezTo>
                      <a:pt x="1658" y="2"/>
                      <a:pt x="1648" y="1"/>
                      <a:pt x="163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6" name="Google Shape;1356;p70"/>
              <p:cNvSpPr/>
              <p:nvPr/>
            </p:nvSpPr>
            <p:spPr>
              <a:xfrm flipH="1">
                <a:off x="5520715" y="1614915"/>
                <a:ext cx="169976" cy="92734"/>
              </a:xfrm>
              <a:custGeom>
                <a:avLst/>
                <a:gdLst/>
                <a:ahLst/>
                <a:cxnLst/>
                <a:rect l="l" t="t" r="r" b="b"/>
                <a:pathLst>
                  <a:path w="5332" h="2909" extrusionOk="0">
                    <a:moveTo>
                      <a:pt x="5331" y="0"/>
                    </a:moveTo>
                    <a:lnTo>
                      <a:pt x="0" y="2908"/>
                    </a:lnTo>
                  </a:path>
                </a:pathLst>
              </a:custGeom>
              <a:solidFill>
                <a:srgbClr val="F9CEA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7" name="Google Shape;1357;p70"/>
              <p:cNvSpPr/>
              <p:nvPr/>
            </p:nvSpPr>
            <p:spPr>
              <a:xfrm flipH="1">
                <a:off x="5520912" y="1611185"/>
                <a:ext cx="178610" cy="100159"/>
              </a:xfrm>
              <a:custGeom>
                <a:avLst/>
                <a:gdLst/>
                <a:ahLst/>
                <a:cxnLst/>
                <a:rect l="l" t="t" r="r" b="b"/>
                <a:pathLst>
                  <a:path w="5603" h="3142" extrusionOk="0">
                    <a:moveTo>
                      <a:pt x="5467" y="1"/>
                    </a:moveTo>
                    <a:cubicBezTo>
                      <a:pt x="5448" y="1"/>
                      <a:pt x="5429" y="7"/>
                      <a:pt x="5409" y="20"/>
                    </a:cubicBezTo>
                    <a:lnTo>
                      <a:pt x="78" y="2928"/>
                    </a:lnTo>
                    <a:cubicBezTo>
                      <a:pt x="20" y="2948"/>
                      <a:pt x="0" y="3025"/>
                      <a:pt x="20" y="3083"/>
                    </a:cubicBezTo>
                    <a:cubicBezTo>
                      <a:pt x="59" y="3122"/>
                      <a:pt x="97" y="3141"/>
                      <a:pt x="136" y="3141"/>
                    </a:cubicBezTo>
                    <a:cubicBezTo>
                      <a:pt x="156" y="3141"/>
                      <a:pt x="175" y="3141"/>
                      <a:pt x="194" y="3122"/>
                    </a:cubicBezTo>
                    <a:lnTo>
                      <a:pt x="5525" y="234"/>
                    </a:lnTo>
                    <a:cubicBezTo>
                      <a:pt x="5584" y="195"/>
                      <a:pt x="5603" y="137"/>
                      <a:pt x="5564" y="79"/>
                    </a:cubicBezTo>
                    <a:cubicBezTo>
                      <a:pt x="5538" y="27"/>
                      <a:pt x="5504" y="1"/>
                      <a:pt x="546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8" name="Google Shape;1358;p70"/>
              <p:cNvSpPr/>
              <p:nvPr/>
            </p:nvSpPr>
            <p:spPr>
              <a:xfrm flipH="1">
                <a:off x="5465724" y="1237315"/>
                <a:ext cx="1020334" cy="1945511"/>
              </a:xfrm>
              <a:custGeom>
                <a:avLst/>
                <a:gdLst/>
                <a:ahLst/>
                <a:cxnLst/>
                <a:rect l="l" t="t" r="r" b="b"/>
                <a:pathLst>
                  <a:path w="32007" h="61029" extrusionOk="0">
                    <a:moveTo>
                      <a:pt x="31890" y="1"/>
                    </a:moveTo>
                    <a:cubicBezTo>
                      <a:pt x="31832" y="1"/>
                      <a:pt x="31774" y="59"/>
                      <a:pt x="31755" y="136"/>
                    </a:cubicBezTo>
                    <a:cubicBezTo>
                      <a:pt x="31696" y="853"/>
                      <a:pt x="31580" y="1590"/>
                      <a:pt x="31406" y="2307"/>
                    </a:cubicBezTo>
                    <a:cubicBezTo>
                      <a:pt x="30882" y="4440"/>
                      <a:pt x="29952" y="6437"/>
                      <a:pt x="28885" y="8317"/>
                    </a:cubicBezTo>
                    <a:cubicBezTo>
                      <a:pt x="24601" y="15955"/>
                      <a:pt x="18495" y="21926"/>
                      <a:pt x="12543" y="27897"/>
                    </a:cubicBezTo>
                    <a:cubicBezTo>
                      <a:pt x="6262" y="34100"/>
                      <a:pt x="2462" y="42165"/>
                      <a:pt x="873" y="51276"/>
                    </a:cubicBezTo>
                    <a:cubicBezTo>
                      <a:pt x="349" y="54242"/>
                      <a:pt x="97" y="57247"/>
                      <a:pt x="20" y="60252"/>
                    </a:cubicBezTo>
                    <a:cubicBezTo>
                      <a:pt x="1" y="60668"/>
                      <a:pt x="313" y="61028"/>
                      <a:pt x="688" y="61028"/>
                    </a:cubicBezTo>
                    <a:cubicBezTo>
                      <a:pt x="698" y="61028"/>
                      <a:pt x="708" y="61028"/>
                      <a:pt x="718" y="61027"/>
                    </a:cubicBezTo>
                    <a:cubicBezTo>
                      <a:pt x="1105" y="61027"/>
                      <a:pt x="1415" y="60659"/>
                      <a:pt x="1415" y="60232"/>
                    </a:cubicBezTo>
                    <a:cubicBezTo>
                      <a:pt x="1435" y="57305"/>
                      <a:pt x="1648" y="54378"/>
                      <a:pt x="2113" y="51509"/>
                    </a:cubicBezTo>
                    <a:cubicBezTo>
                      <a:pt x="3509" y="42611"/>
                      <a:pt x="7057" y="34740"/>
                      <a:pt x="13086" y="28556"/>
                    </a:cubicBezTo>
                    <a:cubicBezTo>
                      <a:pt x="18979" y="22449"/>
                      <a:pt x="25028" y="16304"/>
                      <a:pt x="29215" y="8530"/>
                    </a:cubicBezTo>
                    <a:cubicBezTo>
                      <a:pt x="30611" y="5971"/>
                      <a:pt x="31793" y="3160"/>
                      <a:pt x="32007" y="156"/>
                    </a:cubicBezTo>
                    <a:cubicBezTo>
                      <a:pt x="32007" y="78"/>
                      <a:pt x="31968" y="20"/>
                      <a:pt x="3189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9" name="Google Shape;1359;p70"/>
              <p:cNvSpPr/>
              <p:nvPr/>
            </p:nvSpPr>
            <p:spPr>
              <a:xfrm flipH="1">
                <a:off x="5462026" y="1233553"/>
                <a:ext cx="1027762" cy="1952938"/>
              </a:xfrm>
              <a:custGeom>
                <a:avLst/>
                <a:gdLst/>
                <a:ahLst/>
                <a:cxnLst/>
                <a:rect l="l" t="t" r="r" b="b"/>
                <a:pathLst>
                  <a:path w="32240" h="61262" extrusionOk="0">
                    <a:moveTo>
                      <a:pt x="31988" y="235"/>
                    </a:moveTo>
                    <a:cubicBezTo>
                      <a:pt x="31988" y="235"/>
                      <a:pt x="32007" y="254"/>
                      <a:pt x="31988" y="254"/>
                    </a:cubicBezTo>
                    <a:cubicBezTo>
                      <a:pt x="31775" y="3569"/>
                      <a:pt x="30301" y="6593"/>
                      <a:pt x="29216" y="8590"/>
                    </a:cubicBezTo>
                    <a:cubicBezTo>
                      <a:pt x="25222" y="16034"/>
                      <a:pt x="19426" y="22044"/>
                      <a:pt x="13823" y="27860"/>
                    </a:cubicBezTo>
                    <a:lnTo>
                      <a:pt x="13125" y="28577"/>
                    </a:lnTo>
                    <a:cubicBezTo>
                      <a:pt x="7271" y="34567"/>
                      <a:pt x="3568" y="42322"/>
                      <a:pt x="2114" y="51607"/>
                    </a:cubicBezTo>
                    <a:cubicBezTo>
                      <a:pt x="1668" y="54360"/>
                      <a:pt x="1436" y="57288"/>
                      <a:pt x="1416" y="60350"/>
                    </a:cubicBezTo>
                    <a:cubicBezTo>
                      <a:pt x="1416" y="60719"/>
                      <a:pt x="1145" y="61029"/>
                      <a:pt x="835" y="61029"/>
                    </a:cubicBezTo>
                    <a:cubicBezTo>
                      <a:pt x="699" y="61029"/>
                      <a:pt x="544" y="60971"/>
                      <a:pt x="447" y="60874"/>
                    </a:cubicBezTo>
                    <a:cubicBezTo>
                      <a:pt x="331" y="60738"/>
                      <a:pt x="253" y="60564"/>
                      <a:pt x="253" y="60370"/>
                    </a:cubicBezTo>
                    <a:cubicBezTo>
                      <a:pt x="331" y="57229"/>
                      <a:pt x="621" y="54225"/>
                      <a:pt x="1106" y="51414"/>
                    </a:cubicBezTo>
                    <a:cubicBezTo>
                      <a:pt x="2754" y="41934"/>
                      <a:pt x="6670" y="34083"/>
                      <a:pt x="12738" y="28092"/>
                    </a:cubicBezTo>
                    <a:lnTo>
                      <a:pt x="13532" y="27317"/>
                    </a:lnTo>
                    <a:cubicBezTo>
                      <a:pt x="19174" y="21656"/>
                      <a:pt x="25009" y="15802"/>
                      <a:pt x="29099" y="8493"/>
                    </a:cubicBezTo>
                    <a:cubicBezTo>
                      <a:pt x="30379" y="6264"/>
                      <a:pt x="31174" y="4325"/>
                      <a:pt x="31639" y="2445"/>
                    </a:cubicBezTo>
                    <a:cubicBezTo>
                      <a:pt x="31813" y="1766"/>
                      <a:pt x="31930" y="1030"/>
                      <a:pt x="31988" y="235"/>
                    </a:cubicBezTo>
                    <a:close/>
                    <a:moveTo>
                      <a:pt x="31997" y="0"/>
                    </a:moveTo>
                    <a:cubicBezTo>
                      <a:pt x="31874" y="0"/>
                      <a:pt x="31773" y="109"/>
                      <a:pt x="31755" y="235"/>
                    </a:cubicBezTo>
                    <a:cubicBezTo>
                      <a:pt x="31678" y="991"/>
                      <a:pt x="31561" y="1708"/>
                      <a:pt x="31406" y="2387"/>
                    </a:cubicBezTo>
                    <a:cubicBezTo>
                      <a:pt x="30941" y="4248"/>
                      <a:pt x="30146" y="6148"/>
                      <a:pt x="28886" y="8377"/>
                    </a:cubicBezTo>
                    <a:cubicBezTo>
                      <a:pt x="24815" y="15666"/>
                      <a:pt x="18980" y="21501"/>
                      <a:pt x="13358" y="27142"/>
                    </a:cubicBezTo>
                    <a:lnTo>
                      <a:pt x="12563" y="27918"/>
                    </a:lnTo>
                    <a:cubicBezTo>
                      <a:pt x="6457" y="33947"/>
                      <a:pt x="2521" y="41837"/>
                      <a:pt x="873" y="51375"/>
                    </a:cubicBezTo>
                    <a:cubicBezTo>
                      <a:pt x="369" y="54205"/>
                      <a:pt x="79" y="57210"/>
                      <a:pt x="20" y="60350"/>
                    </a:cubicBezTo>
                    <a:cubicBezTo>
                      <a:pt x="1" y="60622"/>
                      <a:pt x="98" y="60874"/>
                      <a:pt x="272" y="61029"/>
                    </a:cubicBezTo>
                    <a:cubicBezTo>
                      <a:pt x="427" y="61184"/>
                      <a:pt x="621" y="61262"/>
                      <a:pt x="815" y="61262"/>
                    </a:cubicBezTo>
                    <a:lnTo>
                      <a:pt x="835" y="61262"/>
                    </a:lnTo>
                    <a:cubicBezTo>
                      <a:pt x="1280" y="61262"/>
                      <a:pt x="1649" y="60855"/>
                      <a:pt x="1649" y="60350"/>
                    </a:cubicBezTo>
                    <a:cubicBezTo>
                      <a:pt x="1688" y="57307"/>
                      <a:pt x="1920" y="54380"/>
                      <a:pt x="2347" y="51646"/>
                    </a:cubicBezTo>
                    <a:cubicBezTo>
                      <a:pt x="3801" y="42419"/>
                      <a:pt x="7484" y="34703"/>
                      <a:pt x="13300" y="28751"/>
                    </a:cubicBezTo>
                    <a:lnTo>
                      <a:pt x="13998" y="28034"/>
                    </a:lnTo>
                    <a:cubicBezTo>
                      <a:pt x="19600" y="22199"/>
                      <a:pt x="25416" y="16189"/>
                      <a:pt x="29429" y="8706"/>
                    </a:cubicBezTo>
                    <a:cubicBezTo>
                      <a:pt x="30534" y="6690"/>
                      <a:pt x="32007" y="3627"/>
                      <a:pt x="32240" y="274"/>
                    </a:cubicBezTo>
                    <a:cubicBezTo>
                      <a:pt x="32240" y="138"/>
                      <a:pt x="32143" y="22"/>
                      <a:pt x="32027" y="2"/>
                    </a:cubicBezTo>
                    <a:cubicBezTo>
                      <a:pt x="32017" y="1"/>
                      <a:pt x="32007" y="0"/>
                      <a:pt x="3199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0" name="Google Shape;1360;p70"/>
              <p:cNvSpPr/>
              <p:nvPr/>
            </p:nvSpPr>
            <p:spPr>
              <a:xfrm flipH="1">
                <a:off x="6372316" y="3017121"/>
                <a:ext cx="168765" cy="352289"/>
              </a:xfrm>
              <a:custGeom>
                <a:avLst/>
                <a:gdLst/>
                <a:ahLst/>
                <a:cxnLst/>
                <a:rect l="l" t="t" r="r" b="b"/>
                <a:pathLst>
                  <a:path w="5294" h="11051" extrusionOk="0">
                    <a:moveTo>
                      <a:pt x="1513" y="1"/>
                    </a:moveTo>
                    <a:lnTo>
                      <a:pt x="1629" y="3820"/>
                    </a:lnTo>
                    <a:cubicBezTo>
                      <a:pt x="1649" y="4634"/>
                      <a:pt x="1009" y="5313"/>
                      <a:pt x="195" y="5332"/>
                    </a:cubicBezTo>
                    <a:lnTo>
                      <a:pt x="1" y="5332"/>
                    </a:lnTo>
                    <a:lnTo>
                      <a:pt x="1707" y="11051"/>
                    </a:lnTo>
                    <a:lnTo>
                      <a:pt x="3316" y="11031"/>
                    </a:lnTo>
                    <a:lnTo>
                      <a:pt x="5293" y="5235"/>
                    </a:lnTo>
                    <a:lnTo>
                      <a:pt x="5293" y="5235"/>
                    </a:lnTo>
                    <a:cubicBezTo>
                      <a:pt x="5282" y="5235"/>
                      <a:pt x="5270" y="5236"/>
                      <a:pt x="5258" y="5236"/>
                    </a:cubicBezTo>
                    <a:cubicBezTo>
                      <a:pt x="4460" y="5236"/>
                      <a:pt x="3801" y="4583"/>
                      <a:pt x="3801" y="3762"/>
                    </a:cubicBezTo>
                    <a:lnTo>
                      <a:pt x="3820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1" name="Google Shape;1361;p70"/>
              <p:cNvSpPr/>
              <p:nvPr/>
            </p:nvSpPr>
            <p:spPr>
              <a:xfrm flipH="1">
                <a:off x="6368618" y="3013423"/>
                <a:ext cx="176160" cy="359717"/>
              </a:xfrm>
              <a:custGeom>
                <a:avLst/>
                <a:gdLst/>
                <a:ahLst/>
                <a:cxnLst/>
                <a:rect l="l" t="t" r="r" b="b"/>
                <a:pathLst>
                  <a:path w="5526" h="11284" extrusionOk="0">
                    <a:moveTo>
                      <a:pt x="1745" y="233"/>
                    </a:moveTo>
                    <a:lnTo>
                      <a:pt x="3820" y="253"/>
                    </a:lnTo>
                    <a:lnTo>
                      <a:pt x="3800" y="3878"/>
                    </a:lnTo>
                    <a:cubicBezTo>
                      <a:pt x="3800" y="4324"/>
                      <a:pt x="3975" y="4711"/>
                      <a:pt x="4266" y="5022"/>
                    </a:cubicBezTo>
                    <a:cubicBezTo>
                      <a:pt x="4537" y="5274"/>
                      <a:pt x="4867" y="5429"/>
                      <a:pt x="5235" y="5467"/>
                    </a:cubicBezTo>
                    <a:lnTo>
                      <a:pt x="3354" y="11012"/>
                    </a:lnTo>
                    <a:lnTo>
                      <a:pt x="1920" y="11051"/>
                    </a:lnTo>
                    <a:lnTo>
                      <a:pt x="291" y="5564"/>
                    </a:lnTo>
                    <a:lnTo>
                      <a:pt x="311" y="5564"/>
                    </a:lnTo>
                    <a:cubicBezTo>
                      <a:pt x="737" y="5545"/>
                      <a:pt x="1144" y="5370"/>
                      <a:pt x="1435" y="5080"/>
                    </a:cubicBezTo>
                    <a:cubicBezTo>
                      <a:pt x="1726" y="4770"/>
                      <a:pt x="1881" y="4362"/>
                      <a:pt x="1862" y="3936"/>
                    </a:cubicBezTo>
                    <a:lnTo>
                      <a:pt x="1745" y="233"/>
                    </a:lnTo>
                    <a:close/>
                    <a:moveTo>
                      <a:pt x="1629" y="1"/>
                    </a:moveTo>
                    <a:cubicBezTo>
                      <a:pt x="1590" y="1"/>
                      <a:pt x="1571" y="1"/>
                      <a:pt x="1532" y="20"/>
                    </a:cubicBezTo>
                    <a:cubicBezTo>
                      <a:pt x="1513" y="59"/>
                      <a:pt x="1513" y="78"/>
                      <a:pt x="1513" y="117"/>
                    </a:cubicBezTo>
                    <a:lnTo>
                      <a:pt x="1629" y="3936"/>
                    </a:lnTo>
                    <a:cubicBezTo>
                      <a:pt x="1629" y="4304"/>
                      <a:pt x="1513" y="4634"/>
                      <a:pt x="1261" y="4905"/>
                    </a:cubicBezTo>
                    <a:cubicBezTo>
                      <a:pt x="1009" y="5157"/>
                      <a:pt x="679" y="5312"/>
                      <a:pt x="311" y="5312"/>
                    </a:cubicBezTo>
                    <a:lnTo>
                      <a:pt x="117" y="5312"/>
                    </a:lnTo>
                    <a:cubicBezTo>
                      <a:pt x="78" y="5332"/>
                      <a:pt x="39" y="5332"/>
                      <a:pt x="20" y="5370"/>
                    </a:cubicBezTo>
                    <a:cubicBezTo>
                      <a:pt x="1" y="5409"/>
                      <a:pt x="1" y="5448"/>
                      <a:pt x="1" y="5487"/>
                    </a:cubicBezTo>
                    <a:lnTo>
                      <a:pt x="1707" y="11206"/>
                    </a:lnTo>
                    <a:cubicBezTo>
                      <a:pt x="1726" y="11244"/>
                      <a:pt x="1784" y="11283"/>
                      <a:pt x="1823" y="11283"/>
                    </a:cubicBezTo>
                    <a:lnTo>
                      <a:pt x="3432" y="11264"/>
                    </a:lnTo>
                    <a:cubicBezTo>
                      <a:pt x="3490" y="11264"/>
                      <a:pt x="3529" y="11225"/>
                      <a:pt x="3548" y="11186"/>
                    </a:cubicBezTo>
                    <a:lnTo>
                      <a:pt x="5526" y="5390"/>
                    </a:lnTo>
                    <a:cubicBezTo>
                      <a:pt x="5526" y="5351"/>
                      <a:pt x="5526" y="5312"/>
                      <a:pt x="5506" y="5274"/>
                    </a:cubicBezTo>
                    <a:cubicBezTo>
                      <a:pt x="5487" y="5254"/>
                      <a:pt x="5448" y="5235"/>
                      <a:pt x="5409" y="5235"/>
                    </a:cubicBezTo>
                    <a:cubicBezTo>
                      <a:pt x="5041" y="5235"/>
                      <a:pt x="4692" y="5099"/>
                      <a:pt x="4440" y="4847"/>
                    </a:cubicBezTo>
                    <a:cubicBezTo>
                      <a:pt x="4188" y="4595"/>
                      <a:pt x="4033" y="4246"/>
                      <a:pt x="4052" y="3878"/>
                    </a:cubicBezTo>
                    <a:lnTo>
                      <a:pt x="4052" y="117"/>
                    </a:lnTo>
                    <a:cubicBezTo>
                      <a:pt x="4052" y="59"/>
                      <a:pt x="4014" y="1"/>
                      <a:pt x="39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2" name="Google Shape;1362;p70"/>
              <p:cNvSpPr/>
              <p:nvPr/>
            </p:nvSpPr>
            <p:spPr>
              <a:xfrm flipH="1">
                <a:off x="6451438" y="3257485"/>
                <a:ext cx="17310" cy="111320"/>
              </a:xfrm>
              <a:custGeom>
                <a:avLst/>
                <a:gdLst/>
                <a:ahLst/>
                <a:cxnLst/>
                <a:rect l="l" t="t" r="r" b="b"/>
                <a:pathLst>
                  <a:path w="543" h="3492" extrusionOk="0">
                    <a:moveTo>
                      <a:pt x="291" y="1"/>
                    </a:moveTo>
                    <a:cubicBezTo>
                      <a:pt x="285" y="1"/>
                      <a:pt x="278" y="1"/>
                      <a:pt x="272" y="2"/>
                    </a:cubicBezTo>
                    <a:cubicBezTo>
                      <a:pt x="136" y="2"/>
                      <a:pt x="19" y="215"/>
                      <a:pt x="19" y="467"/>
                    </a:cubicBezTo>
                    <a:lnTo>
                      <a:pt x="0" y="3491"/>
                    </a:lnTo>
                    <a:lnTo>
                      <a:pt x="524" y="3472"/>
                    </a:lnTo>
                    <a:lnTo>
                      <a:pt x="524" y="448"/>
                    </a:lnTo>
                    <a:cubicBezTo>
                      <a:pt x="542" y="207"/>
                      <a:pt x="436" y="1"/>
                      <a:pt x="29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3" name="Google Shape;1363;p70"/>
              <p:cNvSpPr/>
              <p:nvPr/>
            </p:nvSpPr>
            <p:spPr>
              <a:xfrm flipH="1">
                <a:off x="6447709" y="3253659"/>
                <a:ext cx="24769" cy="119477"/>
              </a:xfrm>
              <a:custGeom>
                <a:avLst/>
                <a:gdLst/>
                <a:ahLst/>
                <a:cxnLst/>
                <a:rect l="l" t="t" r="r" b="b"/>
                <a:pathLst>
                  <a:path w="777" h="3748" extrusionOk="0">
                    <a:moveTo>
                      <a:pt x="408" y="238"/>
                    </a:moveTo>
                    <a:cubicBezTo>
                      <a:pt x="408" y="238"/>
                      <a:pt x="427" y="258"/>
                      <a:pt x="427" y="258"/>
                    </a:cubicBezTo>
                    <a:cubicBezTo>
                      <a:pt x="485" y="296"/>
                      <a:pt x="524" y="413"/>
                      <a:pt x="524" y="568"/>
                    </a:cubicBezTo>
                    <a:lnTo>
                      <a:pt x="505" y="3476"/>
                    </a:lnTo>
                    <a:lnTo>
                      <a:pt x="233" y="3495"/>
                    </a:lnTo>
                    <a:lnTo>
                      <a:pt x="253" y="587"/>
                    </a:lnTo>
                    <a:cubicBezTo>
                      <a:pt x="253" y="374"/>
                      <a:pt x="350" y="238"/>
                      <a:pt x="389" y="238"/>
                    </a:cubicBezTo>
                    <a:close/>
                    <a:moveTo>
                      <a:pt x="430" y="1"/>
                    </a:moveTo>
                    <a:cubicBezTo>
                      <a:pt x="416" y="1"/>
                      <a:pt x="402" y="2"/>
                      <a:pt x="389" y="6"/>
                    </a:cubicBezTo>
                    <a:cubicBezTo>
                      <a:pt x="175" y="6"/>
                      <a:pt x="20" y="258"/>
                      <a:pt x="1" y="587"/>
                    </a:cubicBezTo>
                    <a:lnTo>
                      <a:pt x="1" y="3611"/>
                    </a:lnTo>
                    <a:cubicBezTo>
                      <a:pt x="1" y="3650"/>
                      <a:pt x="1" y="3689"/>
                      <a:pt x="20" y="3708"/>
                    </a:cubicBezTo>
                    <a:cubicBezTo>
                      <a:pt x="59" y="3728"/>
                      <a:pt x="78" y="3747"/>
                      <a:pt x="117" y="3747"/>
                    </a:cubicBezTo>
                    <a:lnTo>
                      <a:pt x="641" y="3728"/>
                    </a:lnTo>
                    <a:cubicBezTo>
                      <a:pt x="699" y="3708"/>
                      <a:pt x="757" y="3670"/>
                      <a:pt x="757" y="3592"/>
                    </a:cubicBezTo>
                    <a:lnTo>
                      <a:pt x="776" y="568"/>
                    </a:lnTo>
                    <a:cubicBezTo>
                      <a:pt x="776" y="374"/>
                      <a:pt x="718" y="180"/>
                      <a:pt x="602" y="83"/>
                    </a:cubicBezTo>
                    <a:cubicBezTo>
                      <a:pt x="554" y="35"/>
                      <a:pt x="493" y="1"/>
                      <a:pt x="43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4" name="Google Shape;1364;p70"/>
              <p:cNvSpPr/>
              <p:nvPr/>
            </p:nvSpPr>
            <p:spPr>
              <a:xfrm flipH="1">
                <a:off x="6419305" y="3017121"/>
                <a:ext cx="73544" cy="48870"/>
              </a:xfrm>
              <a:custGeom>
                <a:avLst/>
                <a:gdLst/>
                <a:ahLst/>
                <a:cxnLst/>
                <a:rect l="l" t="t" r="r" b="b"/>
                <a:pathLst>
                  <a:path w="2307" h="1533" extrusionOk="0">
                    <a:moveTo>
                      <a:pt x="0" y="1"/>
                    </a:moveTo>
                    <a:lnTo>
                      <a:pt x="0" y="1513"/>
                    </a:lnTo>
                    <a:lnTo>
                      <a:pt x="2307" y="1532"/>
                    </a:lnTo>
                    <a:lnTo>
                      <a:pt x="2307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5" name="Google Shape;1365;p70"/>
              <p:cNvSpPr/>
              <p:nvPr/>
            </p:nvSpPr>
            <p:spPr>
              <a:xfrm flipH="1">
                <a:off x="6416213" y="3014029"/>
                <a:ext cx="79728" cy="55054"/>
              </a:xfrm>
              <a:custGeom>
                <a:avLst/>
                <a:gdLst/>
                <a:ahLst/>
                <a:cxnLst/>
                <a:rect l="l" t="t" r="r" b="b"/>
                <a:pathLst>
                  <a:path w="2501" h="1727" extrusionOk="0">
                    <a:moveTo>
                      <a:pt x="194" y="175"/>
                    </a:moveTo>
                    <a:lnTo>
                      <a:pt x="2307" y="195"/>
                    </a:lnTo>
                    <a:lnTo>
                      <a:pt x="2307" y="1532"/>
                    </a:lnTo>
                    <a:lnTo>
                      <a:pt x="175" y="1532"/>
                    </a:lnTo>
                    <a:lnTo>
                      <a:pt x="194" y="175"/>
                    </a:lnTo>
                    <a:close/>
                    <a:moveTo>
                      <a:pt x="97" y="1"/>
                    </a:moveTo>
                    <a:cubicBezTo>
                      <a:pt x="78" y="1"/>
                      <a:pt x="58" y="20"/>
                      <a:pt x="39" y="20"/>
                    </a:cubicBezTo>
                    <a:cubicBezTo>
                      <a:pt x="20" y="40"/>
                      <a:pt x="0" y="59"/>
                      <a:pt x="0" y="98"/>
                    </a:cubicBezTo>
                    <a:lnTo>
                      <a:pt x="0" y="1610"/>
                    </a:lnTo>
                    <a:cubicBezTo>
                      <a:pt x="0" y="1668"/>
                      <a:pt x="39" y="1707"/>
                      <a:pt x="97" y="1707"/>
                    </a:cubicBezTo>
                    <a:lnTo>
                      <a:pt x="2404" y="1726"/>
                    </a:lnTo>
                    <a:cubicBezTo>
                      <a:pt x="2443" y="1726"/>
                      <a:pt x="2482" y="1668"/>
                      <a:pt x="2482" y="1629"/>
                    </a:cubicBezTo>
                    <a:lnTo>
                      <a:pt x="2501" y="98"/>
                    </a:lnTo>
                    <a:cubicBezTo>
                      <a:pt x="2501" y="79"/>
                      <a:pt x="2482" y="59"/>
                      <a:pt x="2462" y="40"/>
                    </a:cubicBezTo>
                    <a:cubicBezTo>
                      <a:pt x="2462" y="20"/>
                      <a:pt x="2423" y="20"/>
                      <a:pt x="2404" y="20"/>
                    </a:cubicBezTo>
                    <a:lnTo>
                      <a:pt x="97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6" name="Google Shape;1366;p70"/>
              <p:cNvSpPr/>
              <p:nvPr/>
            </p:nvSpPr>
            <p:spPr>
              <a:xfrm flipH="1">
                <a:off x="4925576" y="2778575"/>
                <a:ext cx="919630" cy="1165700"/>
              </a:xfrm>
              <a:custGeom>
                <a:avLst/>
                <a:gdLst/>
                <a:ahLst/>
                <a:cxnLst/>
                <a:rect l="l" t="t" r="r" b="b"/>
                <a:pathLst>
                  <a:path w="28848" h="36567" extrusionOk="0">
                    <a:moveTo>
                      <a:pt x="156" y="1"/>
                    </a:moveTo>
                    <a:lnTo>
                      <a:pt x="156" y="1"/>
                    </a:lnTo>
                    <a:cubicBezTo>
                      <a:pt x="1" y="20"/>
                      <a:pt x="1435" y="36485"/>
                      <a:pt x="1435" y="36485"/>
                    </a:cubicBezTo>
                    <a:cubicBezTo>
                      <a:pt x="1435" y="36519"/>
                      <a:pt x="1479" y="36567"/>
                      <a:pt x="1528" y="36567"/>
                    </a:cubicBezTo>
                    <a:cubicBezTo>
                      <a:pt x="1536" y="36567"/>
                      <a:pt x="1544" y="36565"/>
                      <a:pt x="1551" y="36563"/>
                    </a:cubicBezTo>
                    <a:lnTo>
                      <a:pt x="10333" y="35051"/>
                    </a:lnTo>
                    <a:cubicBezTo>
                      <a:pt x="10469" y="35031"/>
                      <a:pt x="10585" y="34915"/>
                      <a:pt x="10585" y="34760"/>
                    </a:cubicBezTo>
                    <a:lnTo>
                      <a:pt x="10721" y="21442"/>
                    </a:lnTo>
                    <a:cubicBezTo>
                      <a:pt x="10721" y="21442"/>
                      <a:pt x="22488" y="29603"/>
                      <a:pt x="23535" y="30224"/>
                    </a:cubicBezTo>
                    <a:cubicBezTo>
                      <a:pt x="23551" y="30232"/>
                      <a:pt x="23571" y="30236"/>
                      <a:pt x="23591" y="30236"/>
                    </a:cubicBezTo>
                    <a:cubicBezTo>
                      <a:pt x="23619" y="30236"/>
                      <a:pt x="23648" y="30227"/>
                      <a:pt x="23671" y="30204"/>
                    </a:cubicBezTo>
                    <a:lnTo>
                      <a:pt x="28828" y="22954"/>
                    </a:lnTo>
                    <a:cubicBezTo>
                      <a:pt x="28847" y="22915"/>
                      <a:pt x="28847" y="22857"/>
                      <a:pt x="28808" y="22818"/>
                    </a:cubicBezTo>
                    <a:cubicBezTo>
                      <a:pt x="28808" y="22818"/>
                      <a:pt x="17564" y="13920"/>
                      <a:pt x="17564" y="13901"/>
                    </a:cubicBezTo>
                    <a:cubicBezTo>
                      <a:pt x="17099" y="10857"/>
                      <a:pt x="16518" y="2463"/>
                      <a:pt x="16421" y="1067"/>
                    </a:cubicBezTo>
                    <a:cubicBezTo>
                      <a:pt x="16421" y="951"/>
                      <a:pt x="16324" y="835"/>
                      <a:pt x="16207" y="815"/>
                    </a:cubicBezTo>
                    <a:cubicBezTo>
                      <a:pt x="15917" y="738"/>
                      <a:pt x="15432" y="641"/>
                      <a:pt x="15277" y="621"/>
                    </a:cubicBezTo>
                    <a:cubicBezTo>
                      <a:pt x="15267" y="612"/>
                      <a:pt x="15253" y="607"/>
                      <a:pt x="15238" y="607"/>
                    </a:cubicBezTo>
                    <a:cubicBezTo>
                      <a:pt x="15223" y="607"/>
                      <a:pt x="15209" y="612"/>
                      <a:pt x="15199" y="621"/>
                    </a:cubicBezTo>
                    <a:lnTo>
                      <a:pt x="15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7" name="Google Shape;1367;p70"/>
              <p:cNvSpPr/>
              <p:nvPr/>
            </p:nvSpPr>
            <p:spPr>
              <a:xfrm flipH="1">
                <a:off x="4921272" y="2774877"/>
                <a:ext cx="924539" cy="1173000"/>
              </a:xfrm>
              <a:custGeom>
                <a:avLst/>
                <a:gdLst/>
                <a:ahLst/>
                <a:cxnLst/>
                <a:rect l="l" t="t" r="r" b="b"/>
                <a:pathLst>
                  <a:path w="29002" h="36796" extrusionOk="0">
                    <a:moveTo>
                      <a:pt x="272" y="233"/>
                    </a:moveTo>
                    <a:lnTo>
                      <a:pt x="15238" y="854"/>
                    </a:lnTo>
                    <a:lnTo>
                      <a:pt x="15276" y="854"/>
                    </a:lnTo>
                    <a:cubicBezTo>
                      <a:pt x="15432" y="873"/>
                      <a:pt x="15916" y="970"/>
                      <a:pt x="16188" y="1047"/>
                    </a:cubicBezTo>
                    <a:cubicBezTo>
                      <a:pt x="16265" y="1067"/>
                      <a:pt x="16323" y="1125"/>
                      <a:pt x="16323" y="1203"/>
                    </a:cubicBezTo>
                    <a:cubicBezTo>
                      <a:pt x="16420" y="2812"/>
                      <a:pt x="17002" y="11012"/>
                      <a:pt x="17467" y="14036"/>
                    </a:cubicBezTo>
                    <a:cubicBezTo>
                      <a:pt x="17467" y="14094"/>
                      <a:pt x="17467" y="14094"/>
                      <a:pt x="28730" y="23012"/>
                    </a:cubicBezTo>
                    <a:lnTo>
                      <a:pt x="23593" y="30223"/>
                    </a:lnTo>
                    <a:cubicBezTo>
                      <a:pt x="22410" y="29487"/>
                      <a:pt x="10934" y="21538"/>
                      <a:pt x="10818" y="21461"/>
                    </a:cubicBezTo>
                    <a:cubicBezTo>
                      <a:pt x="10798" y="21451"/>
                      <a:pt x="10774" y="21446"/>
                      <a:pt x="10750" y="21446"/>
                    </a:cubicBezTo>
                    <a:cubicBezTo>
                      <a:pt x="10726" y="21446"/>
                      <a:pt x="10701" y="21451"/>
                      <a:pt x="10682" y="21461"/>
                    </a:cubicBezTo>
                    <a:cubicBezTo>
                      <a:pt x="10643" y="21480"/>
                      <a:pt x="10624" y="21519"/>
                      <a:pt x="10624" y="21558"/>
                    </a:cubicBezTo>
                    <a:lnTo>
                      <a:pt x="10488" y="34876"/>
                    </a:lnTo>
                    <a:cubicBezTo>
                      <a:pt x="10488" y="34953"/>
                      <a:pt x="10411" y="35031"/>
                      <a:pt x="10333" y="35050"/>
                    </a:cubicBezTo>
                    <a:lnTo>
                      <a:pt x="1570" y="36562"/>
                    </a:lnTo>
                    <a:cubicBezTo>
                      <a:pt x="1105" y="24524"/>
                      <a:pt x="233" y="1959"/>
                      <a:pt x="272" y="233"/>
                    </a:cubicBezTo>
                    <a:close/>
                    <a:moveTo>
                      <a:pt x="155" y="1"/>
                    </a:moveTo>
                    <a:cubicBezTo>
                      <a:pt x="0" y="20"/>
                      <a:pt x="0" y="20"/>
                      <a:pt x="194" y="5816"/>
                    </a:cubicBezTo>
                    <a:cubicBezTo>
                      <a:pt x="291" y="8860"/>
                      <a:pt x="446" y="13067"/>
                      <a:pt x="640" y="18359"/>
                    </a:cubicBezTo>
                    <a:cubicBezTo>
                      <a:pt x="970" y="27335"/>
                      <a:pt x="1338" y="36427"/>
                      <a:pt x="1338" y="36601"/>
                    </a:cubicBezTo>
                    <a:cubicBezTo>
                      <a:pt x="1338" y="36659"/>
                      <a:pt x="1357" y="36718"/>
                      <a:pt x="1415" y="36756"/>
                    </a:cubicBezTo>
                    <a:cubicBezTo>
                      <a:pt x="1454" y="36776"/>
                      <a:pt x="1493" y="36795"/>
                      <a:pt x="1551" y="36795"/>
                    </a:cubicBezTo>
                    <a:lnTo>
                      <a:pt x="1590" y="36795"/>
                    </a:lnTo>
                    <a:lnTo>
                      <a:pt x="10372" y="35283"/>
                    </a:lnTo>
                    <a:cubicBezTo>
                      <a:pt x="10566" y="35264"/>
                      <a:pt x="10721" y="35089"/>
                      <a:pt x="10721" y="34876"/>
                    </a:cubicBezTo>
                    <a:lnTo>
                      <a:pt x="10856" y="21790"/>
                    </a:lnTo>
                    <a:cubicBezTo>
                      <a:pt x="12388" y="22857"/>
                      <a:pt x="22527" y="29855"/>
                      <a:pt x="23496" y="30436"/>
                    </a:cubicBezTo>
                    <a:cubicBezTo>
                      <a:pt x="23532" y="30458"/>
                      <a:pt x="23572" y="30469"/>
                      <a:pt x="23610" y="30469"/>
                    </a:cubicBezTo>
                    <a:cubicBezTo>
                      <a:pt x="23675" y="30469"/>
                      <a:pt x="23738" y="30439"/>
                      <a:pt x="23787" y="30378"/>
                    </a:cubicBezTo>
                    <a:lnTo>
                      <a:pt x="28944" y="23128"/>
                    </a:lnTo>
                    <a:cubicBezTo>
                      <a:pt x="29002" y="23050"/>
                      <a:pt x="28982" y="22915"/>
                      <a:pt x="28905" y="22837"/>
                    </a:cubicBezTo>
                    <a:cubicBezTo>
                      <a:pt x="25183" y="19910"/>
                      <a:pt x="18223" y="14385"/>
                      <a:pt x="17700" y="13958"/>
                    </a:cubicBezTo>
                    <a:cubicBezTo>
                      <a:pt x="17234" y="10915"/>
                      <a:pt x="16672" y="2792"/>
                      <a:pt x="16556" y="1183"/>
                    </a:cubicBezTo>
                    <a:cubicBezTo>
                      <a:pt x="16556" y="1009"/>
                      <a:pt x="16420" y="854"/>
                      <a:pt x="16246" y="815"/>
                    </a:cubicBezTo>
                    <a:cubicBezTo>
                      <a:pt x="15955" y="737"/>
                      <a:pt x="15470" y="640"/>
                      <a:pt x="15315" y="602"/>
                    </a:cubicBezTo>
                    <a:lnTo>
                      <a:pt x="15218" y="602"/>
                    </a:lnTo>
                    <a:lnTo>
                      <a:pt x="15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8" name="Google Shape;1368;p70"/>
              <p:cNvSpPr/>
              <p:nvPr/>
            </p:nvSpPr>
            <p:spPr>
              <a:xfrm flipH="1">
                <a:off x="5452118" y="3161641"/>
                <a:ext cx="180490" cy="336371"/>
              </a:xfrm>
              <a:custGeom>
                <a:avLst/>
                <a:gdLst/>
                <a:ahLst/>
                <a:cxnLst/>
                <a:rect l="l" t="t" r="r" b="b"/>
                <a:pathLst>
                  <a:path w="5662" h="10552" extrusionOk="0">
                    <a:moveTo>
                      <a:pt x="107" y="0"/>
                    </a:moveTo>
                    <a:cubicBezTo>
                      <a:pt x="98" y="0"/>
                      <a:pt x="88" y="2"/>
                      <a:pt x="78" y="5"/>
                    </a:cubicBezTo>
                    <a:cubicBezTo>
                      <a:pt x="20" y="5"/>
                      <a:pt x="0" y="64"/>
                      <a:pt x="0" y="102"/>
                    </a:cubicBezTo>
                    <a:lnTo>
                      <a:pt x="601" y="4329"/>
                    </a:lnTo>
                    <a:cubicBezTo>
                      <a:pt x="892" y="6325"/>
                      <a:pt x="1997" y="8109"/>
                      <a:pt x="3645" y="9253"/>
                    </a:cubicBezTo>
                    <a:lnTo>
                      <a:pt x="5506" y="10532"/>
                    </a:lnTo>
                    <a:cubicBezTo>
                      <a:pt x="5525" y="10551"/>
                      <a:pt x="5545" y="10551"/>
                      <a:pt x="5564" y="10551"/>
                    </a:cubicBezTo>
                    <a:cubicBezTo>
                      <a:pt x="5584" y="10551"/>
                      <a:pt x="5622" y="10532"/>
                      <a:pt x="5642" y="10513"/>
                    </a:cubicBezTo>
                    <a:cubicBezTo>
                      <a:pt x="5661" y="10474"/>
                      <a:pt x="5661" y="10416"/>
                      <a:pt x="5622" y="10377"/>
                    </a:cubicBezTo>
                    <a:lnTo>
                      <a:pt x="3761" y="9097"/>
                    </a:lnTo>
                    <a:cubicBezTo>
                      <a:pt x="2133" y="7992"/>
                      <a:pt x="1067" y="6248"/>
                      <a:pt x="776" y="4309"/>
                    </a:cubicBezTo>
                    <a:lnTo>
                      <a:pt x="175" y="83"/>
                    </a:lnTo>
                    <a:cubicBezTo>
                      <a:pt x="175" y="35"/>
                      <a:pt x="149" y="0"/>
                      <a:pt x="10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9" name="Google Shape;1369;p70"/>
              <p:cNvSpPr/>
              <p:nvPr/>
            </p:nvSpPr>
            <p:spPr>
              <a:xfrm flipH="1">
                <a:off x="5558427" y="3903948"/>
                <a:ext cx="192227" cy="69240"/>
              </a:xfrm>
              <a:custGeom>
                <a:avLst/>
                <a:gdLst/>
                <a:ahLst/>
                <a:cxnLst/>
                <a:rect l="l" t="t" r="r" b="b"/>
                <a:pathLst>
                  <a:path w="6030" h="2172" extrusionOk="0">
                    <a:moveTo>
                      <a:pt x="5894" y="1"/>
                    </a:moveTo>
                    <a:lnTo>
                      <a:pt x="1" y="1086"/>
                    </a:lnTo>
                    <a:lnTo>
                      <a:pt x="175" y="2172"/>
                    </a:lnTo>
                    <a:lnTo>
                      <a:pt x="6030" y="1183"/>
                    </a:lnTo>
                    <a:lnTo>
                      <a:pt x="5894" y="1"/>
                    </a:lnTo>
                    <a:close/>
                  </a:path>
                </a:pathLst>
              </a:custGeom>
              <a:solidFill>
                <a:srgbClr val="E3A08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0" name="Google Shape;1370;p70"/>
              <p:cNvSpPr/>
              <p:nvPr/>
            </p:nvSpPr>
            <p:spPr>
              <a:xfrm flipH="1">
                <a:off x="5554091" y="3900250"/>
                <a:ext cx="200898" cy="76668"/>
              </a:xfrm>
              <a:custGeom>
                <a:avLst/>
                <a:gdLst/>
                <a:ahLst/>
                <a:cxnLst/>
                <a:rect l="l" t="t" r="r" b="b"/>
                <a:pathLst>
                  <a:path w="6302" h="2405" extrusionOk="0">
                    <a:moveTo>
                      <a:pt x="5914" y="272"/>
                    </a:moveTo>
                    <a:lnTo>
                      <a:pt x="6030" y="1202"/>
                    </a:lnTo>
                    <a:lnTo>
                      <a:pt x="408" y="2152"/>
                    </a:lnTo>
                    <a:lnTo>
                      <a:pt x="272" y="1319"/>
                    </a:lnTo>
                    <a:lnTo>
                      <a:pt x="5914" y="272"/>
                    </a:lnTo>
                    <a:close/>
                    <a:moveTo>
                      <a:pt x="6011" y="0"/>
                    </a:moveTo>
                    <a:lnTo>
                      <a:pt x="98" y="1086"/>
                    </a:lnTo>
                    <a:cubicBezTo>
                      <a:pt x="40" y="1105"/>
                      <a:pt x="1" y="1164"/>
                      <a:pt x="1" y="1241"/>
                    </a:cubicBezTo>
                    <a:lnTo>
                      <a:pt x="195" y="2307"/>
                    </a:lnTo>
                    <a:cubicBezTo>
                      <a:pt x="195" y="2346"/>
                      <a:pt x="214" y="2365"/>
                      <a:pt x="234" y="2385"/>
                    </a:cubicBezTo>
                    <a:cubicBezTo>
                      <a:pt x="253" y="2404"/>
                      <a:pt x="292" y="2404"/>
                      <a:pt x="311" y="2404"/>
                    </a:cubicBezTo>
                    <a:lnTo>
                      <a:pt x="331" y="2404"/>
                    </a:lnTo>
                    <a:lnTo>
                      <a:pt x="6185" y="1416"/>
                    </a:lnTo>
                    <a:cubicBezTo>
                      <a:pt x="6243" y="1396"/>
                      <a:pt x="6301" y="1338"/>
                      <a:pt x="6282" y="1280"/>
                    </a:cubicBezTo>
                    <a:lnTo>
                      <a:pt x="6146" y="117"/>
                    </a:lnTo>
                    <a:cubicBezTo>
                      <a:pt x="6146" y="78"/>
                      <a:pt x="6127" y="39"/>
                      <a:pt x="6108" y="20"/>
                    </a:cubicBezTo>
                    <a:cubicBezTo>
                      <a:pt x="6069" y="0"/>
                      <a:pt x="6030" y="0"/>
                      <a:pt x="601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1" name="Google Shape;1371;p70"/>
              <p:cNvSpPr/>
              <p:nvPr/>
            </p:nvSpPr>
            <p:spPr>
              <a:xfrm flipH="1">
                <a:off x="5516411" y="3936719"/>
                <a:ext cx="448689" cy="243520"/>
              </a:xfrm>
              <a:custGeom>
                <a:avLst/>
                <a:gdLst/>
                <a:ahLst/>
                <a:cxnLst/>
                <a:rect l="l" t="t" r="r" b="b"/>
                <a:pathLst>
                  <a:path w="14075" h="7639" extrusionOk="0">
                    <a:moveTo>
                      <a:pt x="12931" y="0"/>
                    </a:moveTo>
                    <a:lnTo>
                      <a:pt x="6495" y="1086"/>
                    </a:lnTo>
                    <a:lnTo>
                      <a:pt x="6631" y="1900"/>
                    </a:lnTo>
                    <a:lnTo>
                      <a:pt x="1474" y="5118"/>
                    </a:lnTo>
                    <a:cubicBezTo>
                      <a:pt x="505" y="5719"/>
                      <a:pt x="1" y="6688"/>
                      <a:pt x="156" y="7638"/>
                    </a:cubicBezTo>
                    <a:lnTo>
                      <a:pt x="14075" y="5234"/>
                    </a:lnTo>
                    <a:lnTo>
                      <a:pt x="1293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2" name="Google Shape;1372;p70"/>
              <p:cNvSpPr/>
              <p:nvPr/>
            </p:nvSpPr>
            <p:spPr>
              <a:xfrm flipH="1">
                <a:off x="5512681" y="3932830"/>
                <a:ext cx="456723" cy="251107"/>
              </a:xfrm>
              <a:custGeom>
                <a:avLst/>
                <a:gdLst/>
                <a:ahLst/>
                <a:cxnLst/>
                <a:rect l="l" t="t" r="r" b="b"/>
                <a:pathLst>
                  <a:path w="14327" h="7877" extrusionOk="0">
                    <a:moveTo>
                      <a:pt x="12969" y="258"/>
                    </a:moveTo>
                    <a:lnTo>
                      <a:pt x="14055" y="5259"/>
                    </a:lnTo>
                    <a:lnTo>
                      <a:pt x="407" y="7605"/>
                    </a:lnTo>
                    <a:cubicBezTo>
                      <a:pt x="310" y="6752"/>
                      <a:pt x="775" y="5899"/>
                      <a:pt x="1667" y="5356"/>
                    </a:cubicBezTo>
                    <a:lnTo>
                      <a:pt x="6843" y="2138"/>
                    </a:lnTo>
                    <a:cubicBezTo>
                      <a:pt x="6882" y="2099"/>
                      <a:pt x="6901" y="2061"/>
                      <a:pt x="6901" y="2003"/>
                    </a:cubicBezTo>
                    <a:lnTo>
                      <a:pt x="6766" y="1305"/>
                    </a:lnTo>
                    <a:lnTo>
                      <a:pt x="12969" y="258"/>
                    </a:lnTo>
                    <a:close/>
                    <a:moveTo>
                      <a:pt x="13077" y="1"/>
                    </a:moveTo>
                    <a:cubicBezTo>
                      <a:pt x="13067" y="1"/>
                      <a:pt x="13057" y="2"/>
                      <a:pt x="13047" y="6"/>
                    </a:cubicBezTo>
                    <a:lnTo>
                      <a:pt x="6611" y="1091"/>
                    </a:lnTo>
                    <a:cubicBezTo>
                      <a:pt x="6572" y="1091"/>
                      <a:pt x="6552" y="1111"/>
                      <a:pt x="6533" y="1130"/>
                    </a:cubicBezTo>
                    <a:cubicBezTo>
                      <a:pt x="6514" y="1169"/>
                      <a:pt x="6514" y="1188"/>
                      <a:pt x="6514" y="1227"/>
                    </a:cubicBezTo>
                    <a:lnTo>
                      <a:pt x="6630" y="1964"/>
                    </a:lnTo>
                    <a:lnTo>
                      <a:pt x="1532" y="5143"/>
                    </a:lnTo>
                    <a:cubicBezTo>
                      <a:pt x="523" y="5763"/>
                      <a:pt x="0" y="6771"/>
                      <a:pt x="174" y="7780"/>
                    </a:cubicBezTo>
                    <a:cubicBezTo>
                      <a:pt x="174" y="7799"/>
                      <a:pt x="194" y="7838"/>
                      <a:pt x="233" y="7857"/>
                    </a:cubicBezTo>
                    <a:cubicBezTo>
                      <a:pt x="252" y="7876"/>
                      <a:pt x="271" y="7876"/>
                      <a:pt x="291" y="7876"/>
                    </a:cubicBezTo>
                    <a:lnTo>
                      <a:pt x="310" y="7876"/>
                    </a:lnTo>
                    <a:lnTo>
                      <a:pt x="14229" y="5473"/>
                    </a:lnTo>
                    <a:cubicBezTo>
                      <a:pt x="14249" y="5473"/>
                      <a:pt x="14288" y="5453"/>
                      <a:pt x="14307" y="5434"/>
                    </a:cubicBezTo>
                    <a:cubicBezTo>
                      <a:pt x="14326" y="5395"/>
                      <a:pt x="14326" y="5376"/>
                      <a:pt x="14326" y="5337"/>
                    </a:cubicBezTo>
                    <a:lnTo>
                      <a:pt x="13183" y="103"/>
                    </a:lnTo>
                    <a:cubicBezTo>
                      <a:pt x="13166" y="38"/>
                      <a:pt x="13124" y="1"/>
                      <a:pt x="1307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3" name="Google Shape;1373;p70"/>
              <p:cNvSpPr/>
              <p:nvPr/>
            </p:nvSpPr>
            <p:spPr>
              <a:xfrm flipH="1">
                <a:off x="5774722" y="3965027"/>
                <a:ext cx="44534" cy="58242"/>
              </a:xfrm>
              <a:custGeom>
                <a:avLst/>
                <a:gdLst/>
                <a:ahLst/>
                <a:cxnLst/>
                <a:rect l="l" t="t" r="r" b="b"/>
                <a:pathLst>
                  <a:path w="1397" h="1827" extrusionOk="0">
                    <a:moveTo>
                      <a:pt x="737" y="256"/>
                    </a:moveTo>
                    <a:cubicBezTo>
                      <a:pt x="854" y="256"/>
                      <a:pt x="951" y="275"/>
                      <a:pt x="1028" y="333"/>
                    </a:cubicBezTo>
                    <a:cubicBezTo>
                      <a:pt x="1067" y="372"/>
                      <a:pt x="1125" y="430"/>
                      <a:pt x="1125" y="527"/>
                    </a:cubicBezTo>
                    <a:cubicBezTo>
                      <a:pt x="1164" y="799"/>
                      <a:pt x="990" y="1555"/>
                      <a:pt x="815" y="1574"/>
                    </a:cubicBezTo>
                    <a:cubicBezTo>
                      <a:pt x="809" y="1580"/>
                      <a:pt x="804" y="1582"/>
                      <a:pt x="798" y="1582"/>
                    </a:cubicBezTo>
                    <a:cubicBezTo>
                      <a:pt x="783" y="1582"/>
                      <a:pt x="765" y="1568"/>
                      <a:pt x="737" y="1555"/>
                    </a:cubicBezTo>
                    <a:cubicBezTo>
                      <a:pt x="524" y="1380"/>
                      <a:pt x="311" y="818"/>
                      <a:pt x="292" y="644"/>
                    </a:cubicBezTo>
                    <a:cubicBezTo>
                      <a:pt x="272" y="450"/>
                      <a:pt x="447" y="275"/>
                      <a:pt x="679" y="256"/>
                    </a:cubicBezTo>
                    <a:close/>
                    <a:moveTo>
                      <a:pt x="716" y="0"/>
                    </a:moveTo>
                    <a:cubicBezTo>
                      <a:pt x="691" y="0"/>
                      <a:pt x="666" y="1"/>
                      <a:pt x="641" y="4"/>
                    </a:cubicBezTo>
                    <a:cubicBezTo>
                      <a:pt x="272" y="62"/>
                      <a:pt x="1" y="353"/>
                      <a:pt x="40" y="663"/>
                    </a:cubicBezTo>
                    <a:cubicBezTo>
                      <a:pt x="59" y="876"/>
                      <a:pt x="311" y="1516"/>
                      <a:pt x="582" y="1729"/>
                    </a:cubicBezTo>
                    <a:cubicBezTo>
                      <a:pt x="660" y="1787"/>
                      <a:pt x="737" y="1826"/>
                      <a:pt x="815" y="1826"/>
                    </a:cubicBezTo>
                    <a:lnTo>
                      <a:pt x="854" y="1826"/>
                    </a:lnTo>
                    <a:cubicBezTo>
                      <a:pt x="1280" y="1768"/>
                      <a:pt x="1397" y="702"/>
                      <a:pt x="1377" y="489"/>
                    </a:cubicBezTo>
                    <a:cubicBezTo>
                      <a:pt x="1358" y="353"/>
                      <a:pt x="1280" y="236"/>
                      <a:pt x="1183" y="140"/>
                    </a:cubicBezTo>
                    <a:cubicBezTo>
                      <a:pt x="1048" y="55"/>
                      <a:pt x="884" y="0"/>
                      <a:pt x="71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4" name="Google Shape;1374;p70"/>
              <p:cNvSpPr/>
              <p:nvPr/>
            </p:nvSpPr>
            <p:spPr>
              <a:xfrm flipH="1">
                <a:off x="5792032" y="3991072"/>
                <a:ext cx="66753" cy="39593"/>
              </a:xfrm>
              <a:custGeom>
                <a:avLst/>
                <a:gdLst/>
                <a:ahLst/>
                <a:cxnLst/>
                <a:rect l="l" t="t" r="r" b="b"/>
                <a:pathLst>
                  <a:path w="2094" h="1242" extrusionOk="0">
                    <a:moveTo>
                      <a:pt x="737" y="253"/>
                    </a:moveTo>
                    <a:cubicBezTo>
                      <a:pt x="795" y="253"/>
                      <a:pt x="853" y="253"/>
                      <a:pt x="892" y="272"/>
                    </a:cubicBezTo>
                    <a:cubicBezTo>
                      <a:pt x="1202" y="369"/>
                      <a:pt x="1842" y="796"/>
                      <a:pt x="1842" y="932"/>
                    </a:cubicBezTo>
                    <a:cubicBezTo>
                      <a:pt x="1804" y="977"/>
                      <a:pt x="1636" y="996"/>
                      <a:pt x="1429" y="996"/>
                    </a:cubicBezTo>
                    <a:cubicBezTo>
                      <a:pt x="1108" y="996"/>
                      <a:pt x="692" y="952"/>
                      <a:pt x="504" y="893"/>
                    </a:cubicBezTo>
                    <a:cubicBezTo>
                      <a:pt x="407" y="854"/>
                      <a:pt x="330" y="777"/>
                      <a:pt x="291" y="699"/>
                    </a:cubicBezTo>
                    <a:cubicBezTo>
                      <a:pt x="252" y="621"/>
                      <a:pt x="272" y="544"/>
                      <a:pt x="310" y="466"/>
                    </a:cubicBezTo>
                    <a:cubicBezTo>
                      <a:pt x="388" y="331"/>
                      <a:pt x="562" y="253"/>
                      <a:pt x="737" y="253"/>
                    </a:cubicBezTo>
                    <a:close/>
                    <a:moveTo>
                      <a:pt x="737" y="1"/>
                    </a:moveTo>
                    <a:cubicBezTo>
                      <a:pt x="474" y="1"/>
                      <a:pt x="217" y="141"/>
                      <a:pt x="97" y="350"/>
                    </a:cubicBezTo>
                    <a:cubicBezTo>
                      <a:pt x="20" y="486"/>
                      <a:pt x="0" y="641"/>
                      <a:pt x="58" y="796"/>
                    </a:cubicBezTo>
                    <a:cubicBezTo>
                      <a:pt x="116" y="932"/>
                      <a:pt x="252" y="1067"/>
                      <a:pt x="427" y="1106"/>
                    </a:cubicBezTo>
                    <a:cubicBezTo>
                      <a:pt x="543" y="1145"/>
                      <a:pt x="1008" y="1242"/>
                      <a:pt x="1415" y="1242"/>
                    </a:cubicBezTo>
                    <a:cubicBezTo>
                      <a:pt x="1706" y="1242"/>
                      <a:pt x="1977" y="1184"/>
                      <a:pt x="2055" y="1048"/>
                    </a:cubicBezTo>
                    <a:cubicBezTo>
                      <a:pt x="2074" y="990"/>
                      <a:pt x="2094" y="932"/>
                      <a:pt x="2055" y="835"/>
                    </a:cubicBezTo>
                    <a:cubicBezTo>
                      <a:pt x="1939" y="505"/>
                      <a:pt x="1183" y="117"/>
                      <a:pt x="969" y="40"/>
                    </a:cubicBezTo>
                    <a:cubicBezTo>
                      <a:pt x="894" y="13"/>
                      <a:pt x="815" y="1"/>
                      <a:pt x="73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5" name="Google Shape;1375;p70"/>
              <p:cNvSpPr/>
              <p:nvPr/>
            </p:nvSpPr>
            <p:spPr>
              <a:xfrm flipH="1">
                <a:off x="5756169" y="4023843"/>
                <a:ext cx="35258" cy="23526"/>
              </a:xfrm>
              <a:custGeom>
                <a:avLst/>
                <a:gdLst/>
                <a:ahLst/>
                <a:cxnLst/>
                <a:rect l="l" t="t" r="r" b="b"/>
                <a:pathLst>
                  <a:path w="1106" h="738" extrusionOk="0">
                    <a:moveTo>
                      <a:pt x="0" y="1"/>
                    </a:moveTo>
                    <a:lnTo>
                      <a:pt x="1105" y="737"/>
                    </a:lnTo>
                  </a:path>
                </a:pathLst>
              </a:custGeom>
              <a:solidFill>
                <a:srgbClr val="6B1C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6" name="Google Shape;1376;p70"/>
              <p:cNvSpPr/>
              <p:nvPr/>
            </p:nvSpPr>
            <p:spPr>
              <a:xfrm flipH="1">
                <a:off x="5751865" y="4019890"/>
                <a:ext cx="43897" cy="31177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978" extrusionOk="0">
                    <a:moveTo>
                      <a:pt x="129" y="1"/>
                    </a:moveTo>
                    <a:cubicBezTo>
                      <a:pt x="94" y="1"/>
                      <a:pt x="61" y="15"/>
                      <a:pt x="39" y="47"/>
                    </a:cubicBezTo>
                    <a:cubicBezTo>
                      <a:pt x="0" y="105"/>
                      <a:pt x="20" y="183"/>
                      <a:pt x="78" y="221"/>
                    </a:cubicBezTo>
                    <a:lnTo>
                      <a:pt x="1164" y="958"/>
                    </a:lnTo>
                    <a:cubicBezTo>
                      <a:pt x="1183" y="978"/>
                      <a:pt x="1222" y="978"/>
                      <a:pt x="1241" y="978"/>
                    </a:cubicBezTo>
                    <a:cubicBezTo>
                      <a:pt x="1280" y="978"/>
                      <a:pt x="1319" y="958"/>
                      <a:pt x="1338" y="919"/>
                    </a:cubicBezTo>
                    <a:cubicBezTo>
                      <a:pt x="1377" y="861"/>
                      <a:pt x="1358" y="784"/>
                      <a:pt x="1299" y="764"/>
                    </a:cubicBezTo>
                    <a:lnTo>
                      <a:pt x="214" y="28"/>
                    </a:lnTo>
                    <a:cubicBezTo>
                      <a:pt x="188" y="10"/>
                      <a:pt x="158" y="1"/>
                      <a:pt x="12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7" name="Google Shape;1377;p70"/>
              <p:cNvSpPr/>
              <p:nvPr/>
            </p:nvSpPr>
            <p:spPr>
              <a:xfrm flipH="1">
                <a:off x="5741346" y="4014566"/>
                <a:ext cx="34652" cy="23526"/>
              </a:xfrm>
              <a:custGeom>
                <a:avLst/>
                <a:gdLst/>
                <a:ahLst/>
                <a:cxnLst/>
                <a:rect l="l" t="t" r="r" b="b"/>
                <a:pathLst>
                  <a:path w="1087" h="738" extrusionOk="0">
                    <a:moveTo>
                      <a:pt x="1" y="1"/>
                    </a:moveTo>
                    <a:lnTo>
                      <a:pt x="1086" y="737"/>
                    </a:lnTo>
                  </a:path>
                </a:pathLst>
              </a:custGeom>
              <a:solidFill>
                <a:srgbClr val="6B1C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8" name="Google Shape;1378;p70"/>
              <p:cNvSpPr/>
              <p:nvPr/>
            </p:nvSpPr>
            <p:spPr>
              <a:xfrm flipH="1">
                <a:off x="5737010" y="4010805"/>
                <a:ext cx="43291" cy="30986"/>
              </a:xfrm>
              <a:custGeom>
                <a:avLst/>
                <a:gdLst/>
                <a:ahLst/>
                <a:cxnLst/>
                <a:rect l="l" t="t" r="r" b="b"/>
                <a:pathLst>
                  <a:path w="1358" h="972" extrusionOk="0">
                    <a:moveTo>
                      <a:pt x="123" y="1"/>
                    </a:moveTo>
                    <a:cubicBezTo>
                      <a:pt x="85" y="1"/>
                      <a:pt x="51" y="17"/>
                      <a:pt x="39" y="41"/>
                    </a:cubicBezTo>
                    <a:cubicBezTo>
                      <a:pt x="0" y="99"/>
                      <a:pt x="0" y="177"/>
                      <a:pt x="58" y="216"/>
                    </a:cubicBezTo>
                    <a:lnTo>
                      <a:pt x="1163" y="952"/>
                    </a:lnTo>
                    <a:cubicBezTo>
                      <a:pt x="1183" y="972"/>
                      <a:pt x="1202" y="972"/>
                      <a:pt x="1221" y="972"/>
                    </a:cubicBezTo>
                    <a:cubicBezTo>
                      <a:pt x="1260" y="972"/>
                      <a:pt x="1299" y="952"/>
                      <a:pt x="1318" y="914"/>
                    </a:cubicBezTo>
                    <a:cubicBezTo>
                      <a:pt x="1357" y="855"/>
                      <a:pt x="1338" y="797"/>
                      <a:pt x="1299" y="758"/>
                    </a:cubicBezTo>
                    <a:lnTo>
                      <a:pt x="194" y="22"/>
                    </a:lnTo>
                    <a:cubicBezTo>
                      <a:pt x="172" y="7"/>
                      <a:pt x="147" y="1"/>
                      <a:pt x="12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9" name="Google Shape;1379;p70"/>
              <p:cNvSpPr/>
              <p:nvPr/>
            </p:nvSpPr>
            <p:spPr>
              <a:xfrm flipH="1">
                <a:off x="5771024" y="4034363"/>
                <a:ext cx="35258" cy="23494"/>
              </a:xfrm>
              <a:custGeom>
                <a:avLst/>
                <a:gdLst/>
                <a:ahLst/>
                <a:cxnLst/>
                <a:rect l="l" t="t" r="r" b="b"/>
                <a:pathLst>
                  <a:path w="1106" h="737" extrusionOk="0">
                    <a:moveTo>
                      <a:pt x="1" y="0"/>
                    </a:moveTo>
                    <a:lnTo>
                      <a:pt x="1106" y="737"/>
                    </a:lnTo>
                  </a:path>
                </a:pathLst>
              </a:custGeom>
              <a:solidFill>
                <a:srgbClr val="6B1C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0" name="Google Shape;1380;p70"/>
              <p:cNvSpPr/>
              <p:nvPr/>
            </p:nvSpPr>
            <p:spPr>
              <a:xfrm flipH="1">
                <a:off x="5766689" y="4030601"/>
                <a:ext cx="43897" cy="30986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972" extrusionOk="0">
                    <a:moveTo>
                      <a:pt x="147" y="1"/>
                    </a:moveTo>
                    <a:cubicBezTo>
                      <a:pt x="105" y="1"/>
                      <a:pt x="64" y="22"/>
                      <a:pt x="39" y="60"/>
                    </a:cubicBezTo>
                    <a:cubicBezTo>
                      <a:pt x="0" y="118"/>
                      <a:pt x="20" y="196"/>
                      <a:pt x="78" y="215"/>
                    </a:cubicBezTo>
                    <a:lnTo>
                      <a:pt x="1163" y="952"/>
                    </a:lnTo>
                    <a:cubicBezTo>
                      <a:pt x="1183" y="971"/>
                      <a:pt x="1202" y="971"/>
                      <a:pt x="1241" y="971"/>
                    </a:cubicBezTo>
                    <a:cubicBezTo>
                      <a:pt x="1280" y="971"/>
                      <a:pt x="1318" y="952"/>
                      <a:pt x="1338" y="932"/>
                    </a:cubicBezTo>
                    <a:cubicBezTo>
                      <a:pt x="1377" y="874"/>
                      <a:pt x="1357" y="797"/>
                      <a:pt x="1299" y="758"/>
                    </a:cubicBezTo>
                    <a:lnTo>
                      <a:pt x="213" y="21"/>
                    </a:lnTo>
                    <a:cubicBezTo>
                      <a:pt x="193" y="7"/>
                      <a:pt x="170" y="1"/>
                      <a:pt x="14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1" name="Google Shape;1381;p70"/>
              <p:cNvSpPr/>
              <p:nvPr/>
            </p:nvSpPr>
            <p:spPr>
              <a:xfrm flipH="1">
                <a:off x="5511438" y="4104177"/>
                <a:ext cx="448721" cy="106952"/>
              </a:xfrm>
              <a:custGeom>
                <a:avLst/>
                <a:gdLst/>
                <a:ahLst/>
                <a:cxnLst/>
                <a:rect l="l" t="t" r="r" b="b"/>
                <a:pathLst>
                  <a:path w="14076" h="3355" extrusionOk="0">
                    <a:moveTo>
                      <a:pt x="13920" y="1"/>
                    </a:moveTo>
                    <a:lnTo>
                      <a:pt x="1" y="2385"/>
                    </a:lnTo>
                    <a:lnTo>
                      <a:pt x="156" y="3354"/>
                    </a:lnTo>
                    <a:lnTo>
                      <a:pt x="14075" y="970"/>
                    </a:lnTo>
                    <a:lnTo>
                      <a:pt x="1392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2" name="Google Shape;1382;p70"/>
              <p:cNvSpPr/>
              <p:nvPr/>
            </p:nvSpPr>
            <p:spPr>
              <a:xfrm flipH="1">
                <a:off x="5507134" y="4099841"/>
                <a:ext cx="457328" cy="114986"/>
              </a:xfrm>
              <a:custGeom>
                <a:avLst/>
                <a:gdLst/>
                <a:ahLst/>
                <a:cxnLst/>
                <a:rect l="l" t="t" r="r" b="b"/>
                <a:pathLst>
                  <a:path w="14346" h="3607" extrusionOk="0">
                    <a:moveTo>
                      <a:pt x="13958" y="272"/>
                    </a:moveTo>
                    <a:lnTo>
                      <a:pt x="14074" y="1009"/>
                    </a:lnTo>
                    <a:lnTo>
                      <a:pt x="407" y="3355"/>
                    </a:lnTo>
                    <a:lnTo>
                      <a:pt x="272" y="2618"/>
                    </a:lnTo>
                    <a:lnTo>
                      <a:pt x="13958" y="272"/>
                    </a:lnTo>
                    <a:close/>
                    <a:moveTo>
                      <a:pt x="14036" y="1"/>
                    </a:moveTo>
                    <a:lnTo>
                      <a:pt x="116" y="2405"/>
                    </a:lnTo>
                    <a:cubicBezTo>
                      <a:pt x="78" y="2405"/>
                      <a:pt x="58" y="2424"/>
                      <a:pt x="39" y="2444"/>
                    </a:cubicBezTo>
                    <a:cubicBezTo>
                      <a:pt x="19" y="2482"/>
                      <a:pt x="0" y="2502"/>
                      <a:pt x="19" y="2541"/>
                    </a:cubicBezTo>
                    <a:lnTo>
                      <a:pt x="175" y="3510"/>
                    </a:lnTo>
                    <a:cubicBezTo>
                      <a:pt x="194" y="3529"/>
                      <a:pt x="213" y="3568"/>
                      <a:pt x="233" y="3587"/>
                    </a:cubicBezTo>
                    <a:cubicBezTo>
                      <a:pt x="252" y="3607"/>
                      <a:pt x="272" y="3607"/>
                      <a:pt x="310" y="3607"/>
                    </a:cubicBezTo>
                    <a:lnTo>
                      <a:pt x="330" y="3607"/>
                    </a:lnTo>
                    <a:lnTo>
                      <a:pt x="14229" y="1222"/>
                    </a:lnTo>
                    <a:cubicBezTo>
                      <a:pt x="14268" y="1222"/>
                      <a:pt x="14288" y="1203"/>
                      <a:pt x="14307" y="1164"/>
                    </a:cubicBezTo>
                    <a:cubicBezTo>
                      <a:pt x="14326" y="1145"/>
                      <a:pt x="14346" y="1106"/>
                      <a:pt x="14326" y="1087"/>
                    </a:cubicBezTo>
                    <a:lnTo>
                      <a:pt x="14171" y="117"/>
                    </a:lnTo>
                    <a:cubicBezTo>
                      <a:pt x="14152" y="40"/>
                      <a:pt x="14094" y="1"/>
                      <a:pt x="140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3" name="Google Shape;1383;p70"/>
              <p:cNvSpPr/>
              <p:nvPr/>
            </p:nvSpPr>
            <p:spPr>
              <a:xfrm flipH="1">
                <a:off x="4925576" y="3549236"/>
                <a:ext cx="137874" cy="178009"/>
              </a:xfrm>
              <a:custGeom>
                <a:avLst/>
                <a:gdLst/>
                <a:ahLst/>
                <a:cxnLst/>
                <a:rect l="l" t="t" r="r" b="b"/>
                <a:pathLst>
                  <a:path w="4325" h="5584" extrusionOk="0">
                    <a:moveTo>
                      <a:pt x="3510" y="0"/>
                    </a:moveTo>
                    <a:lnTo>
                      <a:pt x="1" y="4944"/>
                    </a:lnTo>
                    <a:lnTo>
                      <a:pt x="873" y="5583"/>
                    </a:lnTo>
                    <a:lnTo>
                      <a:pt x="4324" y="737"/>
                    </a:lnTo>
                    <a:lnTo>
                      <a:pt x="3510" y="0"/>
                    </a:lnTo>
                    <a:close/>
                  </a:path>
                </a:pathLst>
              </a:custGeom>
              <a:solidFill>
                <a:srgbClr val="E3A08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4" name="Google Shape;1384;p70"/>
              <p:cNvSpPr/>
              <p:nvPr/>
            </p:nvSpPr>
            <p:spPr>
              <a:xfrm flipH="1">
                <a:off x="4921272" y="3544901"/>
                <a:ext cx="146482" cy="186043"/>
              </a:xfrm>
              <a:custGeom>
                <a:avLst/>
                <a:gdLst/>
                <a:ahLst/>
                <a:cxnLst/>
                <a:rect l="l" t="t" r="r" b="b"/>
                <a:pathLst>
                  <a:path w="4595" h="5836" extrusionOk="0">
                    <a:moveTo>
                      <a:pt x="3664" y="311"/>
                    </a:moveTo>
                    <a:lnTo>
                      <a:pt x="4304" y="892"/>
                    </a:lnTo>
                    <a:lnTo>
                      <a:pt x="989" y="5545"/>
                    </a:lnTo>
                    <a:lnTo>
                      <a:pt x="291" y="5060"/>
                    </a:lnTo>
                    <a:lnTo>
                      <a:pt x="3664" y="311"/>
                    </a:lnTo>
                    <a:close/>
                    <a:moveTo>
                      <a:pt x="3625" y="0"/>
                    </a:moveTo>
                    <a:cubicBezTo>
                      <a:pt x="3606" y="20"/>
                      <a:pt x="3567" y="39"/>
                      <a:pt x="3548" y="59"/>
                    </a:cubicBezTo>
                    <a:lnTo>
                      <a:pt x="39" y="5002"/>
                    </a:lnTo>
                    <a:cubicBezTo>
                      <a:pt x="0" y="5060"/>
                      <a:pt x="0" y="5138"/>
                      <a:pt x="58" y="5176"/>
                    </a:cubicBezTo>
                    <a:lnTo>
                      <a:pt x="950" y="5816"/>
                    </a:lnTo>
                    <a:cubicBezTo>
                      <a:pt x="970" y="5836"/>
                      <a:pt x="989" y="5836"/>
                      <a:pt x="1008" y="5836"/>
                    </a:cubicBezTo>
                    <a:lnTo>
                      <a:pt x="1028" y="5836"/>
                    </a:lnTo>
                    <a:cubicBezTo>
                      <a:pt x="1066" y="5836"/>
                      <a:pt x="1105" y="5816"/>
                      <a:pt x="1105" y="5777"/>
                    </a:cubicBezTo>
                    <a:lnTo>
                      <a:pt x="4556" y="931"/>
                    </a:lnTo>
                    <a:cubicBezTo>
                      <a:pt x="4595" y="892"/>
                      <a:pt x="4575" y="815"/>
                      <a:pt x="4537" y="776"/>
                    </a:cubicBezTo>
                    <a:lnTo>
                      <a:pt x="3722" y="39"/>
                    </a:lnTo>
                    <a:cubicBezTo>
                      <a:pt x="3703" y="20"/>
                      <a:pt x="3664" y="0"/>
                      <a:pt x="362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5" name="Google Shape;1385;p70"/>
              <p:cNvSpPr/>
              <p:nvPr/>
            </p:nvSpPr>
            <p:spPr>
              <a:xfrm flipH="1">
                <a:off x="4781613" y="3565303"/>
                <a:ext cx="294812" cy="459815"/>
              </a:xfrm>
              <a:custGeom>
                <a:avLst/>
                <a:gdLst/>
                <a:ahLst/>
                <a:cxnLst/>
                <a:rect l="l" t="t" r="r" b="b"/>
                <a:pathLst>
                  <a:path w="9248" h="14424" extrusionOk="0">
                    <a:moveTo>
                      <a:pt x="4750" y="0"/>
                    </a:moveTo>
                    <a:lnTo>
                      <a:pt x="951" y="5312"/>
                    </a:lnTo>
                    <a:lnTo>
                      <a:pt x="1649" y="5797"/>
                    </a:lnTo>
                    <a:lnTo>
                      <a:pt x="253" y="11729"/>
                    </a:lnTo>
                    <a:cubicBezTo>
                      <a:pt x="1" y="12834"/>
                      <a:pt x="330" y="13880"/>
                      <a:pt x="1106" y="14423"/>
                    </a:cubicBezTo>
                    <a:lnTo>
                      <a:pt x="9248" y="2908"/>
                    </a:lnTo>
                    <a:lnTo>
                      <a:pt x="475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6" name="Google Shape;1386;p70"/>
              <p:cNvSpPr/>
              <p:nvPr/>
            </p:nvSpPr>
            <p:spPr>
              <a:xfrm flipH="1">
                <a:off x="4777277" y="3561573"/>
                <a:ext cx="303451" cy="467243"/>
              </a:xfrm>
              <a:custGeom>
                <a:avLst/>
                <a:gdLst/>
                <a:ahLst/>
                <a:cxnLst/>
                <a:rect l="l" t="t" r="r" b="b"/>
                <a:pathLst>
                  <a:path w="9519" h="14657" extrusionOk="0">
                    <a:moveTo>
                      <a:pt x="4905" y="292"/>
                    </a:moveTo>
                    <a:lnTo>
                      <a:pt x="9208" y="3044"/>
                    </a:lnTo>
                    <a:lnTo>
                      <a:pt x="1221" y="14366"/>
                    </a:lnTo>
                    <a:cubicBezTo>
                      <a:pt x="543" y="13823"/>
                      <a:pt x="272" y="12892"/>
                      <a:pt x="524" y="11884"/>
                    </a:cubicBezTo>
                    <a:lnTo>
                      <a:pt x="1900" y="5952"/>
                    </a:lnTo>
                    <a:cubicBezTo>
                      <a:pt x="1900" y="5894"/>
                      <a:pt x="1881" y="5855"/>
                      <a:pt x="1842" y="5817"/>
                    </a:cubicBezTo>
                    <a:lnTo>
                      <a:pt x="1260" y="5410"/>
                    </a:lnTo>
                    <a:lnTo>
                      <a:pt x="4905" y="292"/>
                    </a:lnTo>
                    <a:close/>
                    <a:moveTo>
                      <a:pt x="4877" y="0"/>
                    </a:moveTo>
                    <a:cubicBezTo>
                      <a:pt x="4835" y="0"/>
                      <a:pt x="4794" y="21"/>
                      <a:pt x="4769" y="59"/>
                    </a:cubicBezTo>
                    <a:lnTo>
                      <a:pt x="989" y="5371"/>
                    </a:lnTo>
                    <a:cubicBezTo>
                      <a:pt x="969" y="5390"/>
                      <a:pt x="969" y="5429"/>
                      <a:pt x="969" y="5448"/>
                    </a:cubicBezTo>
                    <a:cubicBezTo>
                      <a:pt x="989" y="5487"/>
                      <a:pt x="1008" y="5506"/>
                      <a:pt x="1028" y="5526"/>
                    </a:cubicBezTo>
                    <a:lnTo>
                      <a:pt x="1648" y="5972"/>
                    </a:lnTo>
                    <a:lnTo>
                      <a:pt x="272" y="11826"/>
                    </a:lnTo>
                    <a:cubicBezTo>
                      <a:pt x="0" y="12970"/>
                      <a:pt x="349" y="14056"/>
                      <a:pt x="1183" y="14637"/>
                    </a:cubicBezTo>
                    <a:cubicBezTo>
                      <a:pt x="1202" y="14657"/>
                      <a:pt x="1221" y="14657"/>
                      <a:pt x="1241" y="14657"/>
                    </a:cubicBezTo>
                    <a:lnTo>
                      <a:pt x="1260" y="14657"/>
                    </a:lnTo>
                    <a:cubicBezTo>
                      <a:pt x="1299" y="14657"/>
                      <a:pt x="1338" y="14637"/>
                      <a:pt x="1338" y="14618"/>
                    </a:cubicBezTo>
                    <a:lnTo>
                      <a:pt x="9480" y="3083"/>
                    </a:lnTo>
                    <a:cubicBezTo>
                      <a:pt x="9499" y="3064"/>
                      <a:pt x="9519" y="3025"/>
                      <a:pt x="9499" y="2986"/>
                    </a:cubicBezTo>
                    <a:cubicBezTo>
                      <a:pt x="9499" y="2967"/>
                      <a:pt x="9480" y="2928"/>
                      <a:pt x="9461" y="2909"/>
                    </a:cubicBezTo>
                    <a:lnTo>
                      <a:pt x="4944" y="20"/>
                    </a:lnTo>
                    <a:cubicBezTo>
                      <a:pt x="4923" y="7"/>
                      <a:pt x="4900" y="0"/>
                      <a:pt x="487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7" name="Google Shape;1387;p70"/>
              <p:cNvSpPr/>
              <p:nvPr/>
            </p:nvSpPr>
            <p:spPr>
              <a:xfrm flipH="1">
                <a:off x="5025100" y="3750549"/>
                <a:ext cx="60569" cy="48997"/>
              </a:xfrm>
              <a:custGeom>
                <a:avLst/>
                <a:gdLst/>
                <a:ahLst/>
                <a:cxnLst/>
                <a:rect l="l" t="t" r="r" b="b"/>
                <a:pathLst>
                  <a:path w="1900" h="1537" extrusionOk="0">
                    <a:moveTo>
                      <a:pt x="756" y="238"/>
                    </a:moveTo>
                    <a:cubicBezTo>
                      <a:pt x="814" y="238"/>
                      <a:pt x="872" y="257"/>
                      <a:pt x="931" y="296"/>
                    </a:cubicBezTo>
                    <a:cubicBezTo>
                      <a:pt x="1144" y="470"/>
                      <a:pt x="1551" y="1129"/>
                      <a:pt x="1454" y="1265"/>
                    </a:cubicBezTo>
                    <a:cubicBezTo>
                      <a:pt x="1435" y="1284"/>
                      <a:pt x="1415" y="1284"/>
                      <a:pt x="1376" y="1304"/>
                    </a:cubicBezTo>
                    <a:cubicBezTo>
                      <a:pt x="1365" y="1305"/>
                      <a:pt x="1353" y="1305"/>
                      <a:pt x="1341" y="1305"/>
                    </a:cubicBezTo>
                    <a:cubicBezTo>
                      <a:pt x="1043" y="1305"/>
                      <a:pt x="537" y="1086"/>
                      <a:pt x="407" y="974"/>
                    </a:cubicBezTo>
                    <a:cubicBezTo>
                      <a:pt x="271" y="858"/>
                      <a:pt x="271" y="625"/>
                      <a:pt x="407" y="431"/>
                    </a:cubicBezTo>
                    <a:cubicBezTo>
                      <a:pt x="485" y="315"/>
                      <a:pt x="601" y="257"/>
                      <a:pt x="717" y="238"/>
                    </a:cubicBezTo>
                    <a:close/>
                    <a:moveTo>
                      <a:pt x="757" y="0"/>
                    </a:moveTo>
                    <a:cubicBezTo>
                      <a:pt x="731" y="0"/>
                      <a:pt x="705" y="2"/>
                      <a:pt x="679" y="5"/>
                    </a:cubicBezTo>
                    <a:cubicBezTo>
                      <a:pt x="504" y="24"/>
                      <a:pt x="330" y="121"/>
                      <a:pt x="213" y="276"/>
                    </a:cubicBezTo>
                    <a:cubicBezTo>
                      <a:pt x="0" y="567"/>
                      <a:pt x="0" y="974"/>
                      <a:pt x="252" y="1168"/>
                    </a:cubicBezTo>
                    <a:cubicBezTo>
                      <a:pt x="407" y="1284"/>
                      <a:pt x="950" y="1536"/>
                      <a:pt x="1318" y="1536"/>
                    </a:cubicBezTo>
                    <a:lnTo>
                      <a:pt x="1396" y="1536"/>
                    </a:lnTo>
                    <a:cubicBezTo>
                      <a:pt x="1512" y="1517"/>
                      <a:pt x="1590" y="1478"/>
                      <a:pt x="1648" y="1420"/>
                    </a:cubicBezTo>
                    <a:cubicBezTo>
                      <a:pt x="1900" y="1071"/>
                      <a:pt x="1241" y="238"/>
                      <a:pt x="1066" y="102"/>
                    </a:cubicBezTo>
                    <a:cubicBezTo>
                      <a:pt x="986" y="38"/>
                      <a:pt x="879" y="0"/>
                      <a:pt x="75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8" name="Google Shape;1388;p70"/>
              <p:cNvSpPr/>
              <p:nvPr/>
            </p:nvSpPr>
            <p:spPr>
              <a:xfrm flipH="1">
                <a:off x="5029404" y="3790843"/>
                <a:ext cx="66180" cy="47021"/>
              </a:xfrm>
              <a:custGeom>
                <a:avLst/>
                <a:gdLst/>
                <a:ahLst/>
                <a:cxnLst/>
                <a:rect l="l" t="t" r="r" b="b"/>
                <a:pathLst>
                  <a:path w="2076" h="1475" extrusionOk="0">
                    <a:moveTo>
                      <a:pt x="1591" y="234"/>
                    </a:moveTo>
                    <a:cubicBezTo>
                      <a:pt x="1649" y="234"/>
                      <a:pt x="1707" y="253"/>
                      <a:pt x="1726" y="272"/>
                    </a:cubicBezTo>
                    <a:cubicBezTo>
                      <a:pt x="1746" y="428"/>
                      <a:pt x="1048" y="1028"/>
                      <a:pt x="757" y="1184"/>
                    </a:cubicBezTo>
                    <a:cubicBezTo>
                      <a:pt x="704" y="1216"/>
                      <a:pt x="644" y="1230"/>
                      <a:pt x="589" y="1230"/>
                    </a:cubicBezTo>
                    <a:cubicBezTo>
                      <a:pt x="544" y="1230"/>
                      <a:pt x="501" y="1220"/>
                      <a:pt x="466" y="1203"/>
                    </a:cubicBezTo>
                    <a:cubicBezTo>
                      <a:pt x="389" y="1184"/>
                      <a:pt x="350" y="1106"/>
                      <a:pt x="311" y="1028"/>
                    </a:cubicBezTo>
                    <a:cubicBezTo>
                      <a:pt x="253" y="835"/>
                      <a:pt x="389" y="583"/>
                      <a:pt x="582" y="466"/>
                    </a:cubicBezTo>
                    <a:cubicBezTo>
                      <a:pt x="815" y="350"/>
                      <a:pt x="1338" y="234"/>
                      <a:pt x="1591" y="234"/>
                    </a:cubicBezTo>
                    <a:close/>
                    <a:moveTo>
                      <a:pt x="1560" y="1"/>
                    </a:moveTo>
                    <a:cubicBezTo>
                      <a:pt x="1187" y="1"/>
                      <a:pt x="640" y="176"/>
                      <a:pt x="486" y="253"/>
                    </a:cubicBezTo>
                    <a:cubicBezTo>
                      <a:pt x="175" y="428"/>
                      <a:pt x="1" y="796"/>
                      <a:pt x="78" y="1106"/>
                    </a:cubicBezTo>
                    <a:cubicBezTo>
                      <a:pt x="137" y="1261"/>
                      <a:pt x="233" y="1377"/>
                      <a:pt x="369" y="1436"/>
                    </a:cubicBezTo>
                    <a:cubicBezTo>
                      <a:pt x="427" y="1455"/>
                      <a:pt x="505" y="1474"/>
                      <a:pt x="582" y="1474"/>
                    </a:cubicBezTo>
                    <a:cubicBezTo>
                      <a:pt x="660" y="1474"/>
                      <a:pt x="776" y="1455"/>
                      <a:pt x="854" y="1397"/>
                    </a:cubicBezTo>
                    <a:cubicBezTo>
                      <a:pt x="1028" y="1319"/>
                      <a:pt x="2075" y="583"/>
                      <a:pt x="1959" y="195"/>
                    </a:cubicBezTo>
                    <a:cubicBezTo>
                      <a:pt x="1939" y="156"/>
                      <a:pt x="1901" y="79"/>
                      <a:pt x="1804" y="40"/>
                    </a:cubicBezTo>
                    <a:cubicBezTo>
                      <a:pt x="1740" y="12"/>
                      <a:pt x="1656" y="1"/>
                      <a:pt x="156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9" name="Google Shape;1389;p70"/>
              <p:cNvSpPr/>
              <p:nvPr/>
            </p:nvSpPr>
            <p:spPr>
              <a:xfrm flipH="1">
                <a:off x="4991086" y="3787145"/>
                <a:ext cx="40836" cy="8065"/>
              </a:xfrm>
              <a:custGeom>
                <a:avLst/>
                <a:gdLst/>
                <a:ahLst/>
                <a:cxnLst/>
                <a:rect l="l" t="t" r="r" b="b"/>
                <a:pathLst>
                  <a:path w="1281" h="253" extrusionOk="0">
                    <a:moveTo>
                      <a:pt x="1" y="253"/>
                    </a:moveTo>
                    <a:lnTo>
                      <a:pt x="1280" y="1"/>
                    </a:lnTo>
                  </a:path>
                </a:pathLst>
              </a:custGeom>
              <a:solidFill>
                <a:srgbClr val="6B1C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0" name="Google Shape;1390;p70"/>
              <p:cNvSpPr/>
              <p:nvPr/>
            </p:nvSpPr>
            <p:spPr>
              <a:xfrm flipH="1">
                <a:off x="4986782" y="3783320"/>
                <a:ext cx="49475" cy="16226"/>
              </a:xfrm>
              <a:custGeom>
                <a:avLst/>
                <a:gdLst/>
                <a:ahLst/>
                <a:cxnLst/>
                <a:rect l="l" t="t" r="r" b="b"/>
                <a:pathLst>
                  <a:path w="1552" h="509" extrusionOk="0">
                    <a:moveTo>
                      <a:pt x="1421" y="1"/>
                    </a:moveTo>
                    <a:cubicBezTo>
                      <a:pt x="1413" y="1"/>
                      <a:pt x="1405" y="2"/>
                      <a:pt x="1397" y="4"/>
                    </a:cubicBezTo>
                    <a:lnTo>
                      <a:pt x="98" y="256"/>
                    </a:lnTo>
                    <a:cubicBezTo>
                      <a:pt x="40" y="276"/>
                      <a:pt x="1" y="334"/>
                      <a:pt x="1" y="412"/>
                    </a:cubicBezTo>
                    <a:cubicBezTo>
                      <a:pt x="20" y="470"/>
                      <a:pt x="78" y="508"/>
                      <a:pt x="137" y="508"/>
                    </a:cubicBezTo>
                    <a:lnTo>
                      <a:pt x="156" y="508"/>
                    </a:lnTo>
                    <a:lnTo>
                      <a:pt x="1435" y="237"/>
                    </a:lnTo>
                    <a:cubicBezTo>
                      <a:pt x="1513" y="237"/>
                      <a:pt x="1552" y="160"/>
                      <a:pt x="1532" y="101"/>
                    </a:cubicBezTo>
                    <a:cubicBezTo>
                      <a:pt x="1532" y="51"/>
                      <a:pt x="1474" y="1"/>
                      <a:pt x="142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1" name="Google Shape;1391;p70"/>
              <p:cNvSpPr/>
              <p:nvPr/>
            </p:nvSpPr>
            <p:spPr>
              <a:xfrm flipH="1">
                <a:off x="4986782" y="3769835"/>
                <a:ext cx="41442" cy="8703"/>
              </a:xfrm>
              <a:custGeom>
                <a:avLst/>
                <a:gdLst/>
                <a:ahLst/>
                <a:cxnLst/>
                <a:rect l="l" t="t" r="r" b="b"/>
                <a:pathLst>
                  <a:path w="1300" h="273" extrusionOk="0">
                    <a:moveTo>
                      <a:pt x="1" y="272"/>
                    </a:moveTo>
                    <a:lnTo>
                      <a:pt x="1300" y="1"/>
                    </a:lnTo>
                  </a:path>
                </a:pathLst>
              </a:custGeom>
              <a:solidFill>
                <a:srgbClr val="6B1C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2" name="Google Shape;1392;p70"/>
              <p:cNvSpPr/>
              <p:nvPr/>
            </p:nvSpPr>
            <p:spPr>
              <a:xfrm flipH="1">
                <a:off x="4982447" y="3766138"/>
                <a:ext cx="50081" cy="16099"/>
              </a:xfrm>
              <a:custGeom>
                <a:avLst/>
                <a:gdLst/>
                <a:ahLst/>
                <a:cxnLst/>
                <a:rect l="l" t="t" r="r" b="b"/>
                <a:pathLst>
                  <a:path w="1571" h="505" extrusionOk="0">
                    <a:moveTo>
                      <a:pt x="1415" y="1"/>
                    </a:moveTo>
                    <a:lnTo>
                      <a:pt x="117" y="253"/>
                    </a:lnTo>
                    <a:cubicBezTo>
                      <a:pt x="58" y="272"/>
                      <a:pt x="0" y="330"/>
                      <a:pt x="20" y="408"/>
                    </a:cubicBezTo>
                    <a:cubicBezTo>
                      <a:pt x="39" y="466"/>
                      <a:pt x="78" y="505"/>
                      <a:pt x="136" y="505"/>
                    </a:cubicBezTo>
                    <a:lnTo>
                      <a:pt x="155" y="505"/>
                    </a:lnTo>
                    <a:lnTo>
                      <a:pt x="1454" y="253"/>
                    </a:lnTo>
                    <a:cubicBezTo>
                      <a:pt x="1532" y="233"/>
                      <a:pt x="1571" y="175"/>
                      <a:pt x="1551" y="98"/>
                    </a:cubicBezTo>
                    <a:cubicBezTo>
                      <a:pt x="1532" y="39"/>
                      <a:pt x="1474" y="1"/>
                      <a:pt x="141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3" name="Google Shape;1393;p70"/>
              <p:cNvSpPr/>
              <p:nvPr/>
            </p:nvSpPr>
            <p:spPr>
              <a:xfrm flipH="1">
                <a:off x="4993572" y="3805699"/>
                <a:ext cx="41442" cy="8065"/>
              </a:xfrm>
              <a:custGeom>
                <a:avLst/>
                <a:gdLst/>
                <a:ahLst/>
                <a:cxnLst/>
                <a:rect l="l" t="t" r="r" b="b"/>
                <a:pathLst>
                  <a:path w="1300" h="253" extrusionOk="0">
                    <a:moveTo>
                      <a:pt x="1" y="252"/>
                    </a:moveTo>
                    <a:lnTo>
                      <a:pt x="1300" y="0"/>
                    </a:lnTo>
                  </a:path>
                </a:pathLst>
              </a:custGeom>
              <a:solidFill>
                <a:srgbClr val="6B1C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4" name="Google Shape;1394;p70"/>
              <p:cNvSpPr/>
              <p:nvPr/>
            </p:nvSpPr>
            <p:spPr>
              <a:xfrm flipH="1">
                <a:off x="4989875" y="3801810"/>
                <a:ext cx="49475" cy="15652"/>
              </a:xfrm>
              <a:custGeom>
                <a:avLst/>
                <a:gdLst/>
                <a:ahLst/>
                <a:cxnLst/>
                <a:rect l="l" t="t" r="r" b="b"/>
                <a:pathLst>
                  <a:path w="1552" h="491" extrusionOk="0">
                    <a:moveTo>
                      <a:pt x="1436" y="1"/>
                    </a:moveTo>
                    <a:cubicBezTo>
                      <a:pt x="1424" y="1"/>
                      <a:pt x="1411" y="3"/>
                      <a:pt x="1397" y="6"/>
                    </a:cubicBezTo>
                    <a:lnTo>
                      <a:pt x="117" y="258"/>
                    </a:lnTo>
                    <a:cubicBezTo>
                      <a:pt x="40" y="258"/>
                      <a:pt x="1" y="336"/>
                      <a:pt x="20" y="394"/>
                    </a:cubicBezTo>
                    <a:cubicBezTo>
                      <a:pt x="20" y="452"/>
                      <a:pt x="79" y="491"/>
                      <a:pt x="137" y="491"/>
                    </a:cubicBezTo>
                    <a:lnTo>
                      <a:pt x="156" y="491"/>
                    </a:lnTo>
                    <a:lnTo>
                      <a:pt x="1455" y="239"/>
                    </a:lnTo>
                    <a:cubicBezTo>
                      <a:pt x="1513" y="219"/>
                      <a:pt x="1552" y="161"/>
                      <a:pt x="1552" y="84"/>
                    </a:cubicBezTo>
                    <a:cubicBezTo>
                      <a:pt x="1536" y="36"/>
                      <a:pt x="1494" y="1"/>
                      <a:pt x="14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5" name="Google Shape;1395;p70"/>
              <p:cNvSpPr/>
              <p:nvPr/>
            </p:nvSpPr>
            <p:spPr>
              <a:xfrm flipH="1">
                <a:off x="4755632" y="3658006"/>
                <a:ext cx="286779" cy="386877"/>
              </a:xfrm>
              <a:custGeom>
                <a:avLst/>
                <a:gdLst/>
                <a:ahLst/>
                <a:cxnLst/>
                <a:rect l="l" t="t" r="r" b="b"/>
                <a:pathLst>
                  <a:path w="8996" h="12136" extrusionOk="0">
                    <a:moveTo>
                      <a:pt x="8181" y="0"/>
                    </a:moveTo>
                    <a:lnTo>
                      <a:pt x="0" y="11573"/>
                    </a:lnTo>
                    <a:lnTo>
                      <a:pt x="795" y="12136"/>
                    </a:lnTo>
                    <a:lnTo>
                      <a:pt x="8995" y="562"/>
                    </a:lnTo>
                    <a:lnTo>
                      <a:pt x="818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6" name="Google Shape;1396;p70"/>
              <p:cNvSpPr/>
              <p:nvPr/>
            </p:nvSpPr>
            <p:spPr>
              <a:xfrm flipH="1">
                <a:off x="4751934" y="3654053"/>
                <a:ext cx="294206" cy="394528"/>
              </a:xfrm>
              <a:custGeom>
                <a:avLst/>
                <a:gdLst/>
                <a:ahLst/>
                <a:cxnLst/>
                <a:rect l="l" t="t" r="r" b="b"/>
                <a:pathLst>
                  <a:path w="9229" h="12376" extrusionOk="0">
                    <a:moveTo>
                      <a:pt x="8337" y="299"/>
                    </a:moveTo>
                    <a:lnTo>
                      <a:pt x="8938" y="725"/>
                    </a:lnTo>
                    <a:lnTo>
                      <a:pt x="892" y="12085"/>
                    </a:lnTo>
                    <a:lnTo>
                      <a:pt x="292" y="11659"/>
                    </a:lnTo>
                    <a:lnTo>
                      <a:pt x="8337" y="299"/>
                    </a:lnTo>
                    <a:close/>
                    <a:moveTo>
                      <a:pt x="8291" y="0"/>
                    </a:moveTo>
                    <a:cubicBezTo>
                      <a:pt x="8255" y="0"/>
                      <a:pt x="8222" y="15"/>
                      <a:pt x="8201" y="47"/>
                    </a:cubicBezTo>
                    <a:lnTo>
                      <a:pt x="20" y="11620"/>
                    </a:lnTo>
                    <a:cubicBezTo>
                      <a:pt x="1" y="11659"/>
                      <a:pt x="1" y="11678"/>
                      <a:pt x="1" y="11717"/>
                    </a:cubicBezTo>
                    <a:cubicBezTo>
                      <a:pt x="20" y="11756"/>
                      <a:pt x="40" y="11775"/>
                      <a:pt x="59" y="11794"/>
                    </a:cubicBezTo>
                    <a:lnTo>
                      <a:pt x="854" y="12357"/>
                    </a:lnTo>
                    <a:cubicBezTo>
                      <a:pt x="873" y="12376"/>
                      <a:pt x="912" y="12376"/>
                      <a:pt x="931" y="12376"/>
                    </a:cubicBezTo>
                    <a:cubicBezTo>
                      <a:pt x="970" y="12376"/>
                      <a:pt x="1009" y="12357"/>
                      <a:pt x="1028" y="12337"/>
                    </a:cubicBezTo>
                    <a:lnTo>
                      <a:pt x="9209" y="764"/>
                    </a:lnTo>
                    <a:cubicBezTo>
                      <a:pt x="9228" y="725"/>
                      <a:pt x="9228" y="706"/>
                      <a:pt x="9228" y="667"/>
                    </a:cubicBezTo>
                    <a:cubicBezTo>
                      <a:pt x="9228" y="628"/>
                      <a:pt x="9209" y="609"/>
                      <a:pt x="9190" y="589"/>
                    </a:cubicBezTo>
                    <a:lnTo>
                      <a:pt x="8376" y="27"/>
                    </a:lnTo>
                    <a:cubicBezTo>
                      <a:pt x="8349" y="10"/>
                      <a:pt x="8319" y="0"/>
                      <a:pt x="829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7" name="Google Shape;1397;p70"/>
              <p:cNvSpPr/>
              <p:nvPr/>
            </p:nvSpPr>
            <p:spPr>
              <a:xfrm flipH="1">
                <a:off x="5311241" y="2282896"/>
                <a:ext cx="541998" cy="550764"/>
              </a:xfrm>
              <a:custGeom>
                <a:avLst/>
                <a:gdLst/>
                <a:ahLst/>
                <a:cxnLst/>
                <a:rect l="l" t="t" r="r" b="b"/>
                <a:pathLst>
                  <a:path w="17002" h="17277" extrusionOk="0">
                    <a:moveTo>
                      <a:pt x="7216" y="1"/>
                    </a:moveTo>
                    <a:cubicBezTo>
                      <a:pt x="7148" y="1"/>
                      <a:pt x="7082" y="1"/>
                      <a:pt x="7018" y="2"/>
                    </a:cubicBezTo>
                    <a:cubicBezTo>
                      <a:pt x="5429" y="61"/>
                      <a:pt x="3665" y="99"/>
                      <a:pt x="2230" y="836"/>
                    </a:cubicBezTo>
                    <a:cubicBezTo>
                      <a:pt x="892" y="1534"/>
                      <a:pt x="582" y="2949"/>
                      <a:pt x="505" y="4326"/>
                    </a:cubicBezTo>
                    <a:cubicBezTo>
                      <a:pt x="485" y="4578"/>
                      <a:pt x="1" y="16500"/>
                      <a:pt x="1" y="16500"/>
                    </a:cubicBezTo>
                    <a:lnTo>
                      <a:pt x="78" y="16810"/>
                    </a:lnTo>
                    <a:lnTo>
                      <a:pt x="16556" y="17275"/>
                    </a:lnTo>
                    <a:cubicBezTo>
                      <a:pt x="16567" y="17276"/>
                      <a:pt x="16578" y="17277"/>
                      <a:pt x="16588" y="17277"/>
                    </a:cubicBezTo>
                    <a:cubicBezTo>
                      <a:pt x="16824" y="17277"/>
                      <a:pt x="17001" y="17071"/>
                      <a:pt x="16983" y="16829"/>
                    </a:cubicBezTo>
                    <a:lnTo>
                      <a:pt x="16072" y="5082"/>
                    </a:lnTo>
                    <a:cubicBezTo>
                      <a:pt x="15800" y="2600"/>
                      <a:pt x="13900" y="642"/>
                      <a:pt x="11497" y="332"/>
                    </a:cubicBezTo>
                    <a:cubicBezTo>
                      <a:pt x="9979" y="149"/>
                      <a:pt x="8341" y="1"/>
                      <a:pt x="721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8" name="Google Shape;1398;p70"/>
              <p:cNvSpPr/>
              <p:nvPr/>
            </p:nvSpPr>
            <p:spPr>
              <a:xfrm flipH="1">
                <a:off x="5307512" y="2279167"/>
                <a:ext cx="550063" cy="558766"/>
              </a:xfrm>
              <a:custGeom>
                <a:avLst/>
                <a:gdLst/>
                <a:ahLst/>
                <a:cxnLst/>
                <a:rect l="l" t="t" r="r" b="b"/>
                <a:pathLst>
                  <a:path w="17255" h="17528" extrusionOk="0">
                    <a:moveTo>
                      <a:pt x="7543" y="248"/>
                    </a:moveTo>
                    <a:cubicBezTo>
                      <a:pt x="8496" y="248"/>
                      <a:pt x="9870" y="362"/>
                      <a:pt x="11613" y="565"/>
                    </a:cubicBezTo>
                    <a:cubicBezTo>
                      <a:pt x="13978" y="856"/>
                      <a:pt x="15820" y="2775"/>
                      <a:pt x="16091" y="5199"/>
                    </a:cubicBezTo>
                    <a:lnTo>
                      <a:pt x="17002" y="16966"/>
                    </a:lnTo>
                    <a:cubicBezTo>
                      <a:pt x="17002" y="17043"/>
                      <a:pt x="16983" y="17121"/>
                      <a:pt x="16925" y="17179"/>
                    </a:cubicBezTo>
                    <a:cubicBezTo>
                      <a:pt x="16877" y="17243"/>
                      <a:pt x="16815" y="17281"/>
                      <a:pt x="16740" y="17281"/>
                    </a:cubicBezTo>
                    <a:cubicBezTo>
                      <a:pt x="16725" y="17281"/>
                      <a:pt x="16709" y="17279"/>
                      <a:pt x="16692" y="17276"/>
                    </a:cubicBezTo>
                    <a:lnTo>
                      <a:pt x="311" y="16811"/>
                    </a:lnTo>
                    <a:lnTo>
                      <a:pt x="253" y="16597"/>
                    </a:lnTo>
                    <a:cubicBezTo>
                      <a:pt x="272" y="16074"/>
                      <a:pt x="757" y="4695"/>
                      <a:pt x="757" y="4462"/>
                    </a:cubicBezTo>
                    <a:cubicBezTo>
                      <a:pt x="834" y="3241"/>
                      <a:pt x="1067" y="1767"/>
                      <a:pt x="2424" y="1069"/>
                    </a:cubicBezTo>
                    <a:cubicBezTo>
                      <a:pt x="3801" y="352"/>
                      <a:pt x="5526" y="294"/>
                      <a:pt x="7038" y="255"/>
                    </a:cubicBezTo>
                    <a:lnTo>
                      <a:pt x="7154" y="255"/>
                    </a:lnTo>
                    <a:cubicBezTo>
                      <a:pt x="7275" y="250"/>
                      <a:pt x="7405" y="248"/>
                      <a:pt x="7543" y="248"/>
                    </a:cubicBezTo>
                    <a:close/>
                    <a:moveTo>
                      <a:pt x="7389" y="1"/>
                    </a:moveTo>
                    <a:cubicBezTo>
                      <a:pt x="7301" y="1"/>
                      <a:pt x="7216" y="2"/>
                      <a:pt x="7135" y="3"/>
                    </a:cubicBezTo>
                    <a:lnTo>
                      <a:pt x="7038" y="3"/>
                    </a:lnTo>
                    <a:cubicBezTo>
                      <a:pt x="5487" y="61"/>
                      <a:pt x="3742" y="100"/>
                      <a:pt x="2308" y="856"/>
                    </a:cubicBezTo>
                    <a:cubicBezTo>
                      <a:pt x="854" y="1593"/>
                      <a:pt x="582" y="3163"/>
                      <a:pt x="524" y="4443"/>
                    </a:cubicBezTo>
                    <a:cubicBezTo>
                      <a:pt x="505" y="4695"/>
                      <a:pt x="20" y="16132"/>
                      <a:pt x="1" y="16617"/>
                    </a:cubicBezTo>
                    <a:cubicBezTo>
                      <a:pt x="1" y="16617"/>
                      <a:pt x="1" y="16636"/>
                      <a:pt x="20" y="16656"/>
                    </a:cubicBezTo>
                    <a:lnTo>
                      <a:pt x="98" y="16966"/>
                    </a:lnTo>
                    <a:cubicBezTo>
                      <a:pt x="98" y="17005"/>
                      <a:pt x="156" y="17043"/>
                      <a:pt x="214" y="17043"/>
                    </a:cubicBezTo>
                    <a:lnTo>
                      <a:pt x="16692" y="17528"/>
                    </a:lnTo>
                    <a:lnTo>
                      <a:pt x="16712" y="17528"/>
                    </a:lnTo>
                    <a:cubicBezTo>
                      <a:pt x="16867" y="17528"/>
                      <a:pt x="17002" y="17470"/>
                      <a:pt x="17099" y="17354"/>
                    </a:cubicBezTo>
                    <a:cubicBezTo>
                      <a:pt x="17196" y="17237"/>
                      <a:pt x="17254" y="17101"/>
                      <a:pt x="17254" y="16946"/>
                    </a:cubicBezTo>
                    <a:lnTo>
                      <a:pt x="16343" y="5179"/>
                    </a:lnTo>
                    <a:cubicBezTo>
                      <a:pt x="16053" y="2640"/>
                      <a:pt x="14114" y="643"/>
                      <a:pt x="11633" y="333"/>
                    </a:cubicBezTo>
                    <a:cubicBezTo>
                      <a:pt x="9800" y="101"/>
                      <a:pt x="8376" y="1"/>
                      <a:pt x="738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9" name="Google Shape;1399;p70"/>
              <p:cNvSpPr/>
              <p:nvPr/>
            </p:nvSpPr>
            <p:spPr>
              <a:xfrm flipH="1">
                <a:off x="5556578" y="2285415"/>
                <a:ext cx="170582" cy="537088"/>
              </a:xfrm>
              <a:custGeom>
                <a:avLst/>
                <a:gdLst/>
                <a:ahLst/>
                <a:cxnLst/>
                <a:rect l="l" t="t" r="r" b="b"/>
                <a:pathLst>
                  <a:path w="5351" h="16848" extrusionOk="0">
                    <a:moveTo>
                      <a:pt x="0" y="1"/>
                    </a:moveTo>
                    <a:lnTo>
                      <a:pt x="0" y="16847"/>
                    </a:lnTo>
                    <a:lnTo>
                      <a:pt x="5351" y="16847"/>
                    </a:lnTo>
                    <a:lnTo>
                      <a:pt x="535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0" name="Google Shape;1400;p70"/>
              <p:cNvSpPr/>
              <p:nvPr/>
            </p:nvSpPr>
            <p:spPr>
              <a:xfrm flipH="1">
                <a:off x="5552242" y="2281717"/>
                <a:ext cx="178615" cy="545122"/>
              </a:xfrm>
              <a:custGeom>
                <a:avLst/>
                <a:gdLst/>
                <a:ahLst/>
                <a:cxnLst/>
                <a:rect l="l" t="t" r="r" b="b"/>
                <a:pathLst>
                  <a:path w="5603" h="17100" extrusionOk="0">
                    <a:moveTo>
                      <a:pt x="5351" y="233"/>
                    </a:moveTo>
                    <a:lnTo>
                      <a:pt x="5351" y="16847"/>
                    </a:lnTo>
                    <a:lnTo>
                      <a:pt x="252" y="16847"/>
                    </a:lnTo>
                    <a:lnTo>
                      <a:pt x="252" y="233"/>
                    </a:lnTo>
                    <a:close/>
                    <a:moveTo>
                      <a:pt x="116" y="1"/>
                    </a:moveTo>
                    <a:cubicBezTo>
                      <a:pt x="58" y="1"/>
                      <a:pt x="0" y="59"/>
                      <a:pt x="0" y="117"/>
                    </a:cubicBezTo>
                    <a:lnTo>
                      <a:pt x="0" y="16963"/>
                    </a:lnTo>
                    <a:cubicBezTo>
                      <a:pt x="0" y="17041"/>
                      <a:pt x="58" y="17099"/>
                      <a:pt x="116" y="17099"/>
                    </a:cubicBezTo>
                    <a:lnTo>
                      <a:pt x="5467" y="17099"/>
                    </a:lnTo>
                    <a:cubicBezTo>
                      <a:pt x="5544" y="17099"/>
                      <a:pt x="5603" y="17041"/>
                      <a:pt x="5603" y="16963"/>
                    </a:cubicBezTo>
                    <a:lnTo>
                      <a:pt x="5603" y="117"/>
                    </a:lnTo>
                    <a:cubicBezTo>
                      <a:pt x="5603" y="59"/>
                      <a:pt x="5544" y="1"/>
                      <a:pt x="546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1" name="Google Shape;1401;p70"/>
              <p:cNvSpPr/>
              <p:nvPr/>
            </p:nvSpPr>
            <p:spPr>
              <a:xfrm flipH="1">
                <a:off x="5553486" y="2262335"/>
                <a:ext cx="174280" cy="104083"/>
              </a:xfrm>
              <a:custGeom>
                <a:avLst/>
                <a:gdLst/>
                <a:ahLst/>
                <a:cxnLst/>
                <a:rect l="l" t="t" r="r" b="b"/>
                <a:pathLst>
                  <a:path w="5467" h="3265" extrusionOk="0">
                    <a:moveTo>
                      <a:pt x="3570" y="0"/>
                    </a:moveTo>
                    <a:cubicBezTo>
                      <a:pt x="3442" y="0"/>
                      <a:pt x="3318" y="3"/>
                      <a:pt x="3199" y="8"/>
                    </a:cubicBezTo>
                    <a:cubicBezTo>
                      <a:pt x="2384" y="27"/>
                      <a:pt x="1531" y="27"/>
                      <a:pt x="678" y="124"/>
                    </a:cubicBezTo>
                    <a:cubicBezTo>
                      <a:pt x="310" y="163"/>
                      <a:pt x="39" y="395"/>
                      <a:pt x="19" y="686"/>
                    </a:cubicBezTo>
                    <a:lnTo>
                      <a:pt x="19" y="1093"/>
                    </a:lnTo>
                    <a:cubicBezTo>
                      <a:pt x="0" y="2284"/>
                      <a:pt x="1217" y="3265"/>
                      <a:pt x="2766" y="3265"/>
                    </a:cubicBezTo>
                    <a:cubicBezTo>
                      <a:pt x="2781" y="3265"/>
                      <a:pt x="2796" y="3265"/>
                      <a:pt x="2811" y="3265"/>
                    </a:cubicBezTo>
                    <a:cubicBezTo>
                      <a:pt x="4265" y="3245"/>
                      <a:pt x="5409" y="2295"/>
                      <a:pt x="5447" y="1151"/>
                    </a:cubicBezTo>
                    <a:lnTo>
                      <a:pt x="5447" y="667"/>
                    </a:lnTo>
                    <a:cubicBezTo>
                      <a:pt x="5467" y="337"/>
                      <a:pt x="5137" y="66"/>
                      <a:pt x="4730" y="46"/>
                    </a:cubicBezTo>
                    <a:cubicBezTo>
                      <a:pt x="4304" y="18"/>
                      <a:pt x="3920" y="0"/>
                      <a:pt x="357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2" name="Google Shape;1402;p70"/>
              <p:cNvSpPr/>
              <p:nvPr/>
            </p:nvSpPr>
            <p:spPr>
              <a:xfrm flipH="1">
                <a:off x="5549756" y="2258605"/>
                <a:ext cx="181739" cy="111511"/>
              </a:xfrm>
              <a:custGeom>
                <a:avLst/>
                <a:gdLst/>
                <a:ahLst/>
                <a:cxnLst/>
                <a:rect l="l" t="t" r="r" b="b"/>
                <a:pathLst>
                  <a:path w="5701" h="3498" extrusionOk="0">
                    <a:moveTo>
                      <a:pt x="3548" y="241"/>
                    </a:moveTo>
                    <a:cubicBezTo>
                      <a:pt x="3917" y="241"/>
                      <a:pt x="4343" y="260"/>
                      <a:pt x="4828" y="280"/>
                    </a:cubicBezTo>
                    <a:cubicBezTo>
                      <a:pt x="5177" y="299"/>
                      <a:pt x="5448" y="512"/>
                      <a:pt x="5448" y="784"/>
                    </a:cubicBezTo>
                    <a:lnTo>
                      <a:pt x="5429" y="1268"/>
                    </a:lnTo>
                    <a:cubicBezTo>
                      <a:pt x="5409" y="2354"/>
                      <a:pt x="4285" y="3246"/>
                      <a:pt x="2909" y="3265"/>
                    </a:cubicBezTo>
                    <a:cubicBezTo>
                      <a:pt x="2075" y="3265"/>
                      <a:pt x="1300" y="2974"/>
                      <a:pt x="795" y="2451"/>
                    </a:cubicBezTo>
                    <a:cubicBezTo>
                      <a:pt x="427" y="2102"/>
                      <a:pt x="253" y="1656"/>
                      <a:pt x="253" y="1210"/>
                    </a:cubicBezTo>
                    <a:lnTo>
                      <a:pt x="272" y="803"/>
                    </a:lnTo>
                    <a:cubicBezTo>
                      <a:pt x="272" y="590"/>
                      <a:pt x="505" y="377"/>
                      <a:pt x="815" y="357"/>
                    </a:cubicBezTo>
                    <a:cubicBezTo>
                      <a:pt x="1629" y="280"/>
                      <a:pt x="2443" y="260"/>
                      <a:pt x="3238" y="241"/>
                    </a:cubicBezTo>
                    <a:close/>
                    <a:moveTo>
                      <a:pt x="3667" y="1"/>
                    </a:moveTo>
                    <a:cubicBezTo>
                      <a:pt x="3542" y="1"/>
                      <a:pt x="3425" y="3"/>
                      <a:pt x="3316" y="8"/>
                    </a:cubicBezTo>
                    <a:lnTo>
                      <a:pt x="3238" y="8"/>
                    </a:lnTo>
                    <a:cubicBezTo>
                      <a:pt x="2424" y="8"/>
                      <a:pt x="1610" y="28"/>
                      <a:pt x="795" y="105"/>
                    </a:cubicBezTo>
                    <a:cubicBezTo>
                      <a:pt x="350" y="163"/>
                      <a:pt x="39" y="454"/>
                      <a:pt x="20" y="803"/>
                    </a:cubicBezTo>
                    <a:lnTo>
                      <a:pt x="20" y="1210"/>
                    </a:lnTo>
                    <a:cubicBezTo>
                      <a:pt x="1" y="1714"/>
                      <a:pt x="214" y="2218"/>
                      <a:pt x="621" y="2625"/>
                    </a:cubicBezTo>
                    <a:cubicBezTo>
                      <a:pt x="1164" y="3188"/>
                      <a:pt x="1997" y="3498"/>
                      <a:pt x="2889" y="3498"/>
                    </a:cubicBezTo>
                    <a:lnTo>
                      <a:pt x="2928" y="3498"/>
                    </a:lnTo>
                    <a:cubicBezTo>
                      <a:pt x="4440" y="3498"/>
                      <a:pt x="5642" y="2509"/>
                      <a:pt x="5681" y="1288"/>
                    </a:cubicBezTo>
                    <a:lnTo>
                      <a:pt x="5700" y="784"/>
                    </a:lnTo>
                    <a:cubicBezTo>
                      <a:pt x="5700" y="396"/>
                      <a:pt x="5332" y="67"/>
                      <a:pt x="4847" y="47"/>
                    </a:cubicBezTo>
                    <a:cubicBezTo>
                      <a:pt x="4407" y="19"/>
                      <a:pt x="4009" y="1"/>
                      <a:pt x="366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3" name="Google Shape;1403;p70"/>
              <p:cNvSpPr/>
              <p:nvPr/>
            </p:nvSpPr>
            <p:spPr>
              <a:xfrm flipH="1">
                <a:off x="5577235" y="2130103"/>
                <a:ext cx="128311" cy="206030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6463" extrusionOk="0">
                    <a:moveTo>
                      <a:pt x="1792" y="1"/>
                    </a:moveTo>
                    <a:cubicBezTo>
                      <a:pt x="922" y="1"/>
                      <a:pt x="126" y="112"/>
                      <a:pt x="117" y="356"/>
                    </a:cubicBezTo>
                    <a:lnTo>
                      <a:pt x="20" y="4466"/>
                    </a:lnTo>
                    <a:cubicBezTo>
                      <a:pt x="1" y="5552"/>
                      <a:pt x="854" y="6443"/>
                      <a:pt x="1920" y="6463"/>
                    </a:cubicBezTo>
                    <a:cubicBezTo>
                      <a:pt x="1932" y="6463"/>
                      <a:pt x="1944" y="6463"/>
                      <a:pt x="1956" y="6463"/>
                    </a:cubicBezTo>
                    <a:cubicBezTo>
                      <a:pt x="3025" y="6463"/>
                      <a:pt x="3898" y="5617"/>
                      <a:pt x="3917" y="4563"/>
                    </a:cubicBezTo>
                    <a:lnTo>
                      <a:pt x="4014" y="453"/>
                    </a:lnTo>
                    <a:cubicBezTo>
                      <a:pt x="4024" y="165"/>
                      <a:pt x="2853" y="1"/>
                      <a:pt x="1792" y="1"/>
                    </a:cubicBezTo>
                    <a:close/>
                  </a:path>
                </a:pathLst>
              </a:custGeom>
              <a:solidFill>
                <a:srgbClr val="E3A08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4" name="Google Shape;1404;p70"/>
              <p:cNvSpPr/>
              <p:nvPr/>
            </p:nvSpPr>
            <p:spPr>
              <a:xfrm flipH="1">
                <a:off x="5573856" y="2126246"/>
                <a:ext cx="135388" cy="213586"/>
              </a:xfrm>
              <a:custGeom>
                <a:avLst/>
                <a:gdLst/>
                <a:ahLst/>
                <a:cxnLst/>
                <a:rect l="l" t="t" r="r" b="b"/>
                <a:pathLst>
                  <a:path w="4247" h="6700" extrusionOk="0">
                    <a:moveTo>
                      <a:pt x="1920" y="244"/>
                    </a:moveTo>
                    <a:cubicBezTo>
                      <a:pt x="3025" y="244"/>
                      <a:pt x="3955" y="419"/>
                      <a:pt x="4013" y="574"/>
                    </a:cubicBezTo>
                    <a:lnTo>
                      <a:pt x="3917" y="4684"/>
                    </a:lnTo>
                    <a:cubicBezTo>
                      <a:pt x="3897" y="5168"/>
                      <a:pt x="3703" y="5614"/>
                      <a:pt x="3354" y="5963"/>
                    </a:cubicBezTo>
                    <a:cubicBezTo>
                      <a:pt x="2986" y="6293"/>
                      <a:pt x="2521" y="6467"/>
                      <a:pt x="2036" y="6467"/>
                    </a:cubicBezTo>
                    <a:cubicBezTo>
                      <a:pt x="1551" y="6448"/>
                      <a:pt x="1106" y="6254"/>
                      <a:pt x="776" y="5886"/>
                    </a:cubicBezTo>
                    <a:cubicBezTo>
                      <a:pt x="427" y="5537"/>
                      <a:pt x="253" y="5072"/>
                      <a:pt x="272" y="4587"/>
                    </a:cubicBezTo>
                    <a:lnTo>
                      <a:pt x="369" y="477"/>
                    </a:lnTo>
                    <a:cubicBezTo>
                      <a:pt x="388" y="419"/>
                      <a:pt x="698" y="283"/>
                      <a:pt x="1571" y="244"/>
                    </a:cubicBezTo>
                    <a:close/>
                    <a:moveTo>
                      <a:pt x="1915" y="1"/>
                    </a:moveTo>
                    <a:cubicBezTo>
                      <a:pt x="1228" y="1"/>
                      <a:pt x="584" y="72"/>
                      <a:pt x="311" y="225"/>
                    </a:cubicBezTo>
                    <a:cubicBezTo>
                      <a:pt x="156" y="303"/>
                      <a:pt x="117" y="400"/>
                      <a:pt x="117" y="477"/>
                    </a:cubicBezTo>
                    <a:lnTo>
                      <a:pt x="20" y="4587"/>
                    </a:lnTo>
                    <a:cubicBezTo>
                      <a:pt x="1" y="5130"/>
                      <a:pt x="214" y="5653"/>
                      <a:pt x="582" y="6060"/>
                    </a:cubicBezTo>
                    <a:cubicBezTo>
                      <a:pt x="970" y="6467"/>
                      <a:pt x="1493" y="6681"/>
                      <a:pt x="2036" y="6700"/>
                    </a:cubicBezTo>
                    <a:lnTo>
                      <a:pt x="2094" y="6700"/>
                    </a:lnTo>
                    <a:cubicBezTo>
                      <a:pt x="2618" y="6700"/>
                      <a:pt x="3122" y="6506"/>
                      <a:pt x="3509" y="6138"/>
                    </a:cubicBezTo>
                    <a:cubicBezTo>
                      <a:pt x="3917" y="5750"/>
                      <a:pt x="4130" y="5246"/>
                      <a:pt x="4149" y="4684"/>
                    </a:cubicBezTo>
                    <a:lnTo>
                      <a:pt x="4246" y="574"/>
                    </a:lnTo>
                    <a:cubicBezTo>
                      <a:pt x="4246" y="477"/>
                      <a:pt x="4188" y="400"/>
                      <a:pt x="4072" y="322"/>
                    </a:cubicBezTo>
                    <a:cubicBezTo>
                      <a:pt x="3735" y="116"/>
                      <a:pt x="2790" y="1"/>
                      <a:pt x="191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5" name="Google Shape;1405;p70"/>
              <p:cNvSpPr/>
              <p:nvPr/>
            </p:nvSpPr>
            <p:spPr>
              <a:xfrm flipH="1">
                <a:off x="5630727" y="2232911"/>
                <a:ext cx="72332" cy="44725"/>
              </a:xfrm>
              <a:custGeom>
                <a:avLst/>
                <a:gdLst/>
                <a:ahLst/>
                <a:cxnLst/>
                <a:rect l="l" t="t" r="r" b="b"/>
                <a:pathLst>
                  <a:path w="2269" h="1403" extrusionOk="0">
                    <a:moveTo>
                      <a:pt x="39" y="0"/>
                    </a:moveTo>
                    <a:lnTo>
                      <a:pt x="39" y="0"/>
                    </a:lnTo>
                    <a:cubicBezTo>
                      <a:pt x="39" y="0"/>
                      <a:pt x="59" y="1357"/>
                      <a:pt x="0" y="1396"/>
                    </a:cubicBezTo>
                    <a:cubicBezTo>
                      <a:pt x="0" y="1396"/>
                      <a:pt x="51" y="1402"/>
                      <a:pt x="138" y="1402"/>
                    </a:cubicBezTo>
                    <a:cubicBezTo>
                      <a:pt x="517" y="1402"/>
                      <a:pt x="1591" y="1287"/>
                      <a:pt x="2269" y="58"/>
                    </a:cubicBezTo>
                    <a:lnTo>
                      <a:pt x="39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6" name="Google Shape;1406;p70"/>
              <p:cNvSpPr/>
              <p:nvPr/>
            </p:nvSpPr>
            <p:spPr>
              <a:xfrm flipH="1">
                <a:off x="5627029" y="2229181"/>
                <a:ext cx="79728" cy="52568"/>
              </a:xfrm>
              <a:custGeom>
                <a:avLst/>
                <a:gdLst/>
                <a:ahLst/>
                <a:cxnLst/>
                <a:rect l="l" t="t" r="r" b="b"/>
                <a:pathLst>
                  <a:path w="2501" h="1649" extrusionOk="0">
                    <a:moveTo>
                      <a:pt x="271" y="253"/>
                    </a:moveTo>
                    <a:lnTo>
                      <a:pt x="2171" y="292"/>
                    </a:lnTo>
                    <a:cubicBezTo>
                      <a:pt x="1532" y="1300"/>
                      <a:pt x="601" y="1397"/>
                      <a:pt x="252" y="1397"/>
                    </a:cubicBezTo>
                    <a:cubicBezTo>
                      <a:pt x="271" y="1242"/>
                      <a:pt x="291" y="893"/>
                      <a:pt x="271" y="253"/>
                    </a:cubicBezTo>
                    <a:close/>
                    <a:moveTo>
                      <a:pt x="155" y="1"/>
                    </a:moveTo>
                    <a:cubicBezTo>
                      <a:pt x="116" y="1"/>
                      <a:pt x="97" y="20"/>
                      <a:pt x="58" y="40"/>
                    </a:cubicBezTo>
                    <a:cubicBezTo>
                      <a:pt x="39" y="59"/>
                      <a:pt x="39" y="98"/>
                      <a:pt x="39" y="117"/>
                    </a:cubicBezTo>
                    <a:cubicBezTo>
                      <a:pt x="39" y="699"/>
                      <a:pt x="39" y="1358"/>
                      <a:pt x="0" y="1455"/>
                    </a:cubicBezTo>
                    <a:cubicBezTo>
                      <a:pt x="0" y="1494"/>
                      <a:pt x="0" y="1532"/>
                      <a:pt x="0" y="1552"/>
                    </a:cubicBezTo>
                    <a:cubicBezTo>
                      <a:pt x="19" y="1610"/>
                      <a:pt x="58" y="1629"/>
                      <a:pt x="97" y="1649"/>
                    </a:cubicBezTo>
                    <a:lnTo>
                      <a:pt x="213" y="1649"/>
                    </a:lnTo>
                    <a:cubicBezTo>
                      <a:pt x="601" y="1649"/>
                      <a:pt x="1764" y="1532"/>
                      <a:pt x="2481" y="234"/>
                    </a:cubicBezTo>
                    <a:cubicBezTo>
                      <a:pt x="2501" y="195"/>
                      <a:pt x="2501" y="156"/>
                      <a:pt x="2481" y="117"/>
                    </a:cubicBezTo>
                    <a:cubicBezTo>
                      <a:pt x="2462" y="78"/>
                      <a:pt x="2423" y="59"/>
                      <a:pt x="2385" y="59"/>
                    </a:cubicBezTo>
                    <a:lnTo>
                      <a:pt x="15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7" name="Google Shape;1407;p70"/>
              <p:cNvSpPr/>
              <p:nvPr/>
            </p:nvSpPr>
            <p:spPr>
              <a:xfrm flipH="1">
                <a:off x="5271043" y="1863950"/>
                <a:ext cx="506166" cy="344479"/>
              </a:xfrm>
              <a:custGeom>
                <a:avLst/>
                <a:gdLst/>
                <a:ahLst/>
                <a:cxnLst/>
                <a:rect l="l" t="t" r="r" b="b"/>
                <a:pathLst>
                  <a:path w="15878" h="10806" extrusionOk="0">
                    <a:moveTo>
                      <a:pt x="9770" y="1"/>
                    </a:moveTo>
                    <a:cubicBezTo>
                      <a:pt x="9449" y="1"/>
                      <a:pt x="9127" y="37"/>
                      <a:pt x="8821" y="98"/>
                    </a:cubicBezTo>
                    <a:cubicBezTo>
                      <a:pt x="7502" y="350"/>
                      <a:pt x="5932" y="1338"/>
                      <a:pt x="6184" y="2870"/>
                    </a:cubicBezTo>
                    <a:cubicBezTo>
                      <a:pt x="6223" y="3083"/>
                      <a:pt x="6281" y="3296"/>
                      <a:pt x="6359" y="3490"/>
                    </a:cubicBezTo>
                    <a:cubicBezTo>
                      <a:pt x="5785" y="3146"/>
                      <a:pt x="5116" y="2950"/>
                      <a:pt x="4414" y="2950"/>
                    </a:cubicBezTo>
                    <a:cubicBezTo>
                      <a:pt x="4167" y="2950"/>
                      <a:pt x="3916" y="2975"/>
                      <a:pt x="3664" y="3025"/>
                    </a:cubicBezTo>
                    <a:lnTo>
                      <a:pt x="3509" y="3044"/>
                    </a:lnTo>
                    <a:cubicBezTo>
                      <a:pt x="1396" y="3452"/>
                      <a:pt x="0" y="5487"/>
                      <a:pt x="388" y="7619"/>
                    </a:cubicBezTo>
                    <a:cubicBezTo>
                      <a:pt x="749" y="9495"/>
                      <a:pt x="2393" y="10805"/>
                      <a:pt x="4249" y="10805"/>
                    </a:cubicBezTo>
                    <a:cubicBezTo>
                      <a:pt x="4484" y="10805"/>
                      <a:pt x="4723" y="10784"/>
                      <a:pt x="4963" y="10741"/>
                    </a:cubicBezTo>
                    <a:lnTo>
                      <a:pt x="5118" y="10702"/>
                    </a:lnTo>
                    <a:cubicBezTo>
                      <a:pt x="7231" y="10314"/>
                      <a:pt x="8627" y="8259"/>
                      <a:pt x="8239" y="6146"/>
                    </a:cubicBezTo>
                    <a:cubicBezTo>
                      <a:pt x="8181" y="5894"/>
                      <a:pt x="8123" y="5642"/>
                      <a:pt x="8026" y="5409"/>
                    </a:cubicBezTo>
                    <a:lnTo>
                      <a:pt x="8026" y="5409"/>
                    </a:lnTo>
                    <a:cubicBezTo>
                      <a:pt x="8336" y="5584"/>
                      <a:pt x="8666" y="5720"/>
                      <a:pt x="9015" y="5778"/>
                    </a:cubicBezTo>
                    <a:cubicBezTo>
                      <a:pt x="9441" y="5875"/>
                      <a:pt x="9887" y="5875"/>
                      <a:pt x="10236" y="6088"/>
                    </a:cubicBezTo>
                    <a:cubicBezTo>
                      <a:pt x="10701" y="6359"/>
                      <a:pt x="10914" y="6883"/>
                      <a:pt x="11263" y="7290"/>
                    </a:cubicBezTo>
                    <a:cubicBezTo>
                      <a:pt x="11730" y="7832"/>
                      <a:pt x="12443" y="8117"/>
                      <a:pt x="13156" y="8117"/>
                    </a:cubicBezTo>
                    <a:cubicBezTo>
                      <a:pt x="13361" y="8117"/>
                      <a:pt x="13565" y="8094"/>
                      <a:pt x="13764" y="8046"/>
                    </a:cubicBezTo>
                    <a:cubicBezTo>
                      <a:pt x="14656" y="7852"/>
                      <a:pt x="15431" y="7212"/>
                      <a:pt x="15877" y="6418"/>
                    </a:cubicBezTo>
                    <a:lnTo>
                      <a:pt x="15877" y="6418"/>
                    </a:lnTo>
                    <a:cubicBezTo>
                      <a:pt x="15774" y="6443"/>
                      <a:pt x="15673" y="6455"/>
                      <a:pt x="15574" y="6455"/>
                    </a:cubicBezTo>
                    <a:cubicBezTo>
                      <a:pt x="15000" y="6455"/>
                      <a:pt x="14490" y="6061"/>
                      <a:pt x="14094" y="5681"/>
                    </a:cubicBezTo>
                    <a:cubicBezTo>
                      <a:pt x="13454" y="5041"/>
                      <a:pt x="13086" y="4285"/>
                      <a:pt x="12872" y="3413"/>
                    </a:cubicBezTo>
                    <a:cubicBezTo>
                      <a:pt x="12640" y="2521"/>
                      <a:pt x="12485" y="1532"/>
                      <a:pt x="11864" y="815"/>
                    </a:cubicBezTo>
                    <a:cubicBezTo>
                      <a:pt x="11353" y="221"/>
                      <a:pt x="10566" y="1"/>
                      <a:pt x="977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8" name="Google Shape;1408;p70"/>
              <p:cNvSpPr/>
              <p:nvPr/>
            </p:nvSpPr>
            <p:spPr>
              <a:xfrm flipH="1">
                <a:off x="5266739" y="1860156"/>
                <a:ext cx="508015" cy="352385"/>
              </a:xfrm>
              <a:custGeom>
                <a:avLst/>
                <a:gdLst/>
                <a:ahLst/>
                <a:cxnLst/>
                <a:rect l="l" t="t" r="r" b="b"/>
                <a:pathLst>
                  <a:path w="15936" h="11054" extrusionOk="0">
                    <a:moveTo>
                      <a:pt x="9688" y="237"/>
                    </a:moveTo>
                    <a:cubicBezTo>
                      <a:pt x="10544" y="237"/>
                      <a:pt x="11257" y="506"/>
                      <a:pt x="11690" y="1012"/>
                    </a:cubicBezTo>
                    <a:cubicBezTo>
                      <a:pt x="12194" y="1593"/>
                      <a:pt x="12388" y="2369"/>
                      <a:pt x="12563" y="3125"/>
                    </a:cubicBezTo>
                    <a:cubicBezTo>
                      <a:pt x="12602" y="3280"/>
                      <a:pt x="12640" y="3415"/>
                      <a:pt x="12679" y="3571"/>
                    </a:cubicBezTo>
                    <a:cubicBezTo>
                      <a:pt x="12931" y="4559"/>
                      <a:pt x="13338" y="5296"/>
                      <a:pt x="13939" y="5877"/>
                    </a:cubicBezTo>
                    <a:cubicBezTo>
                      <a:pt x="14312" y="6250"/>
                      <a:pt x="14845" y="6694"/>
                      <a:pt x="15471" y="6694"/>
                    </a:cubicBezTo>
                    <a:cubicBezTo>
                      <a:pt x="15496" y="6694"/>
                      <a:pt x="15522" y="6693"/>
                      <a:pt x="15548" y="6692"/>
                    </a:cubicBezTo>
                    <a:lnTo>
                      <a:pt x="15548" y="6692"/>
                    </a:lnTo>
                    <a:cubicBezTo>
                      <a:pt x="15102" y="7390"/>
                      <a:pt x="14404" y="7894"/>
                      <a:pt x="13668" y="8049"/>
                    </a:cubicBezTo>
                    <a:cubicBezTo>
                      <a:pt x="13483" y="8089"/>
                      <a:pt x="13296" y="8108"/>
                      <a:pt x="13111" y="8108"/>
                    </a:cubicBezTo>
                    <a:cubicBezTo>
                      <a:pt x="12400" y="8108"/>
                      <a:pt x="11714" y="7823"/>
                      <a:pt x="11283" y="7331"/>
                    </a:cubicBezTo>
                    <a:cubicBezTo>
                      <a:pt x="11167" y="7196"/>
                      <a:pt x="11051" y="7041"/>
                      <a:pt x="10954" y="6905"/>
                    </a:cubicBezTo>
                    <a:cubicBezTo>
                      <a:pt x="10760" y="6614"/>
                      <a:pt x="10547" y="6304"/>
                      <a:pt x="10236" y="6110"/>
                    </a:cubicBezTo>
                    <a:cubicBezTo>
                      <a:pt x="9946" y="5936"/>
                      <a:pt x="9597" y="5877"/>
                      <a:pt x="9287" y="5839"/>
                    </a:cubicBezTo>
                    <a:cubicBezTo>
                      <a:pt x="9170" y="5819"/>
                      <a:pt x="9073" y="5800"/>
                      <a:pt x="8957" y="5780"/>
                    </a:cubicBezTo>
                    <a:cubicBezTo>
                      <a:pt x="8647" y="5722"/>
                      <a:pt x="8317" y="5606"/>
                      <a:pt x="8007" y="5432"/>
                    </a:cubicBezTo>
                    <a:cubicBezTo>
                      <a:pt x="7991" y="5424"/>
                      <a:pt x="7972" y="5419"/>
                      <a:pt x="7952" y="5419"/>
                    </a:cubicBezTo>
                    <a:cubicBezTo>
                      <a:pt x="7923" y="5419"/>
                      <a:pt x="7894" y="5428"/>
                      <a:pt x="7871" y="5451"/>
                    </a:cubicBezTo>
                    <a:cubicBezTo>
                      <a:pt x="7833" y="5470"/>
                      <a:pt x="7813" y="5528"/>
                      <a:pt x="7833" y="5587"/>
                    </a:cubicBezTo>
                    <a:cubicBezTo>
                      <a:pt x="7930" y="5819"/>
                      <a:pt x="7988" y="6052"/>
                      <a:pt x="8046" y="6285"/>
                    </a:cubicBezTo>
                    <a:cubicBezTo>
                      <a:pt x="8220" y="7273"/>
                      <a:pt x="8007" y="8281"/>
                      <a:pt x="7445" y="9134"/>
                    </a:cubicBezTo>
                    <a:cubicBezTo>
                      <a:pt x="6863" y="9968"/>
                      <a:pt x="6010" y="10530"/>
                      <a:pt x="5022" y="10705"/>
                    </a:cubicBezTo>
                    <a:lnTo>
                      <a:pt x="4847" y="10743"/>
                    </a:lnTo>
                    <a:cubicBezTo>
                      <a:pt x="4622" y="10783"/>
                      <a:pt x="4396" y="10803"/>
                      <a:pt x="4171" y="10803"/>
                    </a:cubicBezTo>
                    <a:cubicBezTo>
                      <a:pt x="3409" y="10803"/>
                      <a:pt x="2661" y="10577"/>
                      <a:pt x="2017" y="10142"/>
                    </a:cubicBezTo>
                    <a:cubicBezTo>
                      <a:pt x="1183" y="9561"/>
                      <a:pt x="621" y="8708"/>
                      <a:pt x="427" y="7719"/>
                    </a:cubicBezTo>
                    <a:cubicBezTo>
                      <a:pt x="253" y="6711"/>
                      <a:pt x="466" y="5703"/>
                      <a:pt x="1028" y="4869"/>
                    </a:cubicBezTo>
                    <a:cubicBezTo>
                      <a:pt x="1610" y="4036"/>
                      <a:pt x="2463" y="3474"/>
                      <a:pt x="3451" y="3280"/>
                    </a:cubicBezTo>
                    <a:lnTo>
                      <a:pt x="3626" y="3260"/>
                    </a:lnTo>
                    <a:cubicBezTo>
                      <a:pt x="3839" y="3222"/>
                      <a:pt x="4072" y="3202"/>
                      <a:pt x="4304" y="3202"/>
                    </a:cubicBezTo>
                    <a:cubicBezTo>
                      <a:pt x="4983" y="3202"/>
                      <a:pt x="5642" y="3377"/>
                      <a:pt x="6224" y="3706"/>
                    </a:cubicBezTo>
                    <a:cubicBezTo>
                      <a:pt x="6240" y="3723"/>
                      <a:pt x="6260" y="3729"/>
                      <a:pt x="6280" y="3729"/>
                    </a:cubicBezTo>
                    <a:cubicBezTo>
                      <a:pt x="6308" y="3729"/>
                      <a:pt x="6337" y="3717"/>
                      <a:pt x="6359" y="3706"/>
                    </a:cubicBezTo>
                    <a:cubicBezTo>
                      <a:pt x="6398" y="3667"/>
                      <a:pt x="6417" y="3609"/>
                      <a:pt x="6398" y="3571"/>
                    </a:cubicBezTo>
                    <a:cubicBezTo>
                      <a:pt x="6320" y="3357"/>
                      <a:pt x="6262" y="3163"/>
                      <a:pt x="6224" y="2970"/>
                    </a:cubicBezTo>
                    <a:cubicBezTo>
                      <a:pt x="5972" y="1457"/>
                      <a:pt x="7600" y="566"/>
                      <a:pt x="8763" y="333"/>
                    </a:cubicBezTo>
                    <a:cubicBezTo>
                      <a:pt x="9084" y="269"/>
                      <a:pt x="9394" y="237"/>
                      <a:pt x="9688" y="237"/>
                    </a:cubicBezTo>
                    <a:close/>
                    <a:moveTo>
                      <a:pt x="9681" y="0"/>
                    </a:moveTo>
                    <a:cubicBezTo>
                      <a:pt x="9376" y="0"/>
                      <a:pt x="9056" y="33"/>
                      <a:pt x="8724" y="100"/>
                    </a:cubicBezTo>
                    <a:cubicBezTo>
                      <a:pt x="7464" y="333"/>
                      <a:pt x="5719" y="1322"/>
                      <a:pt x="5991" y="3008"/>
                    </a:cubicBezTo>
                    <a:cubicBezTo>
                      <a:pt x="6010" y="3125"/>
                      <a:pt x="6030" y="3241"/>
                      <a:pt x="6068" y="3357"/>
                    </a:cubicBezTo>
                    <a:cubicBezTo>
                      <a:pt x="5519" y="3096"/>
                      <a:pt x="4922" y="2952"/>
                      <a:pt x="4317" y="2952"/>
                    </a:cubicBezTo>
                    <a:cubicBezTo>
                      <a:pt x="4067" y="2952"/>
                      <a:pt x="3817" y="2977"/>
                      <a:pt x="3568" y="3028"/>
                    </a:cubicBezTo>
                    <a:lnTo>
                      <a:pt x="3413" y="3047"/>
                    </a:lnTo>
                    <a:cubicBezTo>
                      <a:pt x="2346" y="3241"/>
                      <a:pt x="1435" y="3842"/>
                      <a:pt x="834" y="4734"/>
                    </a:cubicBezTo>
                    <a:cubicBezTo>
                      <a:pt x="214" y="5625"/>
                      <a:pt x="1" y="6692"/>
                      <a:pt x="194" y="7758"/>
                    </a:cubicBezTo>
                    <a:cubicBezTo>
                      <a:pt x="388" y="8824"/>
                      <a:pt x="989" y="9735"/>
                      <a:pt x="1881" y="10336"/>
                    </a:cubicBezTo>
                    <a:cubicBezTo>
                      <a:pt x="2560" y="10801"/>
                      <a:pt x="3335" y="11053"/>
                      <a:pt x="4149" y="11053"/>
                    </a:cubicBezTo>
                    <a:cubicBezTo>
                      <a:pt x="4401" y="11053"/>
                      <a:pt x="4653" y="11015"/>
                      <a:pt x="4905" y="10976"/>
                    </a:cubicBezTo>
                    <a:lnTo>
                      <a:pt x="5060" y="10957"/>
                    </a:lnTo>
                    <a:cubicBezTo>
                      <a:pt x="6107" y="10743"/>
                      <a:pt x="7038" y="10142"/>
                      <a:pt x="7639" y="9270"/>
                    </a:cubicBezTo>
                    <a:cubicBezTo>
                      <a:pt x="8259" y="8378"/>
                      <a:pt x="8472" y="7293"/>
                      <a:pt x="8278" y="6246"/>
                    </a:cubicBezTo>
                    <a:cubicBezTo>
                      <a:pt x="8259" y="6091"/>
                      <a:pt x="8220" y="5936"/>
                      <a:pt x="8162" y="5780"/>
                    </a:cubicBezTo>
                    <a:lnTo>
                      <a:pt x="8162" y="5780"/>
                    </a:lnTo>
                    <a:cubicBezTo>
                      <a:pt x="8414" y="5897"/>
                      <a:pt x="8666" y="5974"/>
                      <a:pt x="8918" y="6033"/>
                    </a:cubicBezTo>
                    <a:cubicBezTo>
                      <a:pt x="9015" y="6052"/>
                      <a:pt x="9131" y="6071"/>
                      <a:pt x="9248" y="6071"/>
                    </a:cubicBezTo>
                    <a:cubicBezTo>
                      <a:pt x="9558" y="6129"/>
                      <a:pt x="9849" y="6168"/>
                      <a:pt x="10101" y="6323"/>
                    </a:cubicBezTo>
                    <a:cubicBezTo>
                      <a:pt x="10372" y="6478"/>
                      <a:pt x="10566" y="6750"/>
                      <a:pt x="10760" y="7041"/>
                    </a:cubicBezTo>
                    <a:cubicBezTo>
                      <a:pt x="10857" y="7196"/>
                      <a:pt x="10973" y="7351"/>
                      <a:pt x="11089" y="7486"/>
                    </a:cubicBezTo>
                    <a:cubicBezTo>
                      <a:pt x="11576" y="8034"/>
                      <a:pt x="12326" y="8355"/>
                      <a:pt x="13086" y="8355"/>
                    </a:cubicBezTo>
                    <a:cubicBezTo>
                      <a:pt x="13294" y="8355"/>
                      <a:pt x="13502" y="8331"/>
                      <a:pt x="13707" y="8281"/>
                    </a:cubicBezTo>
                    <a:cubicBezTo>
                      <a:pt x="14598" y="8087"/>
                      <a:pt x="15413" y="7448"/>
                      <a:pt x="15897" y="6595"/>
                    </a:cubicBezTo>
                    <a:cubicBezTo>
                      <a:pt x="15936" y="6556"/>
                      <a:pt x="15917" y="6498"/>
                      <a:pt x="15897" y="6459"/>
                    </a:cubicBezTo>
                    <a:cubicBezTo>
                      <a:pt x="15869" y="6431"/>
                      <a:pt x="15840" y="6413"/>
                      <a:pt x="15804" y="6413"/>
                    </a:cubicBezTo>
                    <a:cubicBezTo>
                      <a:pt x="15791" y="6413"/>
                      <a:pt x="15777" y="6415"/>
                      <a:pt x="15761" y="6420"/>
                    </a:cubicBezTo>
                    <a:cubicBezTo>
                      <a:pt x="15672" y="6445"/>
                      <a:pt x="15583" y="6456"/>
                      <a:pt x="15494" y="6456"/>
                    </a:cubicBezTo>
                    <a:cubicBezTo>
                      <a:pt x="14953" y="6456"/>
                      <a:pt x="14447" y="6036"/>
                      <a:pt x="14114" y="5703"/>
                    </a:cubicBezTo>
                    <a:cubicBezTo>
                      <a:pt x="13532" y="5141"/>
                      <a:pt x="13144" y="4443"/>
                      <a:pt x="12912" y="3493"/>
                    </a:cubicBezTo>
                    <a:cubicBezTo>
                      <a:pt x="12873" y="3357"/>
                      <a:pt x="12834" y="3222"/>
                      <a:pt x="12795" y="3066"/>
                    </a:cubicBezTo>
                    <a:cubicBezTo>
                      <a:pt x="12621" y="2291"/>
                      <a:pt x="12408" y="1477"/>
                      <a:pt x="11884" y="856"/>
                    </a:cubicBezTo>
                    <a:cubicBezTo>
                      <a:pt x="11388" y="302"/>
                      <a:pt x="10607" y="0"/>
                      <a:pt x="968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9" name="Google Shape;1409;p70"/>
              <p:cNvSpPr/>
              <p:nvPr/>
            </p:nvSpPr>
            <p:spPr>
              <a:xfrm flipH="1">
                <a:off x="5518866" y="2020314"/>
                <a:ext cx="245369" cy="236092"/>
              </a:xfrm>
              <a:custGeom>
                <a:avLst/>
                <a:gdLst/>
                <a:ahLst/>
                <a:cxnLst/>
                <a:rect l="l" t="t" r="r" b="b"/>
                <a:pathLst>
                  <a:path w="7697" h="7406" extrusionOk="0">
                    <a:moveTo>
                      <a:pt x="1784" y="0"/>
                    </a:moveTo>
                    <a:cubicBezTo>
                      <a:pt x="1321" y="1603"/>
                      <a:pt x="269" y="1668"/>
                      <a:pt x="101" y="1668"/>
                    </a:cubicBezTo>
                    <a:cubicBezTo>
                      <a:pt x="86" y="1668"/>
                      <a:pt x="78" y="1668"/>
                      <a:pt x="78" y="1668"/>
                    </a:cubicBezTo>
                    <a:cubicBezTo>
                      <a:pt x="58" y="2172"/>
                      <a:pt x="0" y="2075"/>
                      <a:pt x="0" y="2501"/>
                    </a:cubicBezTo>
                    <a:cubicBezTo>
                      <a:pt x="0" y="2501"/>
                      <a:pt x="116" y="4750"/>
                      <a:pt x="136" y="4789"/>
                    </a:cubicBezTo>
                    <a:cubicBezTo>
                      <a:pt x="272" y="6243"/>
                      <a:pt x="1493" y="7386"/>
                      <a:pt x="2986" y="7406"/>
                    </a:cubicBezTo>
                    <a:cubicBezTo>
                      <a:pt x="4207" y="7406"/>
                      <a:pt x="5273" y="6650"/>
                      <a:pt x="5700" y="5564"/>
                    </a:cubicBezTo>
                    <a:cubicBezTo>
                      <a:pt x="5816" y="5370"/>
                      <a:pt x="5913" y="5176"/>
                      <a:pt x="5990" y="4944"/>
                    </a:cubicBezTo>
                    <a:cubicBezTo>
                      <a:pt x="6087" y="4963"/>
                      <a:pt x="6165" y="4963"/>
                      <a:pt x="6262" y="4963"/>
                    </a:cubicBezTo>
                    <a:cubicBezTo>
                      <a:pt x="7057" y="4944"/>
                      <a:pt x="7696" y="4285"/>
                      <a:pt x="7677" y="3490"/>
                    </a:cubicBezTo>
                    <a:cubicBezTo>
                      <a:pt x="7658" y="2695"/>
                      <a:pt x="6999" y="2075"/>
                      <a:pt x="6204" y="2075"/>
                    </a:cubicBezTo>
                    <a:cubicBezTo>
                      <a:pt x="5932" y="2385"/>
                      <a:pt x="5583" y="2618"/>
                      <a:pt x="5176" y="2714"/>
                    </a:cubicBezTo>
                    <a:lnTo>
                      <a:pt x="5273" y="2695"/>
                    </a:lnTo>
                    <a:lnTo>
                      <a:pt x="5157" y="3567"/>
                    </a:lnTo>
                    <a:cubicBezTo>
                      <a:pt x="5140" y="3568"/>
                      <a:pt x="5124" y="3569"/>
                      <a:pt x="5108" y="3569"/>
                    </a:cubicBezTo>
                    <a:cubicBezTo>
                      <a:pt x="4799" y="3569"/>
                      <a:pt x="4533" y="3392"/>
                      <a:pt x="4459" y="3005"/>
                    </a:cubicBezTo>
                    <a:lnTo>
                      <a:pt x="4304" y="1803"/>
                    </a:lnTo>
                    <a:cubicBezTo>
                      <a:pt x="3742" y="1706"/>
                      <a:pt x="2734" y="1629"/>
                      <a:pt x="2288" y="1299"/>
                    </a:cubicBezTo>
                    <a:cubicBezTo>
                      <a:pt x="1784" y="950"/>
                      <a:pt x="1803" y="582"/>
                      <a:pt x="1784" y="0"/>
                    </a:cubicBezTo>
                    <a:close/>
                  </a:path>
                </a:pathLst>
              </a:custGeom>
              <a:solidFill>
                <a:srgbClr val="E3A08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0" name="Google Shape;1410;p70"/>
              <p:cNvSpPr/>
              <p:nvPr/>
            </p:nvSpPr>
            <p:spPr>
              <a:xfrm flipH="1">
                <a:off x="5515774" y="2016616"/>
                <a:ext cx="252191" cy="243520"/>
              </a:xfrm>
              <a:custGeom>
                <a:avLst/>
                <a:gdLst/>
                <a:ahLst/>
                <a:cxnLst/>
                <a:rect l="l" t="t" r="r" b="b"/>
                <a:pathLst>
                  <a:path w="7911" h="7639" extrusionOk="0">
                    <a:moveTo>
                      <a:pt x="1823" y="698"/>
                    </a:moveTo>
                    <a:cubicBezTo>
                      <a:pt x="1862" y="1008"/>
                      <a:pt x="1978" y="1280"/>
                      <a:pt x="2327" y="1512"/>
                    </a:cubicBezTo>
                    <a:cubicBezTo>
                      <a:pt x="2715" y="1784"/>
                      <a:pt x="3432" y="1900"/>
                      <a:pt x="3994" y="1977"/>
                    </a:cubicBezTo>
                    <a:cubicBezTo>
                      <a:pt x="4111" y="1997"/>
                      <a:pt x="4208" y="1997"/>
                      <a:pt x="4305" y="2016"/>
                    </a:cubicBezTo>
                    <a:lnTo>
                      <a:pt x="4460" y="3141"/>
                    </a:lnTo>
                    <a:cubicBezTo>
                      <a:pt x="4535" y="3553"/>
                      <a:pt x="4827" y="3820"/>
                      <a:pt x="5231" y="3820"/>
                    </a:cubicBezTo>
                    <a:cubicBezTo>
                      <a:pt x="5245" y="3820"/>
                      <a:pt x="5260" y="3820"/>
                      <a:pt x="5274" y="3819"/>
                    </a:cubicBezTo>
                    <a:cubicBezTo>
                      <a:pt x="5332" y="3819"/>
                      <a:pt x="5390" y="3761"/>
                      <a:pt x="5390" y="3703"/>
                    </a:cubicBezTo>
                    <a:lnTo>
                      <a:pt x="5506" y="2889"/>
                    </a:lnTo>
                    <a:cubicBezTo>
                      <a:pt x="5836" y="2792"/>
                      <a:pt x="6127" y="2578"/>
                      <a:pt x="6379" y="2326"/>
                    </a:cubicBezTo>
                    <a:cubicBezTo>
                      <a:pt x="7077" y="2326"/>
                      <a:pt x="7658" y="2908"/>
                      <a:pt x="7678" y="3606"/>
                    </a:cubicBezTo>
                    <a:cubicBezTo>
                      <a:pt x="7678" y="3974"/>
                      <a:pt x="7542" y="4304"/>
                      <a:pt x="7309" y="4556"/>
                    </a:cubicBezTo>
                    <a:cubicBezTo>
                      <a:pt x="7057" y="4808"/>
                      <a:pt x="6728" y="4963"/>
                      <a:pt x="6379" y="4963"/>
                    </a:cubicBezTo>
                    <a:cubicBezTo>
                      <a:pt x="6301" y="4963"/>
                      <a:pt x="6204" y="4963"/>
                      <a:pt x="6127" y="4944"/>
                    </a:cubicBezTo>
                    <a:cubicBezTo>
                      <a:pt x="6117" y="4940"/>
                      <a:pt x="6106" y="4938"/>
                      <a:pt x="6096" y="4938"/>
                    </a:cubicBezTo>
                    <a:cubicBezTo>
                      <a:pt x="6049" y="4938"/>
                      <a:pt x="6007" y="4973"/>
                      <a:pt x="5991" y="5021"/>
                    </a:cubicBezTo>
                    <a:cubicBezTo>
                      <a:pt x="5914" y="5234"/>
                      <a:pt x="5836" y="5428"/>
                      <a:pt x="5700" y="5641"/>
                    </a:cubicBezTo>
                    <a:cubicBezTo>
                      <a:pt x="5274" y="6708"/>
                      <a:pt x="4266" y="7406"/>
                      <a:pt x="3122" y="7406"/>
                    </a:cubicBezTo>
                    <a:lnTo>
                      <a:pt x="3103" y="7406"/>
                    </a:lnTo>
                    <a:cubicBezTo>
                      <a:pt x="1687" y="7386"/>
                      <a:pt x="505" y="6320"/>
                      <a:pt x="369" y="4905"/>
                    </a:cubicBezTo>
                    <a:cubicBezTo>
                      <a:pt x="369" y="4847"/>
                      <a:pt x="272" y="3218"/>
                      <a:pt x="253" y="2617"/>
                    </a:cubicBezTo>
                    <a:cubicBezTo>
                      <a:pt x="233" y="2404"/>
                      <a:pt x="253" y="2326"/>
                      <a:pt x="272" y="2249"/>
                    </a:cubicBezTo>
                    <a:cubicBezTo>
                      <a:pt x="292" y="2171"/>
                      <a:pt x="292" y="2074"/>
                      <a:pt x="311" y="1900"/>
                    </a:cubicBezTo>
                    <a:cubicBezTo>
                      <a:pt x="641" y="1861"/>
                      <a:pt x="1358" y="1667"/>
                      <a:pt x="1823" y="698"/>
                    </a:cubicBezTo>
                    <a:close/>
                    <a:moveTo>
                      <a:pt x="1920" y="0"/>
                    </a:moveTo>
                    <a:cubicBezTo>
                      <a:pt x="1862" y="0"/>
                      <a:pt x="1804" y="20"/>
                      <a:pt x="1784" y="78"/>
                    </a:cubicBezTo>
                    <a:cubicBezTo>
                      <a:pt x="1377" y="1512"/>
                      <a:pt x="466" y="1667"/>
                      <a:pt x="195" y="1667"/>
                    </a:cubicBezTo>
                    <a:cubicBezTo>
                      <a:pt x="137" y="1667"/>
                      <a:pt x="78" y="1725"/>
                      <a:pt x="78" y="1784"/>
                    </a:cubicBezTo>
                    <a:cubicBezTo>
                      <a:pt x="59" y="2016"/>
                      <a:pt x="40" y="2113"/>
                      <a:pt x="40" y="2191"/>
                    </a:cubicBezTo>
                    <a:cubicBezTo>
                      <a:pt x="20" y="2288"/>
                      <a:pt x="1" y="2385"/>
                      <a:pt x="1" y="2617"/>
                    </a:cubicBezTo>
                    <a:cubicBezTo>
                      <a:pt x="20" y="2986"/>
                      <a:pt x="117" y="4866"/>
                      <a:pt x="117" y="4924"/>
                    </a:cubicBezTo>
                    <a:cubicBezTo>
                      <a:pt x="272" y="6456"/>
                      <a:pt x="1552" y="7619"/>
                      <a:pt x="3103" y="7638"/>
                    </a:cubicBezTo>
                    <a:lnTo>
                      <a:pt x="3122" y="7638"/>
                    </a:lnTo>
                    <a:cubicBezTo>
                      <a:pt x="4363" y="7638"/>
                      <a:pt x="5468" y="6902"/>
                      <a:pt x="5914" y="5758"/>
                    </a:cubicBezTo>
                    <a:cubicBezTo>
                      <a:pt x="6030" y="5564"/>
                      <a:pt x="6107" y="5389"/>
                      <a:pt x="6185" y="5196"/>
                    </a:cubicBezTo>
                    <a:lnTo>
                      <a:pt x="6379" y="5196"/>
                    </a:lnTo>
                    <a:cubicBezTo>
                      <a:pt x="6805" y="5196"/>
                      <a:pt x="7193" y="5021"/>
                      <a:pt x="7484" y="4730"/>
                    </a:cubicBezTo>
                    <a:cubicBezTo>
                      <a:pt x="7755" y="4420"/>
                      <a:pt x="7910" y="4032"/>
                      <a:pt x="7910" y="3606"/>
                    </a:cubicBezTo>
                    <a:cubicBezTo>
                      <a:pt x="7891" y="2765"/>
                      <a:pt x="7193" y="2074"/>
                      <a:pt x="6355" y="2074"/>
                    </a:cubicBezTo>
                    <a:cubicBezTo>
                      <a:pt x="6344" y="2074"/>
                      <a:pt x="6332" y="2074"/>
                      <a:pt x="6321" y="2074"/>
                    </a:cubicBezTo>
                    <a:cubicBezTo>
                      <a:pt x="6282" y="2074"/>
                      <a:pt x="6243" y="2094"/>
                      <a:pt x="6224" y="2113"/>
                    </a:cubicBezTo>
                    <a:cubicBezTo>
                      <a:pt x="5991" y="2385"/>
                      <a:pt x="5700" y="2578"/>
                      <a:pt x="5371" y="2675"/>
                    </a:cubicBezTo>
                    <a:cubicBezTo>
                      <a:pt x="5371" y="2675"/>
                      <a:pt x="5351" y="2675"/>
                      <a:pt x="5351" y="2695"/>
                    </a:cubicBezTo>
                    <a:lnTo>
                      <a:pt x="5254" y="2714"/>
                    </a:lnTo>
                    <a:cubicBezTo>
                      <a:pt x="5196" y="2734"/>
                      <a:pt x="5158" y="2792"/>
                      <a:pt x="5177" y="2850"/>
                    </a:cubicBezTo>
                    <a:cubicBezTo>
                      <a:pt x="5177" y="2889"/>
                      <a:pt x="5216" y="2927"/>
                      <a:pt x="5254" y="2947"/>
                    </a:cubicBezTo>
                    <a:lnTo>
                      <a:pt x="5158" y="3567"/>
                    </a:lnTo>
                    <a:cubicBezTo>
                      <a:pt x="5002" y="3548"/>
                      <a:pt x="4770" y="3451"/>
                      <a:pt x="4692" y="3102"/>
                    </a:cubicBezTo>
                    <a:lnTo>
                      <a:pt x="4537" y="1900"/>
                    </a:lnTo>
                    <a:cubicBezTo>
                      <a:pt x="4518" y="1842"/>
                      <a:pt x="4479" y="1803"/>
                      <a:pt x="4440" y="1803"/>
                    </a:cubicBezTo>
                    <a:cubicBezTo>
                      <a:pt x="4324" y="1784"/>
                      <a:pt x="4188" y="1764"/>
                      <a:pt x="4033" y="1725"/>
                    </a:cubicBezTo>
                    <a:cubicBezTo>
                      <a:pt x="3510" y="1667"/>
                      <a:pt x="2792" y="1551"/>
                      <a:pt x="2463" y="1318"/>
                    </a:cubicBezTo>
                    <a:cubicBezTo>
                      <a:pt x="2056" y="1028"/>
                      <a:pt x="2056" y="737"/>
                      <a:pt x="2036" y="233"/>
                    </a:cubicBezTo>
                    <a:lnTo>
                      <a:pt x="2017" y="116"/>
                    </a:lnTo>
                    <a:cubicBezTo>
                      <a:pt x="2017" y="58"/>
                      <a:pt x="1978" y="0"/>
                      <a:pt x="192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1" name="Google Shape;1411;p70"/>
              <p:cNvSpPr/>
              <p:nvPr/>
            </p:nvSpPr>
            <p:spPr>
              <a:xfrm flipH="1">
                <a:off x="5684506" y="2114738"/>
                <a:ext cx="15461" cy="13867"/>
              </a:xfrm>
              <a:custGeom>
                <a:avLst/>
                <a:gdLst/>
                <a:ahLst/>
                <a:cxnLst/>
                <a:rect l="l" t="t" r="r" b="b"/>
                <a:pathLst>
                  <a:path w="485" h="435" extrusionOk="0">
                    <a:moveTo>
                      <a:pt x="238" y="1"/>
                    </a:moveTo>
                    <a:cubicBezTo>
                      <a:pt x="224" y="1"/>
                      <a:pt x="209" y="2"/>
                      <a:pt x="194" y="4"/>
                    </a:cubicBezTo>
                    <a:cubicBezTo>
                      <a:pt x="78" y="43"/>
                      <a:pt x="0" y="160"/>
                      <a:pt x="39" y="276"/>
                    </a:cubicBezTo>
                    <a:cubicBezTo>
                      <a:pt x="56" y="377"/>
                      <a:pt x="147" y="435"/>
                      <a:pt x="247" y="435"/>
                    </a:cubicBezTo>
                    <a:cubicBezTo>
                      <a:pt x="262" y="435"/>
                      <a:pt x="276" y="433"/>
                      <a:pt x="291" y="431"/>
                    </a:cubicBezTo>
                    <a:cubicBezTo>
                      <a:pt x="407" y="392"/>
                      <a:pt x="485" y="276"/>
                      <a:pt x="446" y="160"/>
                    </a:cubicBezTo>
                    <a:cubicBezTo>
                      <a:pt x="429" y="58"/>
                      <a:pt x="338" y="1"/>
                      <a:pt x="23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2" name="Google Shape;1412;p70"/>
              <p:cNvSpPr/>
              <p:nvPr/>
            </p:nvSpPr>
            <p:spPr>
              <a:xfrm flipH="1">
                <a:off x="5745681" y="2122580"/>
                <a:ext cx="13006" cy="12209"/>
              </a:xfrm>
              <a:custGeom>
                <a:avLst/>
                <a:gdLst/>
                <a:ahLst/>
                <a:cxnLst/>
                <a:rect l="l" t="t" r="r" b="b"/>
                <a:pathLst>
                  <a:path w="408" h="383" extrusionOk="0">
                    <a:moveTo>
                      <a:pt x="209" y="0"/>
                    </a:moveTo>
                    <a:cubicBezTo>
                      <a:pt x="191" y="0"/>
                      <a:pt x="173" y="4"/>
                      <a:pt x="156" y="11"/>
                    </a:cubicBezTo>
                    <a:cubicBezTo>
                      <a:pt x="59" y="30"/>
                      <a:pt x="1" y="127"/>
                      <a:pt x="20" y="243"/>
                    </a:cubicBezTo>
                    <a:cubicBezTo>
                      <a:pt x="37" y="328"/>
                      <a:pt x="113" y="383"/>
                      <a:pt x="209" y="383"/>
                    </a:cubicBezTo>
                    <a:cubicBezTo>
                      <a:pt x="223" y="383"/>
                      <a:pt x="238" y="381"/>
                      <a:pt x="253" y="379"/>
                    </a:cubicBezTo>
                    <a:cubicBezTo>
                      <a:pt x="350" y="359"/>
                      <a:pt x="408" y="243"/>
                      <a:pt x="388" y="146"/>
                    </a:cubicBezTo>
                    <a:cubicBezTo>
                      <a:pt x="372" y="67"/>
                      <a:pt x="291" y="0"/>
                      <a:pt x="20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3" name="Google Shape;1413;p70"/>
              <p:cNvSpPr/>
              <p:nvPr/>
            </p:nvSpPr>
            <p:spPr>
              <a:xfrm flipH="1">
                <a:off x="5660374" y="2069119"/>
                <a:ext cx="45172" cy="20593"/>
              </a:xfrm>
              <a:custGeom>
                <a:avLst/>
                <a:gdLst/>
                <a:ahLst/>
                <a:cxnLst/>
                <a:rect l="l" t="t" r="r" b="b"/>
                <a:pathLst>
                  <a:path w="1417" h="646" extrusionOk="0">
                    <a:moveTo>
                      <a:pt x="565" y="0"/>
                    </a:moveTo>
                    <a:cubicBezTo>
                      <a:pt x="355" y="0"/>
                      <a:pt x="191" y="63"/>
                      <a:pt x="117" y="137"/>
                    </a:cubicBezTo>
                    <a:cubicBezTo>
                      <a:pt x="1" y="234"/>
                      <a:pt x="1" y="330"/>
                      <a:pt x="78" y="389"/>
                    </a:cubicBezTo>
                    <a:cubicBezTo>
                      <a:pt x="156" y="427"/>
                      <a:pt x="272" y="447"/>
                      <a:pt x="369" y="466"/>
                    </a:cubicBezTo>
                    <a:cubicBezTo>
                      <a:pt x="466" y="486"/>
                      <a:pt x="582" y="505"/>
                      <a:pt x="679" y="524"/>
                    </a:cubicBezTo>
                    <a:cubicBezTo>
                      <a:pt x="757" y="544"/>
                      <a:pt x="873" y="563"/>
                      <a:pt x="970" y="602"/>
                    </a:cubicBezTo>
                    <a:cubicBezTo>
                      <a:pt x="1064" y="618"/>
                      <a:pt x="1146" y="646"/>
                      <a:pt x="1225" y="646"/>
                    </a:cubicBezTo>
                    <a:cubicBezTo>
                      <a:pt x="1243" y="646"/>
                      <a:pt x="1262" y="644"/>
                      <a:pt x="1280" y="641"/>
                    </a:cubicBezTo>
                    <a:cubicBezTo>
                      <a:pt x="1358" y="621"/>
                      <a:pt x="1416" y="544"/>
                      <a:pt x="1338" y="408"/>
                    </a:cubicBezTo>
                    <a:cubicBezTo>
                      <a:pt x="1280" y="272"/>
                      <a:pt x="1086" y="98"/>
                      <a:pt x="776" y="20"/>
                    </a:cubicBezTo>
                    <a:cubicBezTo>
                      <a:pt x="702" y="6"/>
                      <a:pt x="632" y="0"/>
                      <a:pt x="56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4" name="Google Shape;1414;p70"/>
              <p:cNvSpPr/>
              <p:nvPr/>
            </p:nvSpPr>
            <p:spPr>
              <a:xfrm flipH="1">
                <a:off x="5733918" y="2077631"/>
                <a:ext cx="38350" cy="22442"/>
              </a:xfrm>
              <a:custGeom>
                <a:avLst/>
                <a:gdLst/>
                <a:ahLst/>
                <a:cxnLst/>
                <a:rect l="l" t="t" r="r" b="b"/>
                <a:pathLst>
                  <a:path w="1203" h="704" extrusionOk="0">
                    <a:moveTo>
                      <a:pt x="817" y="0"/>
                    </a:moveTo>
                    <a:cubicBezTo>
                      <a:pt x="713" y="0"/>
                      <a:pt x="591" y="25"/>
                      <a:pt x="465" y="83"/>
                    </a:cubicBezTo>
                    <a:cubicBezTo>
                      <a:pt x="213" y="199"/>
                      <a:pt x="78" y="374"/>
                      <a:pt x="39" y="509"/>
                    </a:cubicBezTo>
                    <a:cubicBezTo>
                      <a:pt x="0" y="645"/>
                      <a:pt x="58" y="703"/>
                      <a:pt x="136" y="703"/>
                    </a:cubicBezTo>
                    <a:cubicBezTo>
                      <a:pt x="233" y="703"/>
                      <a:pt x="310" y="664"/>
                      <a:pt x="388" y="626"/>
                    </a:cubicBezTo>
                    <a:cubicBezTo>
                      <a:pt x="485" y="568"/>
                      <a:pt x="562" y="529"/>
                      <a:pt x="640" y="490"/>
                    </a:cubicBezTo>
                    <a:cubicBezTo>
                      <a:pt x="717" y="471"/>
                      <a:pt x="814" y="432"/>
                      <a:pt x="892" y="393"/>
                    </a:cubicBezTo>
                    <a:cubicBezTo>
                      <a:pt x="989" y="354"/>
                      <a:pt x="1086" y="335"/>
                      <a:pt x="1144" y="277"/>
                    </a:cubicBezTo>
                    <a:cubicBezTo>
                      <a:pt x="1202" y="219"/>
                      <a:pt x="1183" y="122"/>
                      <a:pt x="1066" y="63"/>
                    </a:cubicBezTo>
                    <a:cubicBezTo>
                      <a:pt x="1008" y="25"/>
                      <a:pt x="921" y="0"/>
                      <a:pt x="81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5" name="Google Shape;1415;p70"/>
              <p:cNvSpPr/>
              <p:nvPr/>
            </p:nvSpPr>
            <p:spPr>
              <a:xfrm flipH="1">
                <a:off x="5661617" y="2154586"/>
                <a:ext cx="50113" cy="33441"/>
              </a:xfrm>
              <a:custGeom>
                <a:avLst/>
                <a:gdLst/>
                <a:ahLst/>
                <a:cxnLst/>
                <a:rect l="l" t="t" r="r" b="b"/>
                <a:pathLst>
                  <a:path w="1572" h="1049" extrusionOk="0">
                    <a:moveTo>
                      <a:pt x="1099" y="0"/>
                    </a:moveTo>
                    <a:cubicBezTo>
                      <a:pt x="1043" y="0"/>
                      <a:pt x="986" y="26"/>
                      <a:pt x="951" y="73"/>
                    </a:cubicBezTo>
                    <a:cubicBezTo>
                      <a:pt x="815" y="208"/>
                      <a:pt x="544" y="441"/>
                      <a:pt x="156" y="499"/>
                    </a:cubicBezTo>
                    <a:cubicBezTo>
                      <a:pt x="40" y="519"/>
                      <a:pt x="1" y="635"/>
                      <a:pt x="59" y="732"/>
                    </a:cubicBezTo>
                    <a:cubicBezTo>
                      <a:pt x="127" y="867"/>
                      <a:pt x="279" y="1049"/>
                      <a:pt x="541" y="1049"/>
                    </a:cubicBezTo>
                    <a:cubicBezTo>
                      <a:pt x="656" y="1049"/>
                      <a:pt x="792" y="1014"/>
                      <a:pt x="951" y="926"/>
                    </a:cubicBezTo>
                    <a:cubicBezTo>
                      <a:pt x="1571" y="596"/>
                      <a:pt x="1436" y="150"/>
                      <a:pt x="1203" y="34"/>
                    </a:cubicBezTo>
                    <a:cubicBezTo>
                      <a:pt x="1172" y="11"/>
                      <a:pt x="1136" y="0"/>
                      <a:pt x="109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6" name="Google Shape;1416;p70"/>
              <p:cNvSpPr/>
              <p:nvPr/>
            </p:nvSpPr>
            <p:spPr>
              <a:xfrm flipH="1">
                <a:off x="5663466" y="2150920"/>
                <a:ext cx="51324" cy="41219"/>
              </a:xfrm>
              <a:custGeom>
                <a:avLst/>
                <a:gdLst/>
                <a:ahLst/>
                <a:cxnLst/>
                <a:rect l="l" t="t" r="r" b="b"/>
                <a:pathLst>
                  <a:path w="1610" h="1293" extrusionOk="0">
                    <a:moveTo>
                      <a:pt x="1241" y="246"/>
                    </a:moveTo>
                    <a:cubicBezTo>
                      <a:pt x="1299" y="285"/>
                      <a:pt x="1376" y="382"/>
                      <a:pt x="1376" y="479"/>
                    </a:cubicBezTo>
                    <a:cubicBezTo>
                      <a:pt x="1376" y="634"/>
                      <a:pt x="1241" y="808"/>
                      <a:pt x="989" y="944"/>
                    </a:cubicBezTo>
                    <a:cubicBezTo>
                      <a:pt x="856" y="1013"/>
                      <a:pt x="744" y="1041"/>
                      <a:pt x="650" y="1041"/>
                    </a:cubicBezTo>
                    <a:cubicBezTo>
                      <a:pt x="453" y="1041"/>
                      <a:pt x="331" y="919"/>
                      <a:pt x="252" y="789"/>
                    </a:cubicBezTo>
                    <a:cubicBezTo>
                      <a:pt x="252" y="769"/>
                      <a:pt x="252" y="750"/>
                      <a:pt x="271" y="731"/>
                    </a:cubicBezTo>
                    <a:cubicBezTo>
                      <a:pt x="698" y="672"/>
                      <a:pt x="989" y="420"/>
                      <a:pt x="1124" y="265"/>
                    </a:cubicBezTo>
                    <a:cubicBezTo>
                      <a:pt x="1144" y="246"/>
                      <a:pt x="1183" y="246"/>
                      <a:pt x="1202" y="246"/>
                    </a:cubicBezTo>
                    <a:close/>
                    <a:moveTo>
                      <a:pt x="1215" y="1"/>
                    </a:moveTo>
                    <a:cubicBezTo>
                      <a:pt x="1123" y="1"/>
                      <a:pt x="1025" y="36"/>
                      <a:pt x="950" y="110"/>
                    </a:cubicBezTo>
                    <a:cubicBezTo>
                      <a:pt x="834" y="227"/>
                      <a:pt x="601" y="440"/>
                      <a:pt x="213" y="498"/>
                    </a:cubicBezTo>
                    <a:cubicBezTo>
                      <a:pt x="136" y="517"/>
                      <a:pt x="78" y="556"/>
                      <a:pt x="39" y="634"/>
                    </a:cubicBezTo>
                    <a:cubicBezTo>
                      <a:pt x="0" y="731"/>
                      <a:pt x="0" y="827"/>
                      <a:pt x="39" y="905"/>
                    </a:cubicBezTo>
                    <a:cubicBezTo>
                      <a:pt x="155" y="1118"/>
                      <a:pt x="368" y="1293"/>
                      <a:pt x="640" y="1293"/>
                    </a:cubicBezTo>
                    <a:cubicBezTo>
                      <a:pt x="776" y="1293"/>
                      <a:pt x="931" y="1254"/>
                      <a:pt x="1105" y="1157"/>
                    </a:cubicBezTo>
                    <a:cubicBezTo>
                      <a:pt x="1551" y="905"/>
                      <a:pt x="1609" y="634"/>
                      <a:pt x="1609" y="479"/>
                    </a:cubicBezTo>
                    <a:cubicBezTo>
                      <a:pt x="1609" y="304"/>
                      <a:pt x="1512" y="130"/>
                      <a:pt x="1357" y="33"/>
                    </a:cubicBezTo>
                    <a:cubicBezTo>
                      <a:pt x="1315" y="12"/>
                      <a:pt x="1266" y="1"/>
                      <a:pt x="121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7" name="Google Shape;1417;p70"/>
              <p:cNvSpPr/>
              <p:nvPr/>
            </p:nvSpPr>
            <p:spPr>
              <a:xfrm flipH="1">
                <a:off x="5728977" y="2095069"/>
                <a:ext cx="61239" cy="59995"/>
              </a:xfrm>
              <a:custGeom>
                <a:avLst/>
                <a:gdLst/>
                <a:ahLst/>
                <a:cxnLst/>
                <a:rect l="l" t="t" r="r" b="b"/>
                <a:pathLst>
                  <a:path w="1921" h="1882" extrusionOk="0">
                    <a:moveTo>
                      <a:pt x="990" y="253"/>
                    </a:moveTo>
                    <a:cubicBezTo>
                      <a:pt x="1377" y="253"/>
                      <a:pt x="1668" y="583"/>
                      <a:pt x="1649" y="970"/>
                    </a:cubicBezTo>
                    <a:cubicBezTo>
                      <a:pt x="1630" y="1328"/>
                      <a:pt x="1337" y="1630"/>
                      <a:pt x="966" y="1630"/>
                    </a:cubicBezTo>
                    <a:cubicBezTo>
                      <a:pt x="955" y="1630"/>
                      <a:pt x="943" y="1630"/>
                      <a:pt x="931" y="1630"/>
                    </a:cubicBezTo>
                    <a:cubicBezTo>
                      <a:pt x="544" y="1610"/>
                      <a:pt x="253" y="1300"/>
                      <a:pt x="272" y="912"/>
                    </a:cubicBezTo>
                    <a:cubicBezTo>
                      <a:pt x="272" y="544"/>
                      <a:pt x="583" y="253"/>
                      <a:pt x="951" y="253"/>
                    </a:cubicBezTo>
                    <a:close/>
                    <a:moveTo>
                      <a:pt x="955" y="0"/>
                    </a:moveTo>
                    <a:cubicBezTo>
                      <a:pt x="465" y="0"/>
                      <a:pt x="39" y="400"/>
                      <a:pt x="20" y="893"/>
                    </a:cubicBezTo>
                    <a:cubicBezTo>
                      <a:pt x="1" y="1416"/>
                      <a:pt x="408" y="1862"/>
                      <a:pt x="912" y="1882"/>
                    </a:cubicBezTo>
                    <a:lnTo>
                      <a:pt x="951" y="1882"/>
                    </a:lnTo>
                    <a:cubicBezTo>
                      <a:pt x="1203" y="1882"/>
                      <a:pt x="1416" y="1785"/>
                      <a:pt x="1591" y="1630"/>
                    </a:cubicBezTo>
                    <a:cubicBezTo>
                      <a:pt x="1784" y="1455"/>
                      <a:pt x="1881" y="1222"/>
                      <a:pt x="1901" y="970"/>
                    </a:cubicBezTo>
                    <a:cubicBezTo>
                      <a:pt x="1920" y="466"/>
                      <a:pt x="1513" y="21"/>
                      <a:pt x="990" y="1"/>
                    </a:cubicBezTo>
                    <a:cubicBezTo>
                      <a:pt x="978" y="1"/>
                      <a:pt x="967" y="0"/>
                      <a:pt x="95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8" name="Google Shape;1418;p70"/>
              <p:cNvSpPr/>
              <p:nvPr/>
            </p:nvSpPr>
            <p:spPr>
              <a:xfrm flipH="1">
                <a:off x="5708606" y="2105429"/>
                <a:ext cx="29073" cy="52121"/>
              </a:xfrm>
              <a:custGeom>
                <a:avLst/>
                <a:gdLst/>
                <a:ahLst/>
                <a:cxnLst/>
                <a:rect l="l" t="t" r="r" b="b"/>
                <a:pathLst>
                  <a:path w="912" h="1635" extrusionOk="0">
                    <a:moveTo>
                      <a:pt x="436" y="1"/>
                    </a:moveTo>
                    <a:cubicBezTo>
                      <a:pt x="389" y="1"/>
                      <a:pt x="346" y="38"/>
                      <a:pt x="330" y="103"/>
                    </a:cubicBezTo>
                    <a:lnTo>
                      <a:pt x="20" y="1266"/>
                    </a:lnTo>
                    <a:cubicBezTo>
                      <a:pt x="1" y="1363"/>
                      <a:pt x="20" y="1460"/>
                      <a:pt x="78" y="1537"/>
                    </a:cubicBezTo>
                    <a:cubicBezTo>
                      <a:pt x="136" y="1595"/>
                      <a:pt x="214" y="1634"/>
                      <a:pt x="311" y="1634"/>
                    </a:cubicBezTo>
                    <a:lnTo>
                      <a:pt x="796" y="1634"/>
                    </a:lnTo>
                    <a:cubicBezTo>
                      <a:pt x="854" y="1634"/>
                      <a:pt x="912" y="1576"/>
                      <a:pt x="912" y="1518"/>
                    </a:cubicBezTo>
                    <a:cubicBezTo>
                      <a:pt x="912" y="1450"/>
                      <a:pt x="883" y="1398"/>
                      <a:pt x="824" y="1398"/>
                    </a:cubicBezTo>
                    <a:cubicBezTo>
                      <a:pt x="815" y="1398"/>
                      <a:pt x="806" y="1399"/>
                      <a:pt x="796" y="1401"/>
                    </a:cubicBezTo>
                    <a:lnTo>
                      <a:pt x="311" y="1401"/>
                    </a:lnTo>
                    <a:cubicBezTo>
                      <a:pt x="292" y="1401"/>
                      <a:pt x="272" y="1382"/>
                      <a:pt x="272" y="1382"/>
                    </a:cubicBezTo>
                    <a:cubicBezTo>
                      <a:pt x="272" y="1363"/>
                      <a:pt x="253" y="1363"/>
                      <a:pt x="253" y="1324"/>
                    </a:cubicBezTo>
                    <a:lnTo>
                      <a:pt x="563" y="161"/>
                    </a:lnTo>
                    <a:cubicBezTo>
                      <a:pt x="582" y="83"/>
                      <a:pt x="544" y="25"/>
                      <a:pt x="466" y="6"/>
                    </a:cubicBezTo>
                    <a:cubicBezTo>
                      <a:pt x="456" y="2"/>
                      <a:pt x="446" y="1"/>
                      <a:pt x="4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9" name="Google Shape;1419;p70"/>
              <p:cNvSpPr/>
              <p:nvPr/>
            </p:nvSpPr>
            <p:spPr>
              <a:xfrm flipH="1">
                <a:off x="5646188" y="2084517"/>
                <a:ext cx="68602" cy="67455"/>
              </a:xfrm>
              <a:custGeom>
                <a:avLst/>
                <a:gdLst/>
                <a:ahLst/>
                <a:cxnLst/>
                <a:rect l="l" t="t" r="r" b="b"/>
                <a:pathLst>
                  <a:path w="2152" h="2116" extrusionOk="0">
                    <a:moveTo>
                      <a:pt x="1105" y="235"/>
                    </a:moveTo>
                    <a:cubicBezTo>
                      <a:pt x="1570" y="255"/>
                      <a:pt x="1919" y="642"/>
                      <a:pt x="1900" y="1088"/>
                    </a:cubicBezTo>
                    <a:cubicBezTo>
                      <a:pt x="1881" y="1301"/>
                      <a:pt x="1784" y="1515"/>
                      <a:pt x="1628" y="1650"/>
                    </a:cubicBezTo>
                    <a:cubicBezTo>
                      <a:pt x="1489" y="1790"/>
                      <a:pt x="1303" y="1867"/>
                      <a:pt x="1111" y="1867"/>
                    </a:cubicBezTo>
                    <a:cubicBezTo>
                      <a:pt x="1090" y="1867"/>
                      <a:pt x="1068" y="1866"/>
                      <a:pt x="1047" y="1864"/>
                    </a:cubicBezTo>
                    <a:cubicBezTo>
                      <a:pt x="834" y="1864"/>
                      <a:pt x="620" y="1767"/>
                      <a:pt x="485" y="1612"/>
                    </a:cubicBezTo>
                    <a:cubicBezTo>
                      <a:pt x="330" y="1457"/>
                      <a:pt x="252" y="1243"/>
                      <a:pt x="252" y="1030"/>
                    </a:cubicBezTo>
                    <a:cubicBezTo>
                      <a:pt x="271" y="584"/>
                      <a:pt x="640" y="235"/>
                      <a:pt x="1086" y="235"/>
                    </a:cubicBezTo>
                    <a:close/>
                    <a:moveTo>
                      <a:pt x="1057" y="0"/>
                    </a:moveTo>
                    <a:cubicBezTo>
                      <a:pt x="504" y="0"/>
                      <a:pt x="38" y="452"/>
                      <a:pt x="19" y="1011"/>
                    </a:cubicBezTo>
                    <a:cubicBezTo>
                      <a:pt x="0" y="1301"/>
                      <a:pt x="97" y="1573"/>
                      <a:pt x="291" y="1767"/>
                    </a:cubicBezTo>
                    <a:cubicBezTo>
                      <a:pt x="485" y="1980"/>
                      <a:pt x="756" y="2096"/>
                      <a:pt x="1028" y="2116"/>
                    </a:cubicBezTo>
                    <a:lnTo>
                      <a:pt x="1086" y="2116"/>
                    </a:lnTo>
                    <a:cubicBezTo>
                      <a:pt x="1338" y="2116"/>
                      <a:pt x="1590" y="2019"/>
                      <a:pt x="1803" y="1825"/>
                    </a:cubicBezTo>
                    <a:cubicBezTo>
                      <a:pt x="1997" y="1631"/>
                      <a:pt x="2133" y="1379"/>
                      <a:pt x="2133" y="1088"/>
                    </a:cubicBezTo>
                    <a:cubicBezTo>
                      <a:pt x="2152" y="507"/>
                      <a:pt x="1706" y="22"/>
                      <a:pt x="1124" y="3"/>
                    </a:cubicBezTo>
                    <a:cubicBezTo>
                      <a:pt x="1102" y="1"/>
                      <a:pt x="1079" y="0"/>
                      <a:pt x="105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0" name="Google Shape;1420;p70"/>
              <p:cNvSpPr/>
              <p:nvPr/>
            </p:nvSpPr>
            <p:spPr>
              <a:xfrm flipH="1">
                <a:off x="5706726" y="2111869"/>
                <a:ext cx="31560" cy="12305"/>
              </a:xfrm>
              <a:custGeom>
                <a:avLst/>
                <a:gdLst/>
                <a:ahLst/>
                <a:cxnLst/>
                <a:rect l="l" t="t" r="r" b="b"/>
                <a:pathLst>
                  <a:path w="990" h="386" extrusionOk="0">
                    <a:moveTo>
                      <a:pt x="491" y="0"/>
                    </a:moveTo>
                    <a:cubicBezTo>
                      <a:pt x="270" y="0"/>
                      <a:pt x="114" y="104"/>
                      <a:pt x="39" y="191"/>
                    </a:cubicBezTo>
                    <a:cubicBezTo>
                      <a:pt x="0" y="250"/>
                      <a:pt x="0" y="327"/>
                      <a:pt x="59" y="366"/>
                    </a:cubicBezTo>
                    <a:cubicBezTo>
                      <a:pt x="78" y="385"/>
                      <a:pt x="117" y="385"/>
                      <a:pt x="136" y="385"/>
                    </a:cubicBezTo>
                    <a:cubicBezTo>
                      <a:pt x="175" y="385"/>
                      <a:pt x="214" y="366"/>
                      <a:pt x="233" y="347"/>
                    </a:cubicBezTo>
                    <a:cubicBezTo>
                      <a:pt x="233" y="347"/>
                      <a:pt x="325" y="246"/>
                      <a:pt x="502" y="246"/>
                    </a:cubicBezTo>
                    <a:cubicBezTo>
                      <a:pt x="582" y="246"/>
                      <a:pt x="680" y="267"/>
                      <a:pt x="795" y="327"/>
                    </a:cubicBezTo>
                    <a:cubicBezTo>
                      <a:pt x="811" y="338"/>
                      <a:pt x="829" y="343"/>
                      <a:pt x="847" y="343"/>
                    </a:cubicBezTo>
                    <a:cubicBezTo>
                      <a:pt x="892" y="343"/>
                      <a:pt x="936" y="311"/>
                      <a:pt x="950" y="269"/>
                    </a:cubicBezTo>
                    <a:cubicBezTo>
                      <a:pt x="989" y="211"/>
                      <a:pt x="970" y="133"/>
                      <a:pt x="912" y="114"/>
                    </a:cubicBezTo>
                    <a:cubicBezTo>
                      <a:pt x="753" y="31"/>
                      <a:pt x="612" y="0"/>
                      <a:pt x="49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1" name="Google Shape;1421;p70"/>
              <p:cNvSpPr/>
              <p:nvPr/>
            </p:nvSpPr>
            <p:spPr>
              <a:xfrm flipH="1">
                <a:off x="5549756" y="2116395"/>
                <a:ext cx="22283" cy="30635"/>
              </a:xfrm>
              <a:custGeom>
                <a:avLst/>
                <a:gdLst/>
                <a:ahLst/>
                <a:cxnLst/>
                <a:rect l="l" t="t" r="r" b="b"/>
                <a:pathLst>
                  <a:path w="699" h="961" extrusionOk="0">
                    <a:moveTo>
                      <a:pt x="560" y="1"/>
                    </a:moveTo>
                    <a:cubicBezTo>
                      <a:pt x="529" y="1"/>
                      <a:pt x="495" y="11"/>
                      <a:pt x="465" y="30"/>
                    </a:cubicBezTo>
                    <a:lnTo>
                      <a:pt x="39" y="476"/>
                    </a:lnTo>
                    <a:cubicBezTo>
                      <a:pt x="0" y="495"/>
                      <a:pt x="0" y="534"/>
                      <a:pt x="0" y="573"/>
                    </a:cubicBezTo>
                    <a:cubicBezTo>
                      <a:pt x="0" y="612"/>
                      <a:pt x="20" y="631"/>
                      <a:pt x="39" y="650"/>
                    </a:cubicBezTo>
                    <a:lnTo>
                      <a:pt x="427" y="941"/>
                    </a:lnTo>
                    <a:cubicBezTo>
                      <a:pt x="446" y="941"/>
                      <a:pt x="465" y="961"/>
                      <a:pt x="504" y="961"/>
                    </a:cubicBezTo>
                    <a:cubicBezTo>
                      <a:pt x="524" y="961"/>
                      <a:pt x="562" y="941"/>
                      <a:pt x="601" y="902"/>
                    </a:cubicBezTo>
                    <a:cubicBezTo>
                      <a:pt x="640" y="844"/>
                      <a:pt x="621" y="786"/>
                      <a:pt x="562" y="728"/>
                    </a:cubicBezTo>
                    <a:lnTo>
                      <a:pt x="310" y="553"/>
                    </a:lnTo>
                    <a:lnTo>
                      <a:pt x="640" y="205"/>
                    </a:lnTo>
                    <a:cubicBezTo>
                      <a:pt x="698" y="166"/>
                      <a:pt x="698" y="88"/>
                      <a:pt x="640" y="30"/>
                    </a:cubicBezTo>
                    <a:cubicBezTo>
                      <a:pt x="621" y="11"/>
                      <a:pt x="592" y="1"/>
                      <a:pt x="56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2" name="Google Shape;1422;p70"/>
              <p:cNvSpPr/>
              <p:nvPr/>
            </p:nvSpPr>
            <p:spPr>
              <a:xfrm flipH="1">
                <a:off x="6336485" y="2085122"/>
                <a:ext cx="209537" cy="196371"/>
              </a:xfrm>
              <a:custGeom>
                <a:avLst/>
                <a:gdLst/>
                <a:ahLst/>
                <a:cxnLst/>
                <a:rect l="l" t="t" r="r" b="b"/>
                <a:pathLst>
                  <a:path w="6573" h="6160" extrusionOk="0">
                    <a:moveTo>
                      <a:pt x="4164" y="0"/>
                    </a:moveTo>
                    <a:cubicBezTo>
                      <a:pt x="4026" y="0"/>
                      <a:pt x="3888" y="51"/>
                      <a:pt x="3781" y="158"/>
                    </a:cubicBezTo>
                    <a:lnTo>
                      <a:pt x="1552" y="2349"/>
                    </a:lnTo>
                    <a:cubicBezTo>
                      <a:pt x="873" y="3027"/>
                      <a:pt x="1" y="4462"/>
                      <a:pt x="738" y="5218"/>
                    </a:cubicBezTo>
                    <a:lnTo>
                      <a:pt x="1494" y="6013"/>
                    </a:lnTo>
                    <a:cubicBezTo>
                      <a:pt x="1581" y="6111"/>
                      <a:pt x="1705" y="6160"/>
                      <a:pt x="1831" y="6160"/>
                    </a:cubicBezTo>
                    <a:cubicBezTo>
                      <a:pt x="1929" y="6160"/>
                      <a:pt x="2029" y="6130"/>
                      <a:pt x="2114" y="6071"/>
                    </a:cubicBezTo>
                    <a:cubicBezTo>
                      <a:pt x="2367" y="5868"/>
                      <a:pt x="2738" y="5607"/>
                      <a:pt x="2971" y="5607"/>
                    </a:cubicBezTo>
                    <a:cubicBezTo>
                      <a:pt x="3005" y="5607"/>
                      <a:pt x="3036" y="5612"/>
                      <a:pt x="3064" y="5625"/>
                    </a:cubicBezTo>
                    <a:cubicBezTo>
                      <a:pt x="3238" y="5702"/>
                      <a:pt x="3490" y="5722"/>
                      <a:pt x="3665" y="5741"/>
                    </a:cubicBezTo>
                    <a:cubicBezTo>
                      <a:pt x="3839" y="5773"/>
                      <a:pt x="4026" y="5805"/>
                      <a:pt x="4205" y="5805"/>
                    </a:cubicBezTo>
                    <a:cubicBezTo>
                      <a:pt x="4245" y="5805"/>
                      <a:pt x="4285" y="5803"/>
                      <a:pt x="4324" y="5799"/>
                    </a:cubicBezTo>
                    <a:cubicBezTo>
                      <a:pt x="4440" y="5799"/>
                      <a:pt x="4576" y="5799"/>
                      <a:pt x="4692" y="5761"/>
                    </a:cubicBezTo>
                    <a:cubicBezTo>
                      <a:pt x="5002" y="5625"/>
                      <a:pt x="5002" y="5160"/>
                      <a:pt x="4673" y="5063"/>
                    </a:cubicBezTo>
                    <a:lnTo>
                      <a:pt x="4169" y="4908"/>
                    </a:lnTo>
                    <a:lnTo>
                      <a:pt x="4169" y="4908"/>
                    </a:lnTo>
                    <a:cubicBezTo>
                      <a:pt x="4537" y="4985"/>
                      <a:pt x="4867" y="5043"/>
                      <a:pt x="5099" y="5082"/>
                    </a:cubicBezTo>
                    <a:cubicBezTo>
                      <a:pt x="5124" y="5085"/>
                      <a:pt x="5148" y="5087"/>
                      <a:pt x="5173" y="5087"/>
                    </a:cubicBezTo>
                    <a:cubicBezTo>
                      <a:pt x="5302" y="5087"/>
                      <a:pt x="5425" y="5041"/>
                      <a:pt x="5506" y="4927"/>
                    </a:cubicBezTo>
                    <a:cubicBezTo>
                      <a:pt x="5662" y="4714"/>
                      <a:pt x="5565" y="4423"/>
                      <a:pt x="5332" y="4345"/>
                    </a:cubicBezTo>
                    <a:lnTo>
                      <a:pt x="4246" y="3977"/>
                    </a:lnTo>
                    <a:lnTo>
                      <a:pt x="4246" y="3977"/>
                    </a:lnTo>
                    <a:cubicBezTo>
                      <a:pt x="4925" y="4171"/>
                      <a:pt x="5410" y="4248"/>
                      <a:pt x="5700" y="4287"/>
                    </a:cubicBezTo>
                    <a:cubicBezTo>
                      <a:pt x="5894" y="4287"/>
                      <a:pt x="6088" y="4171"/>
                      <a:pt x="6146" y="3977"/>
                    </a:cubicBezTo>
                    <a:lnTo>
                      <a:pt x="6146" y="3938"/>
                    </a:lnTo>
                    <a:cubicBezTo>
                      <a:pt x="6224" y="3725"/>
                      <a:pt x="6127" y="3415"/>
                      <a:pt x="5914" y="3337"/>
                    </a:cubicBezTo>
                    <a:lnTo>
                      <a:pt x="5778" y="3279"/>
                    </a:lnTo>
                    <a:lnTo>
                      <a:pt x="5778" y="3279"/>
                    </a:lnTo>
                    <a:cubicBezTo>
                      <a:pt x="5836" y="3297"/>
                      <a:pt x="5894" y="3306"/>
                      <a:pt x="5950" y="3306"/>
                    </a:cubicBezTo>
                    <a:cubicBezTo>
                      <a:pt x="6191" y="3306"/>
                      <a:pt x="6397" y="3147"/>
                      <a:pt x="6476" y="2911"/>
                    </a:cubicBezTo>
                    <a:cubicBezTo>
                      <a:pt x="6573" y="2601"/>
                      <a:pt x="6418" y="2291"/>
                      <a:pt x="6107" y="2194"/>
                    </a:cubicBezTo>
                    <a:lnTo>
                      <a:pt x="4188" y="1515"/>
                    </a:lnTo>
                    <a:lnTo>
                      <a:pt x="4615" y="778"/>
                    </a:lnTo>
                    <a:cubicBezTo>
                      <a:pt x="4731" y="623"/>
                      <a:pt x="4750" y="429"/>
                      <a:pt x="4654" y="274"/>
                    </a:cubicBezTo>
                    <a:cubicBezTo>
                      <a:pt x="4542" y="95"/>
                      <a:pt x="4352" y="0"/>
                      <a:pt x="4164" y="0"/>
                    </a:cubicBezTo>
                    <a:close/>
                  </a:path>
                </a:pathLst>
              </a:custGeom>
              <a:solidFill>
                <a:srgbClr val="E3A08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3" name="Google Shape;1423;p70"/>
              <p:cNvSpPr/>
              <p:nvPr/>
            </p:nvSpPr>
            <p:spPr>
              <a:xfrm flipH="1">
                <a:off x="6333998" y="2081393"/>
                <a:ext cx="215116" cy="204054"/>
              </a:xfrm>
              <a:custGeom>
                <a:avLst/>
                <a:gdLst/>
                <a:ahLst/>
                <a:cxnLst/>
                <a:rect l="l" t="t" r="r" b="b"/>
                <a:pathLst>
                  <a:path w="6748" h="6401" extrusionOk="0">
                    <a:moveTo>
                      <a:pt x="4324" y="236"/>
                    </a:moveTo>
                    <a:cubicBezTo>
                      <a:pt x="4460" y="256"/>
                      <a:pt x="4576" y="333"/>
                      <a:pt x="4654" y="450"/>
                    </a:cubicBezTo>
                    <a:cubicBezTo>
                      <a:pt x="4712" y="566"/>
                      <a:pt x="4712" y="682"/>
                      <a:pt x="4615" y="837"/>
                    </a:cubicBezTo>
                    <a:lnTo>
                      <a:pt x="4188" y="1574"/>
                    </a:lnTo>
                    <a:cubicBezTo>
                      <a:pt x="4169" y="1593"/>
                      <a:pt x="4169" y="1632"/>
                      <a:pt x="4169" y="1671"/>
                    </a:cubicBezTo>
                    <a:cubicBezTo>
                      <a:pt x="4188" y="1710"/>
                      <a:pt x="4208" y="1729"/>
                      <a:pt x="4246" y="1748"/>
                    </a:cubicBezTo>
                    <a:lnTo>
                      <a:pt x="6166" y="2427"/>
                    </a:lnTo>
                    <a:cubicBezTo>
                      <a:pt x="6282" y="2466"/>
                      <a:pt x="6379" y="2543"/>
                      <a:pt x="6437" y="2640"/>
                    </a:cubicBezTo>
                    <a:cubicBezTo>
                      <a:pt x="6495" y="2756"/>
                      <a:pt x="6495" y="2873"/>
                      <a:pt x="6456" y="2989"/>
                    </a:cubicBezTo>
                    <a:cubicBezTo>
                      <a:pt x="6409" y="3177"/>
                      <a:pt x="6236" y="3302"/>
                      <a:pt x="6048" y="3302"/>
                    </a:cubicBezTo>
                    <a:cubicBezTo>
                      <a:pt x="6004" y="3302"/>
                      <a:pt x="5958" y="3295"/>
                      <a:pt x="5914" y="3280"/>
                    </a:cubicBezTo>
                    <a:cubicBezTo>
                      <a:pt x="5903" y="3276"/>
                      <a:pt x="5892" y="3275"/>
                      <a:pt x="5881" y="3275"/>
                    </a:cubicBezTo>
                    <a:cubicBezTo>
                      <a:pt x="5830" y="3275"/>
                      <a:pt x="5775" y="3310"/>
                      <a:pt x="5759" y="3357"/>
                    </a:cubicBezTo>
                    <a:cubicBezTo>
                      <a:pt x="5739" y="3416"/>
                      <a:pt x="5778" y="3493"/>
                      <a:pt x="5836" y="3512"/>
                    </a:cubicBezTo>
                    <a:lnTo>
                      <a:pt x="5972" y="3571"/>
                    </a:lnTo>
                    <a:cubicBezTo>
                      <a:pt x="6127" y="3609"/>
                      <a:pt x="6185" y="3861"/>
                      <a:pt x="6146" y="4017"/>
                    </a:cubicBezTo>
                    <a:lnTo>
                      <a:pt x="6127" y="4055"/>
                    </a:lnTo>
                    <a:cubicBezTo>
                      <a:pt x="6091" y="4179"/>
                      <a:pt x="5975" y="4271"/>
                      <a:pt x="5852" y="4271"/>
                    </a:cubicBezTo>
                    <a:cubicBezTo>
                      <a:pt x="5840" y="4271"/>
                      <a:pt x="5828" y="4270"/>
                      <a:pt x="5817" y="4269"/>
                    </a:cubicBezTo>
                    <a:cubicBezTo>
                      <a:pt x="5526" y="4249"/>
                      <a:pt x="5061" y="4172"/>
                      <a:pt x="4382" y="3978"/>
                    </a:cubicBezTo>
                    <a:cubicBezTo>
                      <a:pt x="4368" y="3974"/>
                      <a:pt x="4355" y="3973"/>
                      <a:pt x="4343" y="3973"/>
                    </a:cubicBezTo>
                    <a:cubicBezTo>
                      <a:pt x="4285" y="3973"/>
                      <a:pt x="4243" y="4007"/>
                      <a:pt x="4227" y="4055"/>
                    </a:cubicBezTo>
                    <a:cubicBezTo>
                      <a:pt x="4208" y="4133"/>
                      <a:pt x="4246" y="4191"/>
                      <a:pt x="4305" y="4210"/>
                    </a:cubicBezTo>
                    <a:lnTo>
                      <a:pt x="5390" y="4579"/>
                    </a:lnTo>
                    <a:cubicBezTo>
                      <a:pt x="5468" y="4617"/>
                      <a:pt x="5526" y="4676"/>
                      <a:pt x="5545" y="4753"/>
                    </a:cubicBezTo>
                    <a:cubicBezTo>
                      <a:pt x="5565" y="4831"/>
                      <a:pt x="5545" y="4908"/>
                      <a:pt x="5507" y="4986"/>
                    </a:cubicBezTo>
                    <a:cubicBezTo>
                      <a:pt x="5458" y="5050"/>
                      <a:pt x="5370" y="5088"/>
                      <a:pt x="5275" y="5088"/>
                    </a:cubicBezTo>
                    <a:cubicBezTo>
                      <a:pt x="5256" y="5088"/>
                      <a:pt x="5236" y="5086"/>
                      <a:pt x="5216" y="5083"/>
                    </a:cubicBezTo>
                    <a:cubicBezTo>
                      <a:pt x="5003" y="5044"/>
                      <a:pt x="4654" y="4986"/>
                      <a:pt x="4285" y="4908"/>
                    </a:cubicBezTo>
                    <a:cubicBezTo>
                      <a:pt x="4227" y="4908"/>
                      <a:pt x="4169" y="4947"/>
                      <a:pt x="4150" y="5005"/>
                    </a:cubicBezTo>
                    <a:cubicBezTo>
                      <a:pt x="4130" y="5063"/>
                      <a:pt x="4169" y="5141"/>
                      <a:pt x="4227" y="5141"/>
                    </a:cubicBezTo>
                    <a:lnTo>
                      <a:pt x="4731" y="5296"/>
                    </a:lnTo>
                    <a:cubicBezTo>
                      <a:pt x="4867" y="5335"/>
                      <a:pt x="4886" y="5451"/>
                      <a:pt x="4906" y="5509"/>
                    </a:cubicBezTo>
                    <a:cubicBezTo>
                      <a:pt x="4906" y="5587"/>
                      <a:pt x="4867" y="5703"/>
                      <a:pt x="4731" y="5761"/>
                    </a:cubicBezTo>
                    <a:cubicBezTo>
                      <a:pt x="4654" y="5800"/>
                      <a:pt x="4537" y="5800"/>
                      <a:pt x="4421" y="5800"/>
                    </a:cubicBezTo>
                    <a:cubicBezTo>
                      <a:pt x="4227" y="5800"/>
                      <a:pt x="4033" y="5781"/>
                      <a:pt x="3781" y="5742"/>
                    </a:cubicBezTo>
                    <a:cubicBezTo>
                      <a:pt x="3742" y="5742"/>
                      <a:pt x="3684" y="5722"/>
                      <a:pt x="3607" y="5722"/>
                    </a:cubicBezTo>
                    <a:cubicBezTo>
                      <a:pt x="3471" y="5703"/>
                      <a:pt x="3316" y="5684"/>
                      <a:pt x="3200" y="5626"/>
                    </a:cubicBezTo>
                    <a:cubicBezTo>
                      <a:pt x="3169" y="5610"/>
                      <a:pt x="3128" y="5597"/>
                      <a:pt x="3071" y="5597"/>
                    </a:cubicBezTo>
                    <a:cubicBezTo>
                      <a:pt x="2917" y="5597"/>
                      <a:pt x="2645" y="5693"/>
                      <a:pt x="2133" y="6091"/>
                    </a:cubicBezTo>
                    <a:cubicBezTo>
                      <a:pt x="2075" y="6133"/>
                      <a:pt x="2005" y="6153"/>
                      <a:pt x="1936" y="6153"/>
                    </a:cubicBezTo>
                    <a:cubicBezTo>
                      <a:pt x="1845" y="6153"/>
                      <a:pt x="1754" y="6118"/>
                      <a:pt x="1688" y="6052"/>
                    </a:cubicBezTo>
                    <a:lnTo>
                      <a:pt x="912" y="5257"/>
                    </a:lnTo>
                    <a:cubicBezTo>
                      <a:pt x="292" y="4598"/>
                      <a:pt x="1028" y="3241"/>
                      <a:pt x="1746" y="2543"/>
                    </a:cubicBezTo>
                    <a:lnTo>
                      <a:pt x="3956" y="372"/>
                    </a:lnTo>
                    <a:cubicBezTo>
                      <a:pt x="4033" y="294"/>
                      <a:pt x="4150" y="236"/>
                      <a:pt x="4266" y="236"/>
                    </a:cubicBezTo>
                    <a:close/>
                    <a:moveTo>
                      <a:pt x="4271" y="0"/>
                    </a:moveTo>
                    <a:cubicBezTo>
                      <a:pt x="4098" y="0"/>
                      <a:pt x="3917" y="62"/>
                      <a:pt x="3781" y="198"/>
                    </a:cubicBezTo>
                    <a:lnTo>
                      <a:pt x="1571" y="2388"/>
                    </a:lnTo>
                    <a:cubicBezTo>
                      <a:pt x="776" y="3164"/>
                      <a:pt x="1" y="4637"/>
                      <a:pt x="738" y="5432"/>
                    </a:cubicBezTo>
                    <a:lnTo>
                      <a:pt x="1513" y="6227"/>
                    </a:lnTo>
                    <a:cubicBezTo>
                      <a:pt x="1610" y="6343"/>
                      <a:pt x="1765" y="6401"/>
                      <a:pt x="1920" y="6401"/>
                    </a:cubicBezTo>
                    <a:cubicBezTo>
                      <a:pt x="2036" y="6401"/>
                      <a:pt x="2172" y="6362"/>
                      <a:pt x="2269" y="6285"/>
                    </a:cubicBezTo>
                    <a:cubicBezTo>
                      <a:pt x="2706" y="5945"/>
                      <a:pt x="2954" y="5848"/>
                      <a:pt x="3058" y="5848"/>
                    </a:cubicBezTo>
                    <a:cubicBezTo>
                      <a:pt x="3078" y="5848"/>
                      <a:pt x="3093" y="5852"/>
                      <a:pt x="3103" y="5858"/>
                    </a:cubicBezTo>
                    <a:cubicBezTo>
                      <a:pt x="3238" y="5916"/>
                      <a:pt x="3432" y="5936"/>
                      <a:pt x="3587" y="5955"/>
                    </a:cubicBezTo>
                    <a:cubicBezTo>
                      <a:pt x="3646" y="5975"/>
                      <a:pt x="3704" y="5975"/>
                      <a:pt x="3742" y="5975"/>
                    </a:cubicBezTo>
                    <a:cubicBezTo>
                      <a:pt x="3994" y="6033"/>
                      <a:pt x="4227" y="6052"/>
                      <a:pt x="4421" y="6052"/>
                    </a:cubicBezTo>
                    <a:cubicBezTo>
                      <a:pt x="4537" y="6052"/>
                      <a:pt x="4692" y="6033"/>
                      <a:pt x="4828" y="5975"/>
                    </a:cubicBezTo>
                    <a:cubicBezTo>
                      <a:pt x="5041" y="5897"/>
                      <a:pt x="5158" y="5703"/>
                      <a:pt x="5138" y="5490"/>
                    </a:cubicBezTo>
                    <a:cubicBezTo>
                      <a:pt x="5138" y="5432"/>
                      <a:pt x="5119" y="5374"/>
                      <a:pt x="5099" y="5315"/>
                    </a:cubicBezTo>
                    <a:lnTo>
                      <a:pt x="5177" y="5315"/>
                    </a:lnTo>
                    <a:cubicBezTo>
                      <a:pt x="5214" y="5322"/>
                      <a:pt x="5250" y="5325"/>
                      <a:pt x="5285" y="5325"/>
                    </a:cubicBezTo>
                    <a:cubicBezTo>
                      <a:pt x="5454" y="5325"/>
                      <a:pt x="5604" y="5250"/>
                      <a:pt x="5700" y="5122"/>
                    </a:cubicBezTo>
                    <a:cubicBezTo>
                      <a:pt x="5797" y="4986"/>
                      <a:pt x="5817" y="4831"/>
                      <a:pt x="5778" y="4676"/>
                    </a:cubicBezTo>
                    <a:cubicBezTo>
                      <a:pt x="5759" y="4617"/>
                      <a:pt x="5720" y="4559"/>
                      <a:pt x="5681" y="4501"/>
                    </a:cubicBezTo>
                    <a:cubicBezTo>
                      <a:pt x="5720" y="4501"/>
                      <a:pt x="5759" y="4521"/>
                      <a:pt x="5778" y="4521"/>
                    </a:cubicBezTo>
                    <a:cubicBezTo>
                      <a:pt x="5793" y="4522"/>
                      <a:pt x="5808" y="4522"/>
                      <a:pt x="5823" y="4522"/>
                    </a:cubicBezTo>
                    <a:cubicBezTo>
                      <a:pt x="6075" y="4522"/>
                      <a:pt x="6286" y="4371"/>
                      <a:pt x="6360" y="4133"/>
                    </a:cubicBezTo>
                    <a:lnTo>
                      <a:pt x="6360" y="4094"/>
                    </a:lnTo>
                    <a:cubicBezTo>
                      <a:pt x="6437" y="3900"/>
                      <a:pt x="6398" y="3668"/>
                      <a:pt x="6282" y="3512"/>
                    </a:cubicBezTo>
                    <a:cubicBezTo>
                      <a:pt x="6476" y="3435"/>
                      <a:pt x="6631" y="3280"/>
                      <a:pt x="6689" y="3067"/>
                    </a:cubicBezTo>
                    <a:cubicBezTo>
                      <a:pt x="6747" y="2892"/>
                      <a:pt x="6728" y="2698"/>
                      <a:pt x="6650" y="2524"/>
                    </a:cubicBezTo>
                    <a:cubicBezTo>
                      <a:pt x="6553" y="2369"/>
                      <a:pt x="6418" y="2252"/>
                      <a:pt x="6243" y="2194"/>
                    </a:cubicBezTo>
                    <a:lnTo>
                      <a:pt x="4460" y="1555"/>
                    </a:lnTo>
                    <a:lnTo>
                      <a:pt x="4809" y="954"/>
                    </a:lnTo>
                    <a:cubicBezTo>
                      <a:pt x="4964" y="740"/>
                      <a:pt x="4983" y="527"/>
                      <a:pt x="4847" y="314"/>
                    </a:cubicBezTo>
                    <a:cubicBezTo>
                      <a:pt x="4731" y="139"/>
                      <a:pt x="4557" y="23"/>
                      <a:pt x="4343" y="4"/>
                    </a:cubicBezTo>
                    <a:cubicBezTo>
                      <a:pt x="4320" y="1"/>
                      <a:pt x="4295" y="0"/>
                      <a:pt x="427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4" name="Google Shape;1424;p70"/>
              <p:cNvSpPr/>
              <p:nvPr/>
            </p:nvSpPr>
            <p:spPr>
              <a:xfrm flipH="1">
                <a:off x="6357492" y="2174797"/>
                <a:ext cx="56871" cy="16099"/>
              </a:xfrm>
              <a:custGeom>
                <a:avLst/>
                <a:gdLst/>
                <a:ahLst/>
                <a:cxnLst/>
                <a:rect l="l" t="t" r="r" b="b"/>
                <a:pathLst>
                  <a:path w="1784" h="505" extrusionOk="0">
                    <a:moveTo>
                      <a:pt x="0" y="1"/>
                    </a:moveTo>
                    <a:lnTo>
                      <a:pt x="1784" y="505"/>
                    </a:lnTo>
                  </a:path>
                </a:pathLst>
              </a:custGeom>
              <a:solidFill>
                <a:srgbClr val="6B1C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5" name="Google Shape;1425;p70"/>
              <p:cNvSpPr/>
              <p:nvPr/>
            </p:nvSpPr>
            <p:spPr>
              <a:xfrm flipH="1">
                <a:off x="6353795" y="2170939"/>
                <a:ext cx="64905" cy="23686"/>
              </a:xfrm>
              <a:custGeom>
                <a:avLst/>
                <a:gdLst/>
                <a:ahLst/>
                <a:cxnLst/>
                <a:rect l="l" t="t" r="r" b="b"/>
                <a:pathLst>
                  <a:path w="2036" h="743" extrusionOk="0">
                    <a:moveTo>
                      <a:pt x="136" y="1"/>
                    </a:moveTo>
                    <a:cubicBezTo>
                      <a:pt x="78" y="1"/>
                      <a:pt x="36" y="35"/>
                      <a:pt x="20" y="83"/>
                    </a:cubicBezTo>
                    <a:cubicBezTo>
                      <a:pt x="0" y="141"/>
                      <a:pt x="39" y="219"/>
                      <a:pt x="97" y="238"/>
                    </a:cubicBezTo>
                    <a:lnTo>
                      <a:pt x="1881" y="742"/>
                    </a:lnTo>
                    <a:lnTo>
                      <a:pt x="1920" y="742"/>
                    </a:lnTo>
                    <a:cubicBezTo>
                      <a:pt x="1958" y="742"/>
                      <a:pt x="2017" y="703"/>
                      <a:pt x="2036" y="665"/>
                    </a:cubicBezTo>
                    <a:cubicBezTo>
                      <a:pt x="2036" y="587"/>
                      <a:pt x="2017" y="529"/>
                      <a:pt x="1939" y="510"/>
                    </a:cubicBezTo>
                    <a:lnTo>
                      <a:pt x="175" y="6"/>
                    </a:lnTo>
                    <a:cubicBezTo>
                      <a:pt x="161" y="2"/>
                      <a:pt x="148" y="1"/>
                      <a:pt x="1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6" name="Google Shape;1426;p70"/>
              <p:cNvSpPr/>
              <p:nvPr/>
            </p:nvSpPr>
            <p:spPr>
              <a:xfrm flipH="1">
                <a:off x="6380349" y="2208173"/>
                <a:ext cx="43291" cy="11795"/>
              </a:xfrm>
              <a:custGeom>
                <a:avLst/>
                <a:gdLst/>
                <a:ahLst/>
                <a:cxnLst/>
                <a:rect l="l" t="t" r="r" b="b"/>
                <a:pathLst>
                  <a:path w="1358" h="370" extrusionOk="0">
                    <a:moveTo>
                      <a:pt x="0" y="1"/>
                    </a:moveTo>
                    <a:lnTo>
                      <a:pt x="1357" y="369"/>
                    </a:lnTo>
                  </a:path>
                </a:pathLst>
              </a:custGeom>
              <a:solidFill>
                <a:srgbClr val="6B1C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7" name="Google Shape;1427;p70"/>
              <p:cNvSpPr/>
              <p:nvPr/>
            </p:nvSpPr>
            <p:spPr>
              <a:xfrm flipH="1">
                <a:off x="6376014" y="2204316"/>
                <a:ext cx="51962" cy="19956"/>
              </a:xfrm>
              <a:custGeom>
                <a:avLst/>
                <a:gdLst/>
                <a:ahLst/>
                <a:cxnLst/>
                <a:rect l="l" t="t" r="r" b="b"/>
                <a:pathLst>
                  <a:path w="1630" h="626" extrusionOk="0">
                    <a:moveTo>
                      <a:pt x="126" y="1"/>
                    </a:moveTo>
                    <a:cubicBezTo>
                      <a:pt x="79" y="1"/>
                      <a:pt x="36" y="38"/>
                      <a:pt x="20" y="102"/>
                    </a:cubicBezTo>
                    <a:cubicBezTo>
                      <a:pt x="1" y="161"/>
                      <a:pt x="39" y="219"/>
                      <a:pt x="98" y="238"/>
                    </a:cubicBezTo>
                    <a:lnTo>
                      <a:pt x="1455" y="606"/>
                    </a:lnTo>
                    <a:cubicBezTo>
                      <a:pt x="1474" y="626"/>
                      <a:pt x="1474" y="626"/>
                      <a:pt x="1493" y="626"/>
                    </a:cubicBezTo>
                    <a:cubicBezTo>
                      <a:pt x="1532" y="626"/>
                      <a:pt x="1590" y="587"/>
                      <a:pt x="1610" y="529"/>
                    </a:cubicBezTo>
                    <a:cubicBezTo>
                      <a:pt x="1629" y="471"/>
                      <a:pt x="1590" y="393"/>
                      <a:pt x="1513" y="374"/>
                    </a:cubicBezTo>
                    <a:lnTo>
                      <a:pt x="156" y="5"/>
                    </a:lnTo>
                    <a:cubicBezTo>
                      <a:pt x="146" y="2"/>
                      <a:pt x="136" y="1"/>
                      <a:pt x="12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8" name="Google Shape;1428;p70"/>
              <p:cNvSpPr/>
              <p:nvPr/>
            </p:nvSpPr>
            <p:spPr>
              <a:xfrm flipH="1">
                <a:off x="6395810" y="2237852"/>
                <a:ext cx="34014" cy="8065"/>
              </a:xfrm>
              <a:custGeom>
                <a:avLst/>
                <a:gdLst/>
                <a:ahLst/>
                <a:cxnLst/>
                <a:rect l="l" t="t" r="r" b="b"/>
                <a:pathLst>
                  <a:path w="1067" h="253" extrusionOk="0">
                    <a:moveTo>
                      <a:pt x="0" y="0"/>
                    </a:moveTo>
                    <a:lnTo>
                      <a:pt x="1067" y="252"/>
                    </a:lnTo>
                  </a:path>
                </a:pathLst>
              </a:custGeom>
              <a:solidFill>
                <a:srgbClr val="6B1C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9" name="Google Shape;1429;p70"/>
              <p:cNvSpPr/>
              <p:nvPr/>
            </p:nvSpPr>
            <p:spPr>
              <a:xfrm flipH="1">
                <a:off x="6392112" y="2233995"/>
                <a:ext cx="42048" cy="15620"/>
              </a:xfrm>
              <a:custGeom>
                <a:avLst/>
                <a:gdLst/>
                <a:ahLst/>
                <a:cxnLst/>
                <a:rect l="l" t="t" r="r" b="b"/>
                <a:pathLst>
                  <a:path w="1319" h="490" extrusionOk="0">
                    <a:moveTo>
                      <a:pt x="126" y="0"/>
                    </a:moveTo>
                    <a:cubicBezTo>
                      <a:pt x="79" y="0"/>
                      <a:pt x="36" y="38"/>
                      <a:pt x="20" y="102"/>
                    </a:cubicBezTo>
                    <a:cubicBezTo>
                      <a:pt x="1" y="160"/>
                      <a:pt x="40" y="218"/>
                      <a:pt x="117" y="238"/>
                    </a:cubicBezTo>
                    <a:lnTo>
                      <a:pt x="1164" y="490"/>
                    </a:lnTo>
                    <a:lnTo>
                      <a:pt x="1203" y="490"/>
                    </a:lnTo>
                    <a:cubicBezTo>
                      <a:pt x="1241" y="490"/>
                      <a:pt x="1300" y="470"/>
                      <a:pt x="1319" y="412"/>
                    </a:cubicBezTo>
                    <a:cubicBezTo>
                      <a:pt x="1319" y="335"/>
                      <a:pt x="1280" y="276"/>
                      <a:pt x="1222" y="257"/>
                    </a:cubicBezTo>
                    <a:lnTo>
                      <a:pt x="156" y="5"/>
                    </a:lnTo>
                    <a:cubicBezTo>
                      <a:pt x="146" y="2"/>
                      <a:pt x="136" y="0"/>
                      <a:pt x="1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0" name="Google Shape;1430;p70"/>
              <p:cNvSpPr/>
              <p:nvPr/>
            </p:nvSpPr>
            <p:spPr>
              <a:xfrm flipH="1">
                <a:off x="6401995" y="2129083"/>
                <a:ext cx="24738" cy="7428"/>
              </a:xfrm>
              <a:custGeom>
                <a:avLst/>
                <a:gdLst/>
                <a:ahLst/>
                <a:cxnLst/>
                <a:rect l="l" t="t" r="r" b="b"/>
                <a:pathLst>
                  <a:path w="776" h="233" extrusionOk="0">
                    <a:moveTo>
                      <a:pt x="0" y="0"/>
                    </a:moveTo>
                    <a:lnTo>
                      <a:pt x="776" y="233"/>
                    </a:lnTo>
                  </a:path>
                </a:pathLst>
              </a:custGeom>
              <a:solidFill>
                <a:srgbClr val="6B1C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1" name="Google Shape;1431;p70"/>
              <p:cNvSpPr/>
              <p:nvPr/>
            </p:nvSpPr>
            <p:spPr>
              <a:xfrm flipH="1">
                <a:off x="6397659" y="2125226"/>
                <a:ext cx="33409" cy="15620"/>
              </a:xfrm>
              <a:custGeom>
                <a:avLst/>
                <a:gdLst/>
                <a:ahLst/>
                <a:cxnLst/>
                <a:rect l="l" t="t" r="r" b="b"/>
                <a:pathLst>
                  <a:path w="1048" h="490" extrusionOk="0">
                    <a:moveTo>
                      <a:pt x="126" y="0"/>
                    </a:moveTo>
                    <a:cubicBezTo>
                      <a:pt x="79" y="0"/>
                      <a:pt x="36" y="38"/>
                      <a:pt x="20" y="102"/>
                    </a:cubicBezTo>
                    <a:cubicBezTo>
                      <a:pt x="1" y="160"/>
                      <a:pt x="20" y="218"/>
                      <a:pt x="98" y="238"/>
                    </a:cubicBezTo>
                    <a:lnTo>
                      <a:pt x="873" y="470"/>
                    </a:lnTo>
                    <a:cubicBezTo>
                      <a:pt x="873" y="490"/>
                      <a:pt x="892" y="490"/>
                      <a:pt x="912" y="490"/>
                    </a:cubicBezTo>
                    <a:cubicBezTo>
                      <a:pt x="951" y="490"/>
                      <a:pt x="1009" y="451"/>
                      <a:pt x="1028" y="393"/>
                    </a:cubicBezTo>
                    <a:cubicBezTo>
                      <a:pt x="1048" y="335"/>
                      <a:pt x="1009" y="257"/>
                      <a:pt x="931" y="238"/>
                    </a:cubicBezTo>
                    <a:lnTo>
                      <a:pt x="156" y="5"/>
                    </a:lnTo>
                    <a:cubicBezTo>
                      <a:pt x="146" y="2"/>
                      <a:pt x="136" y="0"/>
                      <a:pt x="1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2" name="Google Shape;1432;p70"/>
              <p:cNvSpPr/>
              <p:nvPr/>
            </p:nvSpPr>
            <p:spPr>
              <a:xfrm flipH="1">
                <a:off x="5762991" y="2489756"/>
                <a:ext cx="118684" cy="171251"/>
              </a:xfrm>
              <a:custGeom>
                <a:avLst/>
                <a:gdLst/>
                <a:ahLst/>
                <a:cxnLst/>
                <a:rect l="l" t="t" r="r" b="b"/>
                <a:pathLst>
                  <a:path w="3723" h="5372" extrusionOk="0">
                    <a:moveTo>
                      <a:pt x="2944" y="0"/>
                    </a:moveTo>
                    <a:cubicBezTo>
                      <a:pt x="2347" y="0"/>
                      <a:pt x="1469" y="892"/>
                      <a:pt x="834" y="2179"/>
                    </a:cubicBezTo>
                    <a:cubicBezTo>
                      <a:pt x="117" y="3633"/>
                      <a:pt x="1" y="5048"/>
                      <a:pt x="582" y="5319"/>
                    </a:cubicBezTo>
                    <a:cubicBezTo>
                      <a:pt x="650" y="5354"/>
                      <a:pt x="724" y="5371"/>
                      <a:pt x="804" y="5371"/>
                    </a:cubicBezTo>
                    <a:cubicBezTo>
                      <a:pt x="1390" y="5371"/>
                      <a:pt x="2275" y="4467"/>
                      <a:pt x="2889" y="3187"/>
                    </a:cubicBezTo>
                    <a:cubicBezTo>
                      <a:pt x="3607" y="1733"/>
                      <a:pt x="3723" y="318"/>
                      <a:pt x="3161" y="46"/>
                    </a:cubicBezTo>
                    <a:cubicBezTo>
                      <a:pt x="3094" y="15"/>
                      <a:pt x="3021" y="0"/>
                      <a:pt x="294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3" name="Google Shape;1433;p70"/>
              <p:cNvSpPr/>
              <p:nvPr/>
            </p:nvSpPr>
            <p:spPr>
              <a:xfrm flipH="1">
                <a:off x="5759265" y="2485675"/>
                <a:ext cx="121166" cy="179215"/>
              </a:xfrm>
              <a:custGeom>
                <a:avLst/>
                <a:gdLst/>
                <a:ahLst/>
                <a:cxnLst/>
                <a:rect l="l" t="t" r="r" b="b"/>
                <a:pathLst>
                  <a:path w="3801" h="5622" extrusionOk="0">
                    <a:moveTo>
                      <a:pt x="2889" y="252"/>
                    </a:moveTo>
                    <a:cubicBezTo>
                      <a:pt x="2947" y="252"/>
                      <a:pt x="3005" y="252"/>
                      <a:pt x="3064" y="291"/>
                    </a:cubicBezTo>
                    <a:cubicBezTo>
                      <a:pt x="3509" y="504"/>
                      <a:pt x="3490" y="1745"/>
                      <a:pt x="2753" y="3257"/>
                    </a:cubicBezTo>
                    <a:cubicBezTo>
                      <a:pt x="2404" y="3955"/>
                      <a:pt x="1997" y="4556"/>
                      <a:pt x="1551" y="4943"/>
                    </a:cubicBezTo>
                    <a:cubicBezTo>
                      <a:pt x="1245" y="5235"/>
                      <a:pt x="962" y="5381"/>
                      <a:pt x="742" y="5381"/>
                    </a:cubicBezTo>
                    <a:cubicBezTo>
                      <a:pt x="684" y="5381"/>
                      <a:pt x="631" y="5371"/>
                      <a:pt x="582" y="5351"/>
                    </a:cubicBezTo>
                    <a:cubicBezTo>
                      <a:pt x="369" y="5234"/>
                      <a:pt x="253" y="4866"/>
                      <a:pt x="311" y="4323"/>
                    </a:cubicBezTo>
                    <a:cubicBezTo>
                      <a:pt x="350" y="3761"/>
                      <a:pt x="563" y="3044"/>
                      <a:pt x="892" y="2365"/>
                    </a:cubicBezTo>
                    <a:cubicBezTo>
                      <a:pt x="1551" y="1008"/>
                      <a:pt x="2404" y="252"/>
                      <a:pt x="2889" y="252"/>
                    </a:cubicBezTo>
                    <a:close/>
                    <a:moveTo>
                      <a:pt x="2900" y="0"/>
                    </a:moveTo>
                    <a:cubicBezTo>
                      <a:pt x="2253" y="0"/>
                      <a:pt x="1340" y="910"/>
                      <a:pt x="679" y="2249"/>
                    </a:cubicBezTo>
                    <a:cubicBezTo>
                      <a:pt x="330" y="2966"/>
                      <a:pt x="117" y="3703"/>
                      <a:pt x="59" y="4304"/>
                    </a:cubicBezTo>
                    <a:cubicBezTo>
                      <a:pt x="1" y="4963"/>
                      <a:pt x="156" y="5409"/>
                      <a:pt x="485" y="5564"/>
                    </a:cubicBezTo>
                    <a:cubicBezTo>
                      <a:pt x="563" y="5603"/>
                      <a:pt x="660" y="5622"/>
                      <a:pt x="757" y="5622"/>
                    </a:cubicBezTo>
                    <a:cubicBezTo>
                      <a:pt x="1028" y="5622"/>
                      <a:pt x="1377" y="5447"/>
                      <a:pt x="1726" y="5118"/>
                    </a:cubicBezTo>
                    <a:cubicBezTo>
                      <a:pt x="2172" y="4711"/>
                      <a:pt x="2618" y="4090"/>
                      <a:pt x="2967" y="3373"/>
                    </a:cubicBezTo>
                    <a:cubicBezTo>
                      <a:pt x="3723" y="1822"/>
                      <a:pt x="3800" y="368"/>
                      <a:pt x="3161" y="58"/>
                    </a:cubicBezTo>
                    <a:cubicBezTo>
                      <a:pt x="3080" y="19"/>
                      <a:pt x="2993" y="0"/>
                      <a:pt x="290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4" name="Google Shape;1434;p70"/>
              <p:cNvSpPr/>
              <p:nvPr/>
            </p:nvSpPr>
            <p:spPr>
              <a:xfrm flipH="1">
                <a:off x="5770387" y="2366705"/>
                <a:ext cx="205202" cy="301283"/>
              </a:xfrm>
              <a:custGeom>
                <a:avLst/>
                <a:gdLst/>
                <a:ahLst/>
                <a:cxnLst/>
                <a:rect l="l" t="t" r="r" b="b"/>
                <a:pathLst>
                  <a:path w="6437" h="9451" extrusionOk="0">
                    <a:moveTo>
                      <a:pt x="4304" y="0"/>
                    </a:moveTo>
                    <a:cubicBezTo>
                      <a:pt x="4188" y="0"/>
                      <a:pt x="4068" y="28"/>
                      <a:pt x="3955" y="87"/>
                    </a:cubicBezTo>
                    <a:cubicBezTo>
                      <a:pt x="3742" y="204"/>
                      <a:pt x="3664" y="417"/>
                      <a:pt x="3703" y="669"/>
                    </a:cubicBezTo>
                    <a:lnTo>
                      <a:pt x="3703" y="1716"/>
                    </a:lnTo>
                    <a:lnTo>
                      <a:pt x="1202" y="1309"/>
                    </a:lnTo>
                    <a:cubicBezTo>
                      <a:pt x="1152" y="1299"/>
                      <a:pt x="1103" y="1295"/>
                      <a:pt x="1055" y="1295"/>
                    </a:cubicBezTo>
                    <a:cubicBezTo>
                      <a:pt x="709" y="1295"/>
                      <a:pt x="417" y="1531"/>
                      <a:pt x="349" y="1871"/>
                    </a:cubicBezTo>
                    <a:cubicBezTo>
                      <a:pt x="272" y="2239"/>
                      <a:pt x="504" y="2608"/>
                      <a:pt x="873" y="2705"/>
                    </a:cubicBezTo>
                    <a:lnTo>
                      <a:pt x="698" y="2685"/>
                    </a:lnTo>
                    <a:cubicBezTo>
                      <a:pt x="673" y="2680"/>
                      <a:pt x="647" y="2678"/>
                      <a:pt x="622" y="2678"/>
                    </a:cubicBezTo>
                    <a:cubicBezTo>
                      <a:pt x="361" y="2678"/>
                      <a:pt x="131" y="2942"/>
                      <a:pt x="78" y="3189"/>
                    </a:cubicBezTo>
                    <a:lnTo>
                      <a:pt x="58" y="3247"/>
                    </a:lnTo>
                    <a:cubicBezTo>
                      <a:pt x="0" y="3499"/>
                      <a:pt x="136" y="3751"/>
                      <a:pt x="368" y="3848"/>
                    </a:cubicBezTo>
                    <a:cubicBezTo>
                      <a:pt x="698" y="4003"/>
                      <a:pt x="1260" y="4197"/>
                      <a:pt x="2152" y="4411"/>
                    </a:cubicBezTo>
                    <a:lnTo>
                      <a:pt x="737" y="4159"/>
                    </a:lnTo>
                    <a:cubicBezTo>
                      <a:pt x="711" y="4155"/>
                      <a:pt x="685" y="4153"/>
                      <a:pt x="659" y="4153"/>
                    </a:cubicBezTo>
                    <a:cubicBezTo>
                      <a:pt x="435" y="4153"/>
                      <a:pt x="229" y="4301"/>
                      <a:pt x="194" y="4527"/>
                    </a:cubicBezTo>
                    <a:cubicBezTo>
                      <a:pt x="136" y="4759"/>
                      <a:pt x="272" y="5011"/>
                      <a:pt x="504" y="5089"/>
                    </a:cubicBezTo>
                    <a:cubicBezTo>
                      <a:pt x="795" y="5205"/>
                      <a:pt x="1202" y="5341"/>
                      <a:pt x="1667" y="5496"/>
                    </a:cubicBezTo>
                    <a:lnTo>
                      <a:pt x="1028" y="5341"/>
                    </a:lnTo>
                    <a:cubicBezTo>
                      <a:pt x="990" y="5333"/>
                      <a:pt x="953" y="5329"/>
                      <a:pt x="917" y="5329"/>
                    </a:cubicBezTo>
                    <a:cubicBezTo>
                      <a:pt x="539" y="5329"/>
                      <a:pt x="332" y="5776"/>
                      <a:pt x="562" y="6078"/>
                    </a:cubicBezTo>
                    <a:cubicBezTo>
                      <a:pt x="659" y="6194"/>
                      <a:pt x="756" y="6252"/>
                      <a:pt x="873" y="6330"/>
                    </a:cubicBezTo>
                    <a:cubicBezTo>
                      <a:pt x="1144" y="6485"/>
                      <a:pt x="1415" y="6601"/>
                      <a:pt x="1706" y="6698"/>
                    </a:cubicBezTo>
                    <a:cubicBezTo>
                      <a:pt x="1939" y="6776"/>
                      <a:pt x="2210" y="6931"/>
                      <a:pt x="2443" y="6931"/>
                    </a:cubicBezTo>
                    <a:cubicBezTo>
                      <a:pt x="2889" y="6969"/>
                      <a:pt x="4246" y="9451"/>
                      <a:pt x="4246" y="9451"/>
                    </a:cubicBezTo>
                    <a:lnTo>
                      <a:pt x="6029" y="8695"/>
                    </a:lnTo>
                    <a:cubicBezTo>
                      <a:pt x="6417" y="7590"/>
                      <a:pt x="6436" y="5419"/>
                      <a:pt x="6087" y="4255"/>
                    </a:cubicBezTo>
                    <a:lnTo>
                      <a:pt x="5002" y="495"/>
                    </a:lnTo>
                    <a:cubicBezTo>
                      <a:pt x="4890" y="187"/>
                      <a:pt x="4606" y="0"/>
                      <a:pt x="4304" y="0"/>
                    </a:cubicBezTo>
                    <a:close/>
                  </a:path>
                </a:pathLst>
              </a:custGeom>
              <a:solidFill>
                <a:srgbClr val="E3A08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5" name="Google Shape;1435;p70"/>
              <p:cNvSpPr/>
              <p:nvPr/>
            </p:nvSpPr>
            <p:spPr>
              <a:xfrm flipH="1">
                <a:off x="5766051" y="2362561"/>
                <a:ext cx="213267" cy="309157"/>
              </a:xfrm>
              <a:custGeom>
                <a:avLst/>
                <a:gdLst/>
                <a:ahLst/>
                <a:cxnLst/>
                <a:rect l="l" t="t" r="r" b="b"/>
                <a:pathLst>
                  <a:path w="6690" h="9698" extrusionOk="0">
                    <a:moveTo>
                      <a:pt x="4424" y="246"/>
                    </a:moveTo>
                    <a:cubicBezTo>
                      <a:pt x="4500" y="246"/>
                      <a:pt x="4577" y="261"/>
                      <a:pt x="4653" y="295"/>
                    </a:cubicBezTo>
                    <a:cubicBezTo>
                      <a:pt x="4809" y="353"/>
                      <a:pt x="4944" y="489"/>
                      <a:pt x="5002" y="663"/>
                    </a:cubicBezTo>
                    <a:lnTo>
                      <a:pt x="6088" y="4424"/>
                    </a:lnTo>
                    <a:cubicBezTo>
                      <a:pt x="6437" y="5587"/>
                      <a:pt x="6418" y="7642"/>
                      <a:pt x="6049" y="8728"/>
                    </a:cubicBezTo>
                    <a:lnTo>
                      <a:pt x="4421" y="9426"/>
                    </a:lnTo>
                    <a:cubicBezTo>
                      <a:pt x="4033" y="8747"/>
                      <a:pt x="3006" y="6983"/>
                      <a:pt x="2579" y="6944"/>
                    </a:cubicBezTo>
                    <a:cubicBezTo>
                      <a:pt x="2424" y="6944"/>
                      <a:pt x="2230" y="6867"/>
                      <a:pt x="2056" y="6789"/>
                    </a:cubicBezTo>
                    <a:cubicBezTo>
                      <a:pt x="1998" y="6770"/>
                      <a:pt x="1939" y="6751"/>
                      <a:pt x="1862" y="6731"/>
                    </a:cubicBezTo>
                    <a:cubicBezTo>
                      <a:pt x="1532" y="6595"/>
                      <a:pt x="1280" y="6479"/>
                      <a:pt x="1048" y="6343"/>
                    </a:cubicBezTo>
                    <a:cubicBezTo>
                      <a:pt x="951" y="6305"/>
                      <a:pt x="854" y="6227"/>
                      <a:pt x="776" y="6150"/>
                    </a:cubicBezTo>
                    <a:cubicBezTo>
                      <a:pt x="679" y="5994"/>
                      <a:pt x="699" y="5820"/>
                      <a:pt x="757" y="5723"/>
                    </a:cubicBezTo>
                    <a:cubicBezTo>
                      <a:pt x="834" y="5626"/>
                      <a:pt x="931" y="5587"/>
                      <a:pt x="1028" y="5587"/>
                    </a:cubicBezTo>
                    <a:lnTo>
                      <a:pt x="1106" y="5587"/>
                    </a:lnTo>
                    <a:lnTo>
                      <a:pt x="1746" y="5742"/>
                    </a:lnTo>
                    <a:cubicBezTo>
                      <a:pt x="1823" y="5742"/>
                      <a:pt x="1881" y="5704"/>
                      <a:pt x="1901" y="5646"/>
                    </a:cubicBezTo>
                    <a:cubicBezTo>
                      <a:pt x="1920" y="5587"/>
                      <a:pt x="1881" y="5529"/>
                      <a:pt x="1823" y="5510"/>
                    </a:cubicBezTo>
                    <a:cubicBezTo>
                      <a:pt x="1338" y="5355"/>
                      <a:pt x="931" y="5200"/>
                      <a:pt x="660" y="5103"/>
                    </a:cubicBezTo>
                    <a:cubicBezTo>
                      <a:pt x="485" y="5045"/>
                      <a:pt x="389" y="4870"/>
                      <a:pt x="427" y="4676"/>
                    </a:cubicBezTo>
                    <a:cubicBezTo>
                      <a:pt x="462" y="4522"/>
                      <a:pt x="602" y="4398"/>
                      <a:pt x="754" y="4398"/>
                    </a:cubicBezTo>
                    <a:cubicBezTo>
                      <a:pt x="774" y="4398"/>
                      <a:pt x="795" y="4400"/>
                      <a:pt x="815" y="4405"/>
                    </a:cubicBezTo>
                    <a:lnTo>
                      <a:pt x="2250" y="4657"/>
                    </a:lnTo>
                    <a:cubicBezTo>
                      <a:pt x="2260" y="4660"/>
                      <a:pt x="2270" y="4662"/>
                      <a:pt x="2279" y="4662"/>
                    </a:cubicBezTo>
                    <a:cubicBezTo>
                      <a:pt x="2327" y="4662"/>
                      <a:pt x="2369" y="4624"/>
                      <a:pt x="2385" y="4560"/>
                    </a:cubicBezTo>
                    <a:cubicBezTo>
                      <a:pt x="2385" y="4502"/>
                      <a:pt x="2347" y="4444"/>
                      <a:pt x="2288" y="4424"/>
                    </a:cubicBezTo>
                    <a:cubicBezTo>
                      <a:pt x="1416" y="4211"/>
                      <a:pt x="854" y="3998"/>
                      <a:pt x="524" y="3862"/>
                    </a:cubicBezTo>
                    <a:cubicBezTo>
                      <a:pt x="350" y="3784"/>
                      <a:pt x="253" y="3591"/>
                      <a:pt x="292" y="3416"/>
                    </a:cubicBezTo>
                    <a:lnTo>
                      <a:pt x="311" y="3358"/>
                    </a:lnTo>
                    <a:cubicBezTo>
                      <a:pt x="347" y="3143"/>
                      <a:pt x="549" y="2927"/>
                      <a:pt x="748" y="2927"/>
                    </a:cubicBezTo>
                    <a:cubicBezTo>
                      <a:pt x="764" y="2927"/>
                      <a:pt x="780" y="2929"/>
                      <a:pt x="796" y="2932"/>
                    </a:cubicBezTo>
                    <a:lnTo>
                      <a:pt x="970" y="2951"/>
                    </a:lnTo>
                    <a:cubicBezTo>
                      <a:pt x="981" y="2953"/>
                      <a:pt x="991" y="2955"/>
                      <a:pt x="1000" y="2955"/>
                    </a:cubicBezTo>
                    <a:cubicBezTo>
                      <a:pt x="1062" y="2955"/>
                      <a:pt x="1106" y="2904"/>
                      <a:pt x="1106" y="2854"/>
                    </a:cubicBezTo>
                    <a:cubicBezTo>
                      <a:pt x="1125" y="2796"/>
                      <a:pt x="1086" y="2738"/>
                      <a:pt x="1028" y="2718"/>
                    </a:cubicBezTo>
                    <a:cubicBezTo>
                      <a:pt x="699" y="2641"/>
                      <a:pt x="505" y="2331"/>
                      <a:pt x="582" y="2020"/>
                    </a:cubicBezTo>
                    <a:cubicBezTo>
                      <a:pt x="602" y="1865"/>
                      <a:pt x="699" y="1730"/>
                      <a:pt x="834" y="1633"/>
                    </a:cubicBezTo>
                    <a:cubicBezTo>
                      <a:pt x="934" y="1576"/>
                      <a:pt x="1044" y="1540"/>
                      <a:pt x="1156" y="1540"/>
                    </a:cubicBezTo>
                    <a:cubicBezTo>
                      <a:pt x="1197" y="1540"/>
                      <a:pt x="1239" y="1545"/>
                      <a:pt x="1280" y="1555"/>
                    </a:cubicBezTo>
                    <a:lnTo>
                      <a:pt x="1300" y="1555"/>
                    </a:lnTo>
                    <a:lnTo>
                      <a:pt x="3801" y="1982"/>
                    </a:lnTo>
                    <a:cubicBezTo>
                      <a:pt x="3839" y="1982"/>
                      <a:pt x="3878" y="1962"/>
                      <a:pt x="3897" y="1943"/>
                    </a:cubicBezTo>
                    <a:cubicBezTo>
                      <a:pt x="3936" y="1923"/>
                      <a:pt x="3956" y="1885"/>
                      <a:pt x="3956" y="1846"/>
                    </a:cubicBezTo>
                    <a:lnTo>
                      <a:pt x="3936" y="780"/>
                    </a:lnTo>
                    <a:cubicBezTo>
                      <a:pt x="3917" y="566"/>
                      <a:pt x="3975" y="411"/>
                      <a:pt x="4130" y="314"/>
                    </a:cubicBezTo>
                    <a:cubicBezTo>
                      <a:pt x="4228" y="271"/>
                      <a:pt x="4326" y="246"/>
                      <a:pt x="4424" y="246"/>
                    </a:cubicBezTo>
                    <a:close/>
                    <a:moveTo>
                      <a:pt x="4422" y="0"/>
                    </a:moveTo>
                    <a:cubicBezTo>
                      <a:pt x="4284" y="0"/>
                      <a:pt x="4146" y="35"/>
                      <a:pt x="4014" y="101"/>
                    </a:cubicBezTo>
                    <a:cubicBezTo>
                      <a:pt x="3781" y="237"/>
                      <a:pt x="3665" y="489"/>
                      <a:pt x="3684" y="799"/>
                    </a:cubicBezTo>
                    <a:lnTo>
                      <a:pt x="3704" y="1710"/>
                    </a:lnTo>
                    <a:lnTo>
                      <a:pt x="1338" y="1322"/>
                    </a:lnTo>
                    <a:cubicBezTo>
                      <a:pt x="1276" y="1307"/>
                      <a:pt x="1215" y="1300"/>
                      <a:pt x="1156" y="1300"/>
                    </a:cubicBezTo>
                    <a:cubicBezTo>
                      <a:pt x="993" y="1300"/>
                      <a:pt x="841" y="1354"/>
                      <a:pt x="699" y="1439"/>
                    </a:cubicBezTo>
                    <a:cubicBezTo>
                      <a:pt x="505" y="1555"/>
                      <a:pt x="389" y="1749"/>
                      <a:pt x="330" y="1962"/>
                    </a:cubicBezTo>
                    <a:cubicBezTo>
                      <a:pt x="292" y="2253"/>
                      <a:pt x="369" y="2524"/>
                      <a:pt x="563" y="2718"/>
                    </a:cubicBezTo>
                    <a:cubicBezTo>
                      <a:pt x="311" y="2815"/>
                      <a:pt x="117" y="3048"/>
                      <a:pt x="78" y="3300"/>
                    </a:cubicBezTo>
                    <a:lnTo>
                      <a:pt x="59" y="3358"/>
                    </a:lnTo>
                    <a:cubicBezTo>
                      <a:pt x="1" y="3668"/>
                      <a:pt x="156" y="3959"/>
                      <a:pt x="427" y="4095"/>
                    </a:cubicBezTo>
                    <a:cubicBezTo>
                      <a:pt x="485" y="4114"/>
                      <a:pt x="563" y="4153"/>
                      <a:pt x="641" y="4172"/>
                    </a:cubicBezTo>
                    <a:cubicBezTo>
                      <a:pt x="408" y="4230"/>
                      <a:pt x="233" y="4385"/>
                      <a:pt x="195" y="4618"/>
                    </a:cubicBezTo>
                    <a:cubicBezTo>
                      <a:pt x="117" y="4928"/>
                      <a:pt x="292" y="5238"/>
                      <a:pt x="582" y="5335"/>
                    </a:cubicBezTo>
                    <a:cubicBezTo>
                      <a:pt x="641" y="5355"/>
                      <a:pt x="699" y="5374"/>
                      <a:pt x="776" y="5413"/>
                    </a:cubicBezTo>
                    <a:cubicBezTo>
                      <a:pt x="679" y="5452"/>
                      <a:pt x="621" y="5510"/>
                      <a:pt x="563" y="5607"/>
                    </a:cubicBezTo>
                    <a:cubicBezTo>
                      <a:pt x="427" y="5820"/>
                      <a:pt x="427" y="6091"/>
                      <a:pt x="602" y="6285"/>
                    </a:cubicBezTo>
                    <a:cubicBezTo>
                      <a:pt x="679" y="6421"/>
                      <a:pt x="815" y="6499"/>
                      <a:pt x="931" y="6557"/>
                    </a:cubicBezTo>
                    <a:cubicBezTo>
                      <a:pt x="1164" y="6712"/>
                      <a:pt x="1435" y="6828"/>
                      <a:pt x="1784" y="6944"/>
                    </a:cubicBezTo>
                    <a:cubicBezTo>
                      <a:pt x="1843" y="6964"/>
                      <a:pt x="1901" y="7003"/>
                      <a:pt x="1978" y="7022"/>
                    </a:cubicBezTo>
                    <a:cubicBezTo>
                      <a:pt x="2153" y="7099"/>
                      <a:pt x="2366" y="7177"/>
                      <a:pt x="2560" y="7196"/>
                    </a:cubicBezTo>
                    <a:cubicBezTo>
                      <a:pt x="2792" y="7216"/>
                      <a:pt x="3607" y="8476"/>
                      <a:pt x="4246" y="9639"/>
                    </a:cubicBezTo>
                    <a:cubicBezTo>
                      <a:pt x="4266" y="9678"/>
                      <a:pt x="4324" y="9697"/>
                      <a:pt x="4363" y="9697"/>
                    </a:cubicBezTo>
                    <a:lnTo>
                      <a:pt x="4401" y="9697"/>
                    </a:lnTo>
                    <a:lnTo>
                      <a:pt x="6204" y="8922"/>
                    </a:lnTo>
                    <a:cubicBezTo>
                      <a:pt x="6243" y="8922"/>
                      <a:pt x="6263" y="8883"/>
                      <a:pt x="6263" y="8864"/>
                    </a:cubicBezTo>
                    <a:cubicBezTo>
                      <a:pt x="6650" y="7759"/>
                      <a:pt x="6689" y="5568"/>
                      <a:pt x="6321" y="4347"/>
                    </a:cubicBezTo>
                    <a:lnTo>
                      <a:pt x="5235" y="586"/>
                    </a:lnTo>
                    <a:cubicBezTo>
                      <a:pt x="5158" y="353"/>
                      <a:pt x="4964" y="159"/>
                      <a:pt x="4731" y="62"/>
                    </a:cubicBezTo>
                    <a:cubicBezTo>
                      <a:pt x="4630" y="20"/>
                      <a:pt x="4526" y="0"/>
                      <a:pt x="442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6" name="Google Shape;1436;p70"/>
              <p:cNvSpPr/>
              <p:nvPr/>
            </p:nvSpPr>
            <p:spPr>
              <a:xfrm flipH="1">
                <a:off x="5880399" y="2451661"/>
                <a:ext cx="72332" cy="16736"/>
              </a:xfrm>
              <a:custGeom>
                <a:avLst/>
                <a:gdLst/>
                <a:ahLst/>
                <a:cxnLst/>
                <a:rect l="l" t="t" r="r" b="b"/>
                <a:pathLst>
                  <a:path w="2269" h="525" extrusionOk="0">
                    <a:moveTo>
                      <a:pt x="2269" y="524"/>
                    </a:moveTo>
                    <a:lnTo>
                      <a:pt x="0" y="1"/>
                    </a:lnTo>
                  </a:path>
                </a:pathLst>
              </a:custGeom>
              <a:solidFill>
                <a:srgbClr val="E3A08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7" name="Google Shape;1437;p70"/>
              <p:cNvSpPr/>
              <p:nvPr/>
            </p:nvSpPr>
            <p:spPr>
              <a:xfrm flipH="1">
                <a:off x="5876064" y="2447804"/>
                <a:ext cx="80366" cy="24291"/>
              </a:xfrm>
              <a:custGeom>
                <a:avLst/>
                <a:gdLst/>
                <a:ahLst/>
                <a:cxnLst/>
                <a:rect l="l" t="t" r="r" b="b"/>
                <a:pathLst>
                  <a:path w="2521" h="762" extrusionOk="0">
                    <a:moveTo>
                      <a:pt x="124" y="1"/>
                    </a:moveTo>
                    <a:cubicBezTo>
                      <a:pt x="72" y="1"/>
                      <a:pt x="16" y="38"/>
                      <a:pt x="0" y="102"/>
                    </a:cubicBezTo>
                    <a:cubicBezTo>
                      <a:pt x="0" y="161"/>
                      <a:pt x="39" y="219"/>
                      <a:pt x="97" y="238"/>
                    </a:cubicBezTo>
                    <a:lnTo>
                      <a:pt x="2365" y="762"/>
                    </a:lnTo>
                    <a:lnTo>
                      <a:pt x="2385" y="762"/>
                    </a:lnTo>
                    <a:cubicBezTo>
                      <a:pt x="2443" y="762"/>
                      <a:pt x="2501" y="723"/>
                      <a:pt x="2501" y="684"/>
                    </a:cubicBezTo>
                    <a:cubicBezTo>
                      <a:pt x="2520" y="606"/>
                      <a:pt x="2482" y="548"/>
                      <a:pt x="2423" y="529"/>
                    </a:cubicBezTo>
                    <a:lnTo>
                      <a:pt x="155" y="5"/>
                    </a:lnTo>
                    <a:cubicBezTo>
                      <a:pt x="145" y="2"/>
                      <a:pt x="135" y="1"/>
                      <a:pt x="12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8" name="Google Shape;1438;p70"/>
              <p:cNvSpPr/>
              <p:nvPr/>
            </p:nvSpPr>
            <p:spPr>
              <a:xfrm flipH="1">
                <a:off x="5890887" y="2498012"/>
                <a:ext cx="54417" cy="13006"/>
              </a:xfrm>
              <a:custGeom>
                <a:avLst/>
                <a:gdLst/>
                <a:ahLst/>
                <a:cxnLst/>
                <a:rect l="l" t="t" r="r" b="b"/>
                <a:pathLst>
                  <a:path w="1707" h="408" extrusionOk="0">
                    <a:moveTo>
                      <a:pt x="1706" y="408"/>
                    </a:moveTo>
                    <a:lnTo>
                      <a:pt x="0" y="1"/>
                    </a:lnTo>
                  </a:path>
                </a:pathLst>
              </a:custGeom>
              <a:solidFill>
                <a:srgbClr val="E3A08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9" name="Google Shape;1439;p70"/>
              <p:cNvSpPr/>
              <p:nvPr/>
            </p:nvSpPr>
            <p:spPr>
              <a:xfrm flipH="1">
                <a:off x="5886584" y="2494155"/>
                <a:ext cx="63056" cy="21199"/>
              </a:xfrm>
              <a:custGeom>
                <a:avLst/>
                <a:gdLst/>
                <a:ahLst/>
                <a:cxnLst/>
                <a:rect l="l" t="t" r="r" b="b"/>
                <a:pathLst>
                  <a:path w="1978" h="665" extrusionOk="0">
                    <a:moveTo>
                      <a:pt x="125" y="0"/>
                    </a:moveTo>
                    <a:cubicBezTo>
                      <a:pt x="78" y="0"/>
                      <a:pt x="36" y="35"/>
                      <a:pt x="20" y="83"/>
                    </a:cubicBezTo>
                    <a:cubicBezTo>
                      <a:pt x="0" y="161"/>
                      <a:pt x="39" y="219"/>
                      <a:pt x="97" y="238"/>
                    </a:cubicBezTo>
                    <a:lnTo>
                      <a:pt x="1823" y="645"/>
                    </a:lnTo>
                    <a:cubicBezTo>
                      <a:pt x="1823" y="665"/>
                      <a:pt x="1842" y="665"/>
                      <a:pt x="1842" y="665"/>
                    </a:cubicBezTo>
                    <a:cubicBezTo>
                      <a:pt x="1900" y="665"/>
                      <a:pt x="1958" y="626"/>
                      <a:pt x="1958" y="568"/>
                    </a:cubicBezTo>
                    <a:cubicBezTo>
                      <a:pt x="1978" y="509"/>
                      <a:pt x="1939" y="432"/>
                      <a:pt x="1881" y="413"/>
                    </a:cubicBezTo>
                    <a:lnTo>
                      <a:pt x="155" y="5"/>
                    </a:lnTo>
                    <a:cubicBezTo>
                      <a:pt x="145" y="2"/>
                      <a:pt x="135" y="0"/>
                      <a:pt x="12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0" name="Google Shape;1440;p70"/>
              <p:cNvSpPr/>
              <p:nvPr/>
            </p:nvSpPr>
            <p:spPr>
              <a:xfrm flipH="1">
                <a:off x="5902013" y="2535725"/>
                <a:ext cx="42080" cy="11763"/>
              </a:xfrm>
              <a:custGeom>
                <a:avLst/>
                <a:gdLst/>
                <a:ahLst/>
                <a:cxnLst/>
                <a:rect l="l" t="t" r="r" b="b"/>
                <a:pathLst>
                  <a:path w="1320" h="369" extrusionOk="0">
                    <a:moveTo>
                      <a:pt x="1319" y="369"/>
                    </a:moveTo>
                    <a:lnTo>
                      <a:pt x="1" y="0"/>
                    </a:lnTo>
                  </a:path>
                </a:pathLst>
              </a:custGeom>
              <a:solidFill>
                <a:srgbClr val="E3A08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1" name="Google Shape;1441;p70"/>
              <p:cNvSpPr/>
              <p:nvPr/>
            </p:nvSpPr>
            <p:spPr>
              <a:xfrm flipH="1">
                <a:off x="5897709" y="2531835"/>
                <a:ext cx="50687" cy="19350"/>
              </a:xfrm>
              <a:custGeom>
                <a:avLst/>
                <a:gdLst/>
                <a:ahLst/>
                <a:cxnLst/>
                <a:rect l="l" t="t" r="r" b="b"/>
                <a:pathLst>
                  <a:path w="1590" h="607" extrusionOk="0">
                    <a:moveTo>
                      <a:pt x="135" y="1"/>
                    </a:moveTo>
                    <a:cubicBezTo>
                      <a:pt x="78" y="1"/>
                      <a:pt x="35" y="36"/>
                      <a:pt x="20" y="84"/>
                    </a:cubicBezTo>
                    <a:cubicBezTo>
                      <a:pt x="0" y="161"/>
                      <a:pt x="39" y="219"/>
                      <a:pt x="97" y="239"/>
                    </a:cubicBezTo>
                    <a:lnTo>
                      <a:pt x="1415" y="607"/>
                    </a:lnTo>
                    <a:lnTo>
                      <a:pt x="1454" y="607"/>
                    </a:lnTo>
                    <a:cubicBezTo>
                      <a:pt x="1512" y="607"/>
                      <a:pt x="1551" y="568"/>
                      <a:pt x="1570" y="529"/>
                    </a:cubicBezTo>
                    <a:cubicBezTo>
                      <a:pt x="1590" y="452"/>
                      <a:pt x="1551" y="394"/>
                      <a:pt x="1493" y="374"/>
                    </a:cubicBezTo>
                    <a:lnTo>
                      <a:pt x="175" y="6"/>
                    </a:lnTo>
                    <a:cubicBezTo>
                      <a:pt x="161" y="3"/>
                      <a:pt x="148" y="1"/>
                      <a:pt x="13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2" name="Google Shape;1442;p70"/>
              <p:cNvSpPr/>
              <p:nvPr/>
            </p:nvSpPr>
            <p:spPr>
              <a:xfrm flipH="1">
                <a:off x="5838989" y="2419528"/>
                <a:ext cx="31560" cy="6822"/>
              </a:xfrm>
              <a:custGeom>
                <a:avLst/>
                <a:gdLst/>
                <a:ahLst/>
                <a:cxnLst/>
                <a:rect l="l" t="t" r="r" b="b"/>
                <a:pathLst>
                  <a:path w="990" h="214" extrusionOk="0">
                    <a:moveTo>
                      <a:pt x="989" y="214"/>
                    </a:moveTo>
                    <a:lnTo>
                      <a:pt x="1" y="1"/>
                    </a:lnTo>
                  </a:path>
                </a:pathLst>
              </a:custGeom>
              <a:solidFill>
                <a:srgbClr val="E3A08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3" name="Google Shape;1443;p70"/>
              <p:cNvSpPr/>
              <p:nvPr/>
            </p:nvSpPr>
            <p:spPr>
              <a:xfrm flipH="1">
                <a:off x="5834654" y="2415670"/>
                <a:ext cx="40199" cy="14409"/>
              </a:xfrm>
              <a:custGeom>
                <a:avLst/>
                <a:gdLst/>
                <a:ahLst/>
                <a:cxnLst/>
                <a:rect l="l" t="t" r="r" b="b"/>
                <a:pathLst>
                  <a:path w="1261" h="452" extrusionOk="0">
                    <a:moveTo>
                      <a:pt x="124" y="0"/>
                    </a:moveTo>
                    <a:cubicBezTo>
                      <a:pt x="78" y="0"/>
                      <a:pt x="35" y="35"/>
                      <a:pt x="19" y="83"/>
                    </a:cubicBezTo>
                    <a:cubicBezTo>
                      <a:pt x="0" y="161"/>
                      <a:pt x="39" y="219"/>
                      <a:pt x="116" y="238"/>
                    </a:cubicBezTo>
                    <a:lnTo>
                      <a:pt x="1105" y="451"/>
                    </a:lnTo>
                    <a:lnTo>
                      <a:pt x="1124" y="451"/>
                    </a:lnTo>
                    <a:cubicBezTo>
                      <a:pt x="1183" y="451"/>
                      <a:pt x="1241" y="413"/>
                      <a:pt x="1241" y="354"/>
                    </a:cubicBezTo>
                    <a:cubicBezTo>
                      <a:pt x="1260" y="296"/>
                      <a:pt x="1221" y="238"/>
                      <a:pt x="1163" y="219"/>
                    </a:cubicBezTo>
                    <a:lnTo>
                      <a:pt x="155" y="5"/>
                    </a:lnTo>
                    <a:cubicBezTo>
                      <a:pt x="145" y="2"/>
                      <a:pt x="135" y="0"/>
                      <a:pt x="12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4" name="Google Shape;1444;p70"/>
              <p:cNvSpPr/>
              <p:nvPr/>
            </p:nvSpPr>
            <p:spPr>
              <a:xfrm flipH="1">
                <a:off x="5337190" y="2402218"/>
                <a:ext cx="529023" cy="421784"/>
              </a:xfrm>
              <a:custGeom>
                <a:avLst/>
                <a:gdLst/>
                <a:ahLst/>
                <a:cxnLst/>
                <a:rect l="l" t="t" r="r" b="b"/>
                <a:pathLst>
                  <a:path w="16595" h="13231" extrusionOk="0">
                    <a:moveTo>
                      <a:pt x="12679" y="1"/>
                    </a:moveTo>
                    <a:lnTo>
                      <a:pt x="10450" y="5739"/>
                    </a:lnTo>
                    <a:lnTo>
                      <a:pt x="12563" y="6708"/>
                    </a:lnTo>
                    <a:lnTo>
                      <a:pt x="12563" y="6708"/>
                    </a:lnTo>
                    <a:lnTo>
                      <a:pt x="2928" y="2870"/>
                    </a:lnTo>
                    <a:cubicBezTo>
                      <a:pt x="2482" y="4964"/>
                      <a:pt x="1726" y="6728"/>
                      <a:pt x="39" y="8027"/>
                    </a:cubicBezTo>
                    <a:cubicBezTo>
                      <a:pt x="0" y="8046"/>
                      <a:pt x="1706" y="8938"/>
                      <a:pt x="1745" y="8977"/>
                    </a:cubicBezTo>
                    <a:lnTo>
                      <a:pt x="9209" y="12737"/>
                    </a:lnTo>
                    <a:cubicBezTo>
                      <a:pt x="9878" y="13072"/>
                      <a:pt x="10588" y="13231"/>
                      <a:pt x="11287" y="13231"/>
                    </a:cubicBezTo>
                    <a:cubicBezTo>
                      <a:pt x="12978" y="13231"/>
                      <a:pt x="14603" y="12301"/>
                      <a:pt x="15412" y="10683"/>
                    </a:cubicBezTo>
                    <a:lnTo>
                      <a:pt x="16595" y="8337"/>
                    </a:lnTo>
                    <a:lnTo>
                      <a:pt x="12679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5" name="Google Shape;1445;p70"/>
              <p:cNvSpPr/>
              <p:nvPr/>
            </p:nvSpPr>
            <p:spPr>
              <a:xfrm flipH="1">
                <a:off x="5332855" y="2398296"/>
                <a:ext cx="536451" cy="429754"/>
              </a:xfrm>
              <a:custGeom>
                <a:avLst/>
                <a:gdLst/>
                <a:ahLst/>
                <a:cxnLst/>
                <a:rect l="l" t="t" r="r" b="b"/>
                <a:pathLst>
                  <a:path w="16828" h="13481" extrusionOk="0">
                    <a:moveTo>
                      <a:pt x="12771" y="1"/>
                    </a:moveTo>
                    <a:cubicBezTo>
                      <a:pt x="12723" y="1"/>
                      <a:pt x="12674" y="26"/>
                      <a:pt x="12660" y="85"/>
                    </a:cubicBezTo>
                    <a:lnTo>
                      <a:pt x="10430" y="5804"/>
                    </a:lnTo>
                    <a:cubicBezTo>
                      <a:pt x="10430" y="5804"/>
                      <a:pt x="10430" y="5823"/>
                      <a:pt x="10430" y="5823"/>
                    </a:cubicBezTo>
                    <a:lnTo>
                      <a:pt x="3064" y="2877"/>
                    </a:lnTo>
                    <a:cubicBezTo>
                      <a:pt x="3025" y="2877"/>
                      <a:pt x="3005" y="2877"/>
                      <a:pt x="2967" y="2896"/>
                    </a:cubicBezTo>
                    <a:cubicBezTo>
                      <a:pt x="2928" y="2915"/>
                      <a:pt x="2908" y="2935"/>
                      <a:pt x="2908" y="2974"/>
                    </a:cubicBezTo>
                    <a:cubicBezTo>
                      <a:pt x="2404" y="5358"/>
                      <a:pt x="1532" y="6928"/>
                      <a:pt x="59" y="8053"/>
                    </a:cubicBezTo>
                    <a:cubicBezTo>
                      <a:pt x="20" y="8072"/>
                      <a:pt x="1" y="8111"/>
                      <a:pt x="1" y="8169"/>
                    </a:cubicBezTo>
                    <a:cubicBezTo>
                      <a:pt x="20" y="8208"/>
                      <a:pt x="20" y="8305"/>
                      <a:pt x="1784" y="9197"/>
                    </a:cubicBezTo>
                    <a:lnTo>
                      <a:pt x="9248" y="12957"/>
                    </a:lnTo>
                    <a:cubicBezTo>
                      <a:pt x="9926" y="13306"/>
                      <a:pt x="10663" y="13481"/>
                      <a:pt x="11380" y="13481"/>
                    </a:cubicBezTo>
                    <a:cubicBezTo>
                      <a:pt x="11884" y="13481"/>
                      <a:pt x="12388" y="13403"/>
                      <a:pt x="12873" y="13229"/>
                    </a:cubicBezTo>
                    <a:cubicBezTo>
                      <a:pt x="14075" y="12841"/>
                      <a:pt x="15063" y="11988"/>
                      <a:pt x="15626" y="10864"/>
                    </a:cubicBezTo>
                    <a:lnTo>
                      <a:pt x="16808" y="8518"/>
                    </a:lnTo>
                    <a:cubicBezTo>
                      <a:pt x="16828" y="8460"/>
                      <a:pt x="16808" y="8382"/>
                      <a:pt x="16750" y="8344"/>
                    </a:cubicBezTo>
                    <a:cubicBezTo>
                      <a:pt x="16736" y="8339"/>
                      <a:pt x="16720" y="8336"/>
                      <a:pt x="16704" y="8336"/>
                    </a:cubicBezTo>
                    <a:cubicBezTo>
                      <a:pt x="16656" y="8336"/>
                      <a:pt x="16605" y="8358"/>
                      <a:pt x="16576" y="8402"/>
                    </a:cubicBezTo>
                    <a:lnTo>
                      <a:pt x="15412" y="10747"/>
                    </a:lnTo>
                    <a:cubicBezTo>
                      <a:pt x="14870" y="11833"/>
                      <a:pt x="13939" y="12628"/>
                      <a:pt x="12795" y="12996"/>
                    </a:cubicBezTo>
                    <a:cubicBezTo>
                      <a:pt x="12330" y="13154"/>
                      <a:pt x="11852" y="13231"/>
                      <a:pt x="11377" y="13231"/>
                    </a:cubicBezTo>
                    <a:cubicBezTo>
                      <a:pt x="10684" y="13231"/>
                      <a:pt x="9997" y="13066"/>
                      <a:pt x="9364" y="12744"/>
                    </a:cubicBezTo>
                    <a:lnTo>
                      <a:pt x="1900" y="8983"/>
                    </a:lnTo>
                    <a:cubicBezTo>
                      <a:pt x="1803" y="8925"/>
                      <a:pt x="718" y="8363"/>
                      <a:pt x="330" y="8150"/>
                    </a:cubicBezTo>
                    <a:cubicBezTo>
                      <a:pt x="1745" y="7006"/>
                      <a:pt x="2618" y="5474"/>
                      <a:pt x="3102" y="3168"/>
                    </a:cubicBezTo>
                    <a:lnTo>
                      <a:pt x="12601" y="6948"/>
                    </a:lnTo>
                    <a:cubicBezTo>
                      <a:pt x="12621" y="6953"/>
                      <a:pt x="12639" y="6955"/>
                      <a:pt x="12656" y="6955"/>
                    </a:cubicBezTo>
                    <a:cubicBezTo>
                      <a:pt x="12706" y="6955"/>
                      <a:pt x="12742" y="6933"/>
                      <a:pt x="12757" y="6890"/>
                    </a:cubicBezTo>
                    <a:cubicBezTo>
                      <a:pt x="12795" y="6831"/>
                      <a:pt x="12757" y="6754"/>
                      <a:pt x="12698" y="6735"/>
                    </a:cubicBezTo>
                    <a:lnTo>
                      <a:pt x="10702" y="5785"/>
                    </a:lnTo>
                    <a:lnTo>
                      <a:pt x="12892" y="163"/>
                    </a:lnTo>
                    <a:cubicBezTo>
                      <a:pt x="12912" y="105"/>
                      <a:pt x="12873" y="27"/>
                      <a:pt x="12815" y="8"/>
                    </a:cubicBezTo>
                    <a:cubicBezTo>
                      <a:pt x="12801" y="3"/>
                      <a:pt x="12786" y="1"/>
                      <a:pt x="1277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" name="Subtitle 2">
            <a:extLst>
              <a:ext uri="{FF2B5EF4-FFF2-40B4-BE49-F238E27FC236}">
                <a16:creationId xmlns:a16="http://schemas.microsoft.com/office/drawing/2014/main" id="{C2E6B07B-AA6A-D721-0899-AF783F98D47E}"/>
              </a:ext>
            </a:extLst>
          </p:cNvPr>
          <p:cNvSpPr>
            <a:spLocks noGrp="1"/>
          </p:cNvSpPr>
          <p:nvPr>
            <p:ph type="subTitle" idx="3"/>
          </p:nvPr>
        </p:nvSpPr>
        <p:spPr/>
        <p:txBody>
          <a:bodyPr/>
          <a:lstStyle/>
          <a:p>
            <a:endParaRPr lang="fa-IR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0" name="Google Shape;1450;p71"/>
          <p:cNvSpPr txBox="1">
            <a:spLocks noGrp="1"/>
          </p:cNvSpPr>
          <p:nvPr>
            <p:ph type="title"/>
          </p:nvPr>
        </p:nvSpPr>
        <p:spPr>
          <a:xfrm>
            <a:off x="713100" y="734703"/>
            <a:ext cx="7718100" cy="411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Alternative resources</a:t>
            </a:r>
            <a:endParaRPr/>
          </a:p>
        </p:txBody>
      </p:sp>
      <p:grpSp>
        <p:nvGrpSpPr>
          <p:cNvPr id="1451" name="Google Shape;1451;p71"/>
          <p:cNvGrpSpPr/>
          <p:nvPr/>
        </p:nvGrpSpPr>
        <p:grpSpPr>
          <a:xfrm>
            <a:off x="5197518" y="2528261"/>
            <a:ext cx="2873246" cy="1481056"/>
            <a:chOff x="5390153" y="2528261"/>
            <a:chExt cx="2873246" cy="1481056"/>
          </a:xfrm>
        </p:grpSpPr>
        <p:sp>
          <p:nvSpPr>
            <p:cNvPr id="1452" name="Google Shape;1452;p71"/>
            <p:cNvSpPr/>
            <p:nvPr/>
          </p:nvSpPr>
          <p:spPr>
            <a:xfrm>
              <a:off x="5394636" y="3491703"/>
              <a:ext cx="274886" cy="513132"/>
            </a:xfrm>
            <a:custGeom>
              <a:avLst/>
              <a:gdLst/>
              <a:ahLst/>
              <a:cxnLst/>
              <a:rect l="l" t="t" r="r" b="b"/>
              <a:pathLst>
                <a:path w="8095" h="15111" extrusionOk="0">
                  <a:moveTo>
                    <a:pt x="5125" y="1"/>
                  </a:moveTo>
                  <a:cubicBezTo>
                    <a:pt x="2288" y="1"/>
                    <a:pt x="0" y="2288"/>
                    <a:pt x="0" y="5125"/>
                  </a:cubicBezTo>
                  <a:lnTo>
                    <a:pt x="0" y="9986"/>
                  </a:lnTo>
                  <a:cubicBezTo>
                    <a:pt x="0" y="12823"/>
                    <a:pt x="2288" y="15111"/>
                    <a:pt x="5125" y="15111"/>
                  </a:cubicBezTo>
                  <a:lnTo>
                    <a:pt x="8094" y="15111"/>
                  </a:lnTo>
                  <a:cubicBezTo>
                    <a:pt x="5257" y="15111"/>
                    <a:pt x="2970" y="12823"/>
                    <a:pt x="2970" y="9986"/>
                  </a:cubicBezTo>
                  <a:lnTo>
                    <a:pt x="2970" y="5125"/>
                  </a:lnTo>
                  <a:cubicBezTo>
                    <a:pt x="2970" y="2288"/>
                    <a:pt x="5257" y="1"/>
                    <a:pt x="809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3" name="Google Shape;1453;p71"/>
            <p:cNvSpPr/>
            <p:nvPr/>
          </p:nvSpPr>
          <p:spPr>
            <a:xfrm>
              <a:off x="5390153" y="3487221"/>
              <a:ext cx="279368" cy="522097"/>
            </a:xfrm>
            <a:custGeom>
              <a:avLst/>
              <a:gdLst/>
              <a:ahLst/>
              <a:cxnLst/>
              <a:rect l="l" t="t" r="r" b="b"/>
              <a:pathLst>
                <a:path w="8227" h="15375" extrusionOk="0">
                  <a:moveTo>
                    <a:pt x="6555" y="287"/>
                  </a:moveTo>
                  <a:cubicBezTo>
                    <a:pt x="4465" y="968"/>
                    <a:pt x="2970" y="2948"/>
                    <a:pt x="2970" y="5257"/>
                  </a:cubicBezTo>
                  <a:lnTo>
                    <a:pt x="2970" y="10118"/>
                  </a:lnTo>
                  <a:cubicBezTo>
                    <a:pt x="2970" y="12427"/>
                    <a:pt x="4465" y="14407"/>
                    <a:pt x="6555" y="15111"/>
                  </a:cubicBezTo>
                  <a:lnTo>
                    <a:pt x="5257" y="15111"/>
                  </a:lnTo>
                  <a:cubicBezTo>
                    <a:pt x="2508" y="15111"/>
                    <a:pt x="264" y="12867"/>
                    <a:pt x="264" y="10118"/>
                  </a:cubicBezTo>
                  <a:lnTo>
                    <a:pt x="264" y="5257"/>
                  </a:lnTo>
                  <a:cubicBezTo>
                    <a:pt x="264" y="2508"/>
                    <a:pt x="2508" y="287"/>
                    <a:pt x="5257" y="287"/>
                  </a:cubicBezTo>
                  <a:close/>
                  <a:moveTo>
                    <a:pt x="5257" y="1"/>
                  </a:moveTo>
                  <a:cubicBezTo>
                    <a:pt x="2354" y="1"/>
                    <a:pt x="0" y="2354"/>
                    <a:pt x="0" y="5257"/>
                  </a:cubicBezTo>
                  <a:lnTo>
                    <a:pt x="0" y="10118"/>
                  </a:lnTo>
                  <a:cubicBezTo>
                    <a:pt x="0" y="13021"/>
                    <a:pt x="2354" y="15375"/>
                    <a:pt x="5257" y="15375"/>
                  </a:cubicBezTo>
                  <a:lnTo>
                    <a:pt x="8226" y="15375"/>
                  </a:lnTo>
                  <a:lnTo>
                    <a:pt x="8226" y="15111"/>
                  </a:lnTo>
                  <a:cubicBezTo>
                    <a:pt x="5477" y="15111"/>
                    <a:pt x="3234" y="12867"/>
                    <a:pt x="3234" y="10118"/>
                  </a:cubicBezTo>
                  <a:lnTo>
                    <a:pt x="3234" y="5257"/>
                  </a:lnTo>
                  <a:cubicBezTo>
                    <a:pt x="3234" y="2508"/>
                    <a:pt x="5477" y="287"/>
                    <a:pt x="8226" y="287"/>
                  </a:cubicBezTo>
                  <a:lnTo>
                    <a:pt x="822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4" name="Google Shape;1454;p71"/>
            <p:cNvSpPr/>
            <p:nvPr/>
          </p:nvSpPr>
          <p:spPr>
            <a:xfrm>
              <a:off x="5495456" y="3491703"/>
              <a:ext cx="292816" cy="513132"/>
            </a:xfrm>
            <a:custGeom>
              <a:avLst/>
              <a:gdLst/>
              <a:ahLst/>
              <a:cxnLst/>
              <a:rect l="l" t="t" r="r" b="b"/>
              <a:pathLst>
                <a:path w="8623" h="15111" extrusionOk="0">
                  <a:moveTo>
                    <a:pt x="5125" y="1"/>
                  </a:moveTo>
                  <a:cubicBezTo>
                    <a:pt x="2288" y="1"/>
                    <a:pt x="1" y="2288"/>
                    <a:pt x="1" y="5125"/>
                  </a:cubicBezTo>
                  <a:lnTo>
                    <a:pt x="1" y="9986"/>
                  </a:lnTo>
                  <a:cubicBezTo>
                    <a:pt x="1" y="12823"/>
                    <a:pt x="2288" y="15111"/>
                    <a:pt x="5125" y="15111"/>
                  </a:cubicBezTo>
                  <a:lnTo>
                    <a:pt x="8622" y="15111"/>
                  </a:lnTo>
                  <a:cubicBezTo>
                    <a:pt x="5785" y="15111"/>
                    <a:pt x="3498" y="12823"/>
                    <a:pt x="3498" y="9986"/>
                  </a:cubicBezTo>
                  <a:lnTo>
                    <a:pt x="3498" y="5125"/>
                  </a:lnTo>
                  <a:cubicBezTo>
                    <a:pt x="3498" y="2288"/>
                    <a:pt x="5785" y="1"/>
                    <a:pt x="86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5" name="Google Shape;1455;p71"/>
            <p:cNvSpPr/>
            <p:nvPr/>
          </p:nvSpPr>
          <p:spPr>
            <a:xfrm>
              <a:off x="5490973" y="3487221"/>
              <a:ext cx="297298" cy="522097"/>
            </a:xfrm>
            <a:custGeom>
              <a:avLst/>
              <a:gdLst/>
              <a:ahLst/>
              <a:cxnLst/>
              <a:rect l="l" t="t" r="r" b="b"/>
              <a:pathLst>
                <a:path w="8755" h="15375" extrusionOk="0">
                  <a:moveTo>
                    <a:pt x="7061" y="287"/>
                  </a:moveTo>
                  <a:cubicBezTo>
                    <a:pt x="4993" y="968"/>
                    <a:pt x="3498" y="2948"/>
                    <a:pt x="3498" y="5257"/>
                  </a:cubicBezTo>
                  <a:lnTo>
                    <a:pt x="3498" y="10118"/>
                  </a:lnTo>
                  <a:cubicBezTo>
                    <a:pt x="3498" y="12427"/>
                    <a:pt x="4993" y="14407"/>
                    <a:pt x="7061" y="15111"/>
                  </a:cubicBezTo>
                  <a:lnTo>
                    <a:pt x="5257" y="15111"/>
                  </a:lnTo>
                  <a:cubicBezTo>
                    <a:pt x="2508" y="15111"/>
                    <a:pt x="265" y="12867"/>
                    <a:pt x="265" y="10118"/>
                  </a:cubicBezTo>
                  <a:lnTo>
                    <a:pt x="265" y="5257"/>
                  </a:lnTo>
                  <a:cubicBezTo>
                    <a:pt x="265" y="2508"/>
                    <a:pt x="2508" y="287"/>
                    <a:pt x="5257" y="287"/>
                  </a:cubicBezTo>
                  <a:close/>
                  <a:moveTo>
                    <a:pt x="5257" y="1"/>
                  </a:moveTo>
                  <a:cubicBezTo>
                    <a:pt x="2354" y="1"/>
                    <a:pt x="1" y="2354"/>
                    <a:pt x="1" y="5257"/>
                  </a:cubicBezTo>
                  <a:lnTo>
                    <a:pt x="1" y="10118"/>
                  </a:lnTo>
                  <a:cubicBezTo>
                    <a:pt x="1" y="13021"/>
                    <a:pt x="2354" y="15375"/>
                    <a:pt x="5257" y="15375"/>
                  </a:cubicBezTo>
                  <a:lnTo>
                    <a:pt x="8754" y="15375"/>
                  </a:lnTo>
                  <a:lnTo>
                    <a:pt x="8754" y="15111"/>
                  </a:lnTo>
                  <a:cubicBezTo>
                    <a:pt x="6005" y="15111"/>
                    <a:pt x="3762" y="12867"/>
                    <a:pt x="3762" y="10118"/>
                  </a:cubicBezTo>
                  <a:lnTo>
                    <a:pt x="3762" y="5257"/>
                  </a:lnTo>
                  <a:cubicBezTo>
                    <a:pt x="3762" y="2508"/>
                    <a:pt x="6005" y="287"/>
                    <a:pt x="8754" y="287"/>
                  </a:cubicBezTo>
                  <a:lnTo>
                    <a:pt x="875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6" name="Google Shape;1456;p71"/>
            <p:cNvSpPr/>
            <p:nvPr/>
          </p:nvSpPr>
          <p:spPr>
            <a:xfrm>
              <a:off x="5614205" y="3491703"/>
              <a:ext cx="305516" cy="513132"/>
            </a:xfrm>
            <a:custGeom>
              <a:avLst/>
              <a:gdLst/>
              <a:ahLst/>
              <a:cxnLst/>
              <a:rect l="l" t="t" r="r" b="b"/>
              <a:pathLst>
                <a:path w="8997" h="15111" extrusionOk="0">
                  <a:moveTo>
                    <a:pt x="5125" y="1"/>
                  </a:moveTo>
                  <a:cubicBezTo>
                    <a:pt x="2288" y="1"/>
                    <a:pt x="1" y="2288"/>
                    <a:pt x="1" y="5125"/>
                  </a:cubicBezTo>
                  <a:lnTo>
                    <a:pt x="1" y="9986"/>
                  </a:lnTo>
                  <a:cubicBezTo>
                    <a:pt x="1" y="12823"/>
                    <a:pt x="2288" y="15111"/>
                    <a:pt x="5125" y="15111"/>
                  </a:cubicBezTo>
                  <a:lnTo>
                    <a:pt x="8996" y="15111"/>
                  </a:lnTo>
                  <a:cubicBezTo>
                    <a:pt x="6181" y="15111"/>
                    <a:pt x="3872" y="12823"/>
                    <a:pt x="3872" y="9986"/>
                  </a:cubicBezTo>
                  <a:lnTo>
                    <a:pt x="3872" y="5125"/>
                  </a:lnTo>
                  <a:cubicBezTo>
                    <a:pt x="3872" y="2288"/>
                    <a:pt x="6181" y="1"/>
                    <a:pt x="899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7" name="Google Shape;1457;p71"/>
            <p:cNvSpPr/>
            <p:nvPr/>
          </p:nvSpPr>
          <p:spPr>
            <a:xfrm>
              <a:off x="5609723" y="3487221"/>
              <a:ext cx="309998" cy="522097"/>
            </a:xfrm>
            <a:custGeom>
              <a:avLst/>
              <a:gdLst/>
              <a:ahLst/>
              <a:cxnLst/>
              <a:rect l="l" t="t" r="r" b="b"/>
              <a:pathLst>
                <a:path w="9129" h="15375" extrusionOk="0">
                  <a:moveTo>
                    <a:pt x="7457" y="287"/>
                  </a:moveTo>
                  <a:cubicBezTo>
                    <a:pt x="5367" y="968"/>
                    <a:pt x="3872" y="2948"/>
                    <a:pt x="3872" y="5257"/>
                  </a:cubicBezTo>
                  <a:lnTo>
                    <a:pt x="3872" y="10118"/>
                  </a:lnTo>
                  <a:cubicBezTo>
                    <a:pt x="3872" y="12427"/>
                    <a:pt x="5367" y="14407"/>
                    <a:pt x="7457" y="15111"/>
                  </a:cubicBezTo>
                  <a:lnTo>
                    <a:pt x="5257" y="15111"/>
                  </a:lnTo>
                  <a:cubicBezTo>
                    <a:pt x="2508" y="15111"/>
                    <a:pt x="265" y="12867"/>
                    <a:pt x="265" y="10118"/>
                  </a:cubicBezTo>
                  <a:lnTo>
                    <a:pt x="265" y="5257"/>
                  </a:lnTo>
                  <a:cubicBezTo>
                    <a:pt x="265" y="2508"/>
                    <a:pt x="2508" y="287"/>
                    <a:pt x="5257" y="287"/>
                  </a:cubicBezTo>
                  <a:close/>
                  <a:moveTo>
                    <a:pt x="5257" y="1"/>
                  </a:moveTo>
                  <a:cubicBezTo>
                    <a:pt x="2354" y="1"/>
                    <a:pt x="1" y="2354"/>
                    <a:pt x="1" y="5257"/>
                  </a:cubicBezTo>
                  <a:lnTo>
                    <a:pt x="1" y="10118"/>
                  </a:lnTo>
                  <a:cubicBezTo>
                    <a:pt x="1" y="13021"/>
                    <a:pt x="2354" y="15375"/>
                    <a:pt x="5257" y="15375"/>
                  </a:cubicBezTo>
                  <a:lnTo>
                    <a:pt x="9128" y="15375"/>
                  </a:lnTo>
                  <a:lnTo>
                    <a:pt x="9128" y="15111"/>
                  </a:lnTo>
                  <a:cubicBezTo>
                    <a:pt x="6379" y="15111"/>
                    <a:pt x="4158" y="12867"/>
                    <a:pt x="4158" y="10118"/>
                  </a:cubicBezTo>
                  <a:lnTo>
                    <a:pt x="4158" y="5257"/>
                  </a:lnTo>
                  <a:cubicBezTo>
                    <a:pt x="4158" y="2508"/>
                    <a:pt x="6379" y="287"/>
                    <a:pt x="9128" y="287"/>
                  </a:cubicBezTo>
                  <a:lnTo>
                    <a:pt x="912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8" name="Google Shape;1458;p71"/>
            <p:cNvSpPr/>
            <p:nvPr/>
          </p:nvSpPr>
          <p:spPr>
            <a:xfrm>
              <a:off x="5745654" y="3491703"/>
              <a:ext cx="2512515" cy="513132"/>
            </a:xfrm>
            <a:custGeom>
              <a:avLst/>
              <a:gdLst/>
              <a:ahLst/>
              <a:cxnLst/>
              <a:rect l="l" t="t" r="r" b="b"/>
              <a:pathLst>
                <a:path w="73990" h="15111" extrusionOk="0">
                  <a:moveTo>
                    <a:pt x="5125" y="1"/>
                  </a:moveTo>
                  <a:cubicBezTo>
                    <a:pt x="2310" y="1"/>
                    <a:pt x="1" y="2310"/>
                    <a:pt x="1" y="5125"/>
                  </a:cubicBezTo>
                  <a:lnTo>
                    <a:pt x="1" y="9986"/>
                  </a:lnTo>
                  <a:cubicBezTo>
                    <a:pt x="1" y="12823"/>
                    <a:pt x="2310" y="15111"/>
                    <a:pt x="5125" y="15111"/>
                  </a:cubicBezTo>
                  <a:lnTo>
                    <a:pt x="73989" y="15111"/>
                  </a:lnTo>
                  <a:lnTo>
                    <a:pt x="73989" y="12010"/>
                  </a:lnTo>
                  <a:lnTo>
                    <a:pt x="65984" y="12010"/>
                  </a:lnTo>
                  <a:lnTo>
                    <a:pt x="65984" y="2904"/>
                  </a:lnTo>
                  <a:lnTo>
                    <a:pt x="73989" y="2904"/>
                  </a:lnTo>
                  <a:lnTo>
                    <a:pt x="7398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9" name="Google Shape;1459;p71"/>
            <p:cNvSpPr/>
            <p:nvPr/>
          </p:nvSpPr>
          <p:spPr>
            <a:xfrm>
              <a:off x="5741172" y="3487221"/>
              <a:ext cx="2522227" cy="522097"/>
            </a:xfrm>
            <a:custGeom>
              <a:avLst/>
              <a:gdLst/>
              <a:ahLst/>
              <a:cxnLst/>
              <a:rect l="l" t="t" r="r" b="b"/>
              <a:pathLst>
                <a:path w="74276" h="15375" extrusionOk="0">
                  <a:moveTo>
                    <a:pt x="73990" y="287"/>
                  </a:moveTo>
                  <a:lnTo>
                    <a:pt x="73990" y="2904"/>
                  </a:lnTo>
                  <a:lnTo>
                    <a:pt x="65984" y="2904"/>
                  </a:lnTo>
                  <a:lnTo>
                    <a:pt x="65984" y="12274"/>
                  </a:lnTo>
                  <a:lnTo>
                    <a:pt x="73990" y="12274"/>
                  </a:lnTo>
                  <a:lnTo>
                    <a:pt x="73990" y="15111"/>
                  </a:lnTo>
                  <a:lnTo>
                    <a:pt x="5257" y="15111"/>
                  </a:lnTo>
                  <a:cubicBezTo>
                    <a:pt x="2508" y="15111"/>
                    <a:pt x="287" y="12867"/>
                    <a:pt x="287" y="10118"/>
                  </a:cubicBezTo>
                  <a:lnTo>
                    <a:pt x="287" y="5257"/>
                  </a:lnTo>
                  <a:cubicBezTo>
                    <a:pt x="287" y="2508"/>
                    <a:pt x="2508" y="287"/>
                    <a:pt x="5257" y="287"/>
                  </a:cubicBezTo>
                  <a:close/>
                  <a:moveTo>
                    <a:pt x="5257" y="1"/>
                  </a:moveTo>
                  <a:cubicBezTo>
                    <a:pt x="2354" y="1"/>
                    <a:pt x="1" y="2354"/>
                    <a:pt x="1" y="5257"/>
                  </a:cubicBezTo>
                  <a:lnTo>
                    <a:pt x="1" y="10118"/>
                  </a:lnTo>
                  <a:cubicBezTo>
                    <a:pt x="1" y="13021"/>
                    <a:pt x="2354" y="15375"/>
                    <a:pt x="5257" y="15375"/>
                  </a:cubicBezTo>
                  <a:lnTo>
                    <a:pt x="74275" y="15375"/>
                  </a:lnTo>
                  <a:lnTo>
                    <a:pt x="74275" y="12010"/>
                  </a:lnTo>
                  <a:lnTo>
                    <a:pt x="66270" y="12010"/>
                  </a:lnTo>
                  <a:lnTo>
                    <a:pt x="66270" y="3190"/>
                  </a:lnTo>
                  <a:lnTo>
                    <a:pt x="74275" y="3190"/>
                  </a:lnTo>
                  <a:lnTo>
                    <a:pt x="7427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0" name="Google Shape;1460;p71"/>
            <p:cNvSpPr/>
            <p:nvPr/>
          </p:nvSpPr>
          <p:spPr>
            <a:xfrm>
              <a:off x="7986272" y="3590282"/>
              <a:ext cx="140448" cy="309251"/>
            </a:xfrm>
            <a:custGeom>
              <a:avLst/>
              <a:gdLst/>
              <a:ahLst/>
              <a:cxnLst/>
              <a:rect l="l" t="t" r="r" b="b"/>
              <a:pathLst>
                <a:path w="4136" h="9107" extrusionOk="0">
                  <a:moveTo>
                    <a:pt x="1" y="1"/>
                  </a:moveTo>
                  <a:lnTo>
                    <a:pt x="1" y="9107"/>
                  </a:lnTo>
                  <a:lnTo>
                    <a:pt x="4135" y="9107"/>
                  </a:lnTo>
                  <a:lnTo>
                    <a:pt x="4135" y="1"/>
                  </a:lnTo>
                  <a:close/>
                </a:path>
              </a:pathLst>
            </a:custGeom>
            <a:solidFill>
              <a:srgbClr val="EDB1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1" name="Google Shape;1461;p71"/>
            <p:cNvSpPr/>
            <p:nvPr/>
          </p:nvSpPr>
          <p:spPr>
            <a:xfrm>
              <a:off x="7981790" y="3585799"/>
              <a:ext cx="149413" cy="318216"/>
            </a:xfrm>
            <a:custGeom>
              <a:avLst/>
              <a:gdLst/>
              <a:ahLst/>
              <a:cxnLst/>
              <a:rect l="l" t="t" r="r" b="b"/>
              <a:pathLst>
                <a:path w="4400" h="9371" extrusionOk="0">
                  <a:moveTo>
                    <a:pt x="4136" y="287"/>
                  </a:moveTo>
                  <a:lnTo>
                    <a:pt x="4136" y="9107"/>
                  </a:lnTo>
                  <a:lnTo>
                    <a:pt x="287" y="9107"/>
                  </a:lnTo>
                  <a:lnTo>
                    <a:pt x="287" y="287"/>
                  </a:lnTo>
                  <a:close/>
                  <a:moveTo>
                    <a:pt x="1" y="1"/>
                  </a:moveTo>
                  <a:lnTo>
                    <a:pt x="1" y="9371"/>
                  </a:lnTo>
                  <a:lnTo>
                    <a:pt x="4399" y="9371"/>
                  </a:lnTo>
                  <a:lnTo>
                    <a:pt x="4399" y="1"/>
                  </a:lnTo>
                  <a:close/>
                </a:path>
              </a:pathLst>
            </a:custGeom>
            <a:solidFill>
              <a:srgbClr val="6B1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2" name="Google Shape;1462;p71"/>
            <p:cNvSpPr/>
            <p:nvPr/>
          </p:nvSpPr>
          <p:spPr>
            <a:xfrm>
              <a:off x="5955174" y="3588807"/>
              <a:ext cx="2217493" cy="309251"/>
            </a:xfrm>
            <a:custGeom>
              <a:avLst/>
              <a:gdLst/>
              <a:ahLst/>
              <a:cxnLst/>
              <a:rect l="l" t="t" r="r" b="b"/>
              <a:pathLst>
                <a:path w="65302" h="9107" extrusionOk="0">
                  <a:moveTo>
                    <a:pt x="4553" y="1"/>
                  </a:moveTo>
                  <a:cubicBezTo>
                    <a:pt x="2046" y="1"/>
                    <a:pt x="0" y="2046"/>
                    <a:pt x="0" y="4554"/>
                  </a:cubicBezTo>
                  <a:cubicBezTo>
                    <a:pt x="0" y="7083"/>
                    <a:pt x="2046" y="9107"/>
                    <a:pt x="4553" y="9107"/>
                  </a:cubicBezTo>
                  <a:lnTo>
                    <a:pt x="65301" y="9107"/>
                  </a:lnTo>
                  <a:lnTo>
                    <a:pt x="6530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3" name="Google Shape;1463;p71"/>
            <p:cNvSpPr/>
            <p:nvPr/>
          </p:nvSpPr>
          <p:spPr>
            <a:xfrm>
              <a:off x="5950316" y="3585799"/>
              <a:ext cx="2227205" cy="318216"/>
            </a:xfrm>
            <a:custGeom>
              <a:avLst/>
              <a:gdLst/>
              <a:ahLst/>
              <a:cxnLst/>
              <a:rect l="l" t="t" r="r" b="b"/>
              <a:pathLst>
                <a:path w="65588" h="9371" extrusionOk="0">
                  <a:moveTo>
                    <a:pt x="65301" y="287"/>
                  </a:moveTo>
                  <a:lnTo>
                    <a:pt x="65301" y="9107"/>
                  </a:lnTo>
                  <a:lnTo>
                    <a:pt x="4685" y="9107"/>
                  </a:lnTo>
                  <a:cubicBezTo>
                    <a:pt x="2243" y="9107"/>
                    <a:pt x="264" y="7127"/>
                    <a:pt x="264" y="4686"/>
                  </a:cubicBezTo>
                  <a:cubicBezTo>
                    <a:pt x="264" y="2266"/>
                    <a:pt x="2243" y="287"/>
                    <a:pt x="4685" y="287"/>
                  </a:cubicBezTo>
                  <a:close/>
                  <a:moveTo>
                    <a:pt x="4685" y="1"/>
                  </a:moveTo>
                  <a:cubicBezTo>
                    <a:pt x="2090" y="1"/>
                    <a:pt x="0" y="2112"/>
                    <a:pt x="0" y="4686"/>
                  </a:cubicBezTo>
                  <a:cubicBezTo>
                    <a:pt x="0" y="7281"/>
                    <a:pt x="2090" y="9371"/>
                    <a:pt x="4685" y="9371"/>
                  </a:cubicBezTo>
                  <a:lnTo>
                    <a:pt x="65433" y="9371"/>
                  </a:lnTo>
                  <a:cubicBezTo>
                    <a:pt x="65521" y="9371"/>
                    <a:pt x="65587" y="9327"/>
                    <a:pt x="65587" y="9239"/>
                  </a:cubicBezTo>
                  <a:lnTo>
                    <a:pt x="65587" y="133"/>
                  </a:lnTo>
                  <a:cubicBezTo>
                    <a:pt x="65587" y="67"/>
                    <a:pt x="65521" y="1"/>
                    <a:pt x="654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4" name="Google Shape;1464;p71"/>
            <p:cNvSpPr/>
            <p:nvPr/>
          </p:nvSpPr>
          <p:spPr>
            <a:xfrm>
              <a:off x="6069813" y="3622405"/>
              <a:ext cx="2097249" cy="222591"/>
            </a:xfrm>
            <a:custGeom>
              <a:avLst/>
              <a:gdLst/>
              <a:ahLst/>
              <a:cxnLst/>
              <a:rect l="l" t="t" r="r" b="b"/>
              <a:pathLst>
                <a:path w="61761" h="6555" extrusionOk="0">
                  <a:moveTo>
                    <a:pt x="2947" y="1"/>
                  </a:moveTo>
                  <a:cubicBezTo>
                    <a:pt x="1320" y="1"/>
                    <a:pt x="0" y="1320"/>
                    <a:pt x="0" y="2970"/>
                  </a:cubicBezTo>
                  <a:lnTo>
                    <a:pt x="0" y="3608"/>
                  </a:lnTo>
                  <a:cubicBezTo>
                    <a:pt x="0" y="5235"/>
                    <a:pt x="1320" y="6555"/>
                    <a:pt x="2947" y="6555"/>
                  </a:cubicBezTo>
                  <a:lnTo>
                    <a:pt x="61760" y="6555"/>
                  </a:lnTo>
                  <a:lnTo>
                    <a:pt x="6176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5" name="Google Shape;1465;p71"/>
            <p:cNvSpPr/>
            <p:nvPr/>
          </p:nvSpPr>
          <p:spPr>
            <a:xfrm>
              <a:off x="6284153" y="3661966"/>
              <a:ext cx="1893368" cy="13515"/>
            </a:xfrm>
            <a:custGeom>
              <a:avLst/>
              <a:gdLst/>
              <a:ahLst/>
              <a:cxnLst/>
              <a:rect l="l" t="t" r="r" b="b"/>
              <a:pathLst>
                <a:path w="55757" h="398" extrusionOk="0">
                  <a:moveTo>
                    <a:pt x="16554" y="1"/>
                  </a:moveTo>
                  <a:cubicBezTo>
                    <a:pt x="6874" y="1"/>
                    <a:pt x="180" y="42"/>
                    <a:pt x="67" y="155"/>
                  </a:cubicBezTo>
                  <a:cubicBezTo>
                    <a:pt x="1" y="199"/>
                    <a:pt x="1" y="287"/>
                    <a:pt x="67" y="353"/>
                  </a:cubicBezTo>
                  <a:cubicBezTo>
                    <a:pt x="89" y="375"/>
                    <a:pt x="132" y="397"/>
                    <a:pt x="154" y="397"/>
                  </a:cubicBezTo>
                  <a:cubicBezTo>
                    <a:pt x="176" y="397"/>
                    <a:pt x="198" y="375"/>
                    <a:pt x="220" y="375"/>
                  </a:cubicBezTo>
                  <a:cubicBezTo>
                    <a:pt x="606" y="307"/>
                    <a:pt x="6241" y="282"/>
                    <a:pt x="14087" y="282"/>
                  </a:cubicBezTo>
                  <a:cubicBezTo>
                    <a:pt x="26396" y="282"/>
                    <a:pt x="44145" y="344"/>
                    <a:pt x="55602" y="397"/>
                  </a:cubicBezTo>
                  <a:cubicBezTo>
                    <a:pt x="55690" y="397"/>
                    <a:pt x="55756" y="331"/>
                    <a:pt x="55756" y="243"/>
                  </a:cubicBezTo>
                  <a:cubicBezTo>
                    <a:pt x="55756" y="177"/>
                    <a:pt x="55690" y="111"/>
                    <a:pt x="55602" y="111"/>
                  </a:cubicBezTo>
                  <a:cubicBezTo>
                    <a:pt x="42232" y="53"/>
                    <a:pt x="27488" y="1"/>
                    <a:pt x="165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6" name="Google Shape;1466;p71"/>
            <p:cNvSpPr/>
            <p:nvPr/>
          </p:nvSpPr>
          <p:spPr>
            <a:xfrm>
              <a:off x="6746484" y="3784518"/>
              <a:ext cx="1431037" cy="12700"/>
            </a:xfrm>
            <a:custGeom>
              <a:avLst/>
              <a:gdLst/>
              <a:ahLst/>
              <a:cxnLst/>
              <a:rect l="l" t="t" r="r" b="b"/>
              <a:pathLst>
                <a:path w="42142" h="374" extrusionOk="0">
                  <a:moveTo>
                    <a:pt x="13258" y="1"/>
                  </a:moveTo>
                  <a:cubicBezTo>
                    <a:pt x="4571" y="1"/>
                    <a:pt x="152" y="46"/>
                    <a:pt x="66" y="131"/>
                  </a:cubicBezTo>
                  <a:cubicBezTo>
                    <a:pt x="0" y="175"/>
                    <a:pt x="0" y="263"/>
                    <a:pt x="66" y="329"/>
                  </a:cubicBezTo>
                  <a:cubicBezTo>
                    <a:pt x="82" y="345"/>
                    <a:pt x="119" y="360"/>
                    <a:pt x="155" y="360"/>
                  </a:cubicBezTo>
                  <a:cubicBezTo>
                    <a:pt x="170" y="360"/>
                    <a:pt x="185" y="358"/>
                    <a:pt x="198" y="351"/>
                  </a:cubicBezTo>
                  <a:cubicBezTo>
                    <a:pt x="515" y="301"/>
                    <a:pt x="4566" y="283"/>
                    <a:pt x="10244" y="283"/>
                  </a:cubicBezTo>
                  <a:cubicBezTo>
                    <a:pt x="19547" y="283"/>
                    <a:pt x="33218" y="332"/>
                    <a:pt x="41987" y="373"/>
                  </a:cubicBezTo>
                  <a:cubicBezTo>
                    <a:pt x="42075" y="373"/>
                    <a:pt x="42141" y="307"/>
                    <a:pt x="42141" y="219"/>
                  </a:cubicBezTo>
                  <a:cubicBezTo>
                    <a:pt x="42141" y="153"/>
                    <a:pt x="42075" y="87"/>
                    <a:pt x="41987" y="87"/>
                  </a:cubicBezTo>
                  <a:cubicBezTo>
                    <a:pt x="29742" y="29"/>
                    <a:pt x="20155" y="1"/>
                    <a:pt x="132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7" name="Google Shape;1467;p71"/>
            <p:cNvSpPr/>
            <p:nvPr/>
          </p:nvSpPr>
          <p:spPr>
            <a:xfrm>
              <a:off x="7670332" y="3670218"/>
              <a:ext cx="170331" cy="209891"/>
            </a:xfrm>
            <a:custGeom>
              <a:avLst/>
              <a:gdLst/>
              <a:ahLst/>
              <a:cxnLst/>
              <a:rect l="l" t="t" r="r" b="b"/>
              <a:pathLst>
                <a:path w="5016" h="6181" extrusionOk="0">
                  <a:moveTo>
                    <a:pt x="1" y="0"/>
                  </a:moveTo>
                  <a:lnTo>
                    <a:pt x="1" y="6181"/>
                  </a:lnTo>
                  <a:lnTo>
                    <a:pt x="2574" y="3607"/>
                  </a:lnTo>
                  <a:lnTo>
                    <a:pt x="5016" y="6049"/>
                  </a:lnTo>
                  <a:lnTo>
                    <a:pt x="5016" y="2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8" name="Google Shape;1468;p71"/>
            <p:cNvSpPr/>
            <p:nvPr/>
          </p:nvSpPr>
          <p:spPr>
            <a:xfrm>
              <a:off x="7665849" y="3665735"/>
              <a:ext cx="179296" cy="218856"/>
            </a:xfrm>
            <a:custGeom>
              <a:avLst/>
              <a:gdLst/>
              <a:ahLst/>
              <a:cxnLst/>
              <a:rect l="l" t="t" r="r" b="b"/>
              <a:pathLst>
                <a:path w="5280" h="6445" extrusionOk="0">
                  <a:moveTo>
                    <a:pt x="5016" y="286"/>
                  </a:moveTo>
                  <a:lnTo>
                    <a:pt x="5016" y="5851"/>
                  </a:lnTo>
                  <a:lnTo>
                    <a:pt x="2794" y="3629"/>
                  </a:lnTo>
                  <a:cubicBezTo>
                    <a:pt x="2772" y="3607"/>
                    <a:pt x="2739" y="3596"/>
                    <a:pt x="2704" y="3596"/>
                  </a:cubicBezTo>
                  <a:cubicBezTo>
                    <a:pt x="2668" y="3596"/>
                    <a:pt x="2629" y="3607"/>
                    <a:pt x="2596" y="3629"/>
                  </a:cubicBezTo>
                  <a:lnTo>
                    <a:pt x="265" y="5983"/>
                  </a:lnTo>
                  <a:lnTo>
                    <a:pt x="265" y="286"/>
                  </a:lnTo>
                  <a:close/>
                  <a:moveTo>
                    <a:pt x="133" y="0"/>
                  </a:moveTo>
                  <a:cubicBezTo>
                    <a:pt x="89" y="0"/>
                    <a:pt x="67" y="22"/>
                    <a:pt x="23" y="44"/>
                  </a:cubicBezTo>
                  <a:cubicBezTo>
                    <a:pt x="1" y="66"/>
                    <a:pt x="1" y="110"/>
                    <a:pt x="1" y="132"/>
                  </a:cubicBezTo>
                  <a:lnTo>
                    <a:pt x="1" y="6313"/>
                  </a:lnTo>
                  <a:cubicBezTo>
                    <a:pt x="1" y="6357"/>
                    <a:pt x="23" y="6423"/>
                    <a:pt x="67" y="6445"/>
                  </a:cubicBezTo>
                  <a:lnTo>
                    <a:pt x="133" y="6445"/>
                  </a:lnTo>
                  <a:cubicBezTo>
                    <a:pt x="155" y="6445"/>
                    <a:pt x="199" y="6423"/>
                    <a:pt x="221" y="6401"/>
                  </a:cubicBezTo>
                  <a:lnTo>
                    <a:pt x="2706" y="3915"/>
                  </a:lnTo>
                  <a:lnTo>
                    <a:pt x="5060" y="6269"/>
                  </a:lnTo>
                  <a:cubicBezTo>
                    <a:pt x="5092" y="6301"/>
                    <a:pt x="5124" y="6321"/>
                    <a:pt x="5165" y="6321"/>
                  </a:cubicBezTo>
                  <a:cubicBezTo>
                    <a:pt x="5180" y="6321"/>
                    <a:pt x="5196" y="6319"/>
                    <a:pt x="5214" y="6313"/>
                  </a:cubicBezTo>
                  <a:cubicBezTo>
                    <a:pt x="5258" y="6291"/>
                    <a:pt x="5280" y="6247"/>
                    <a:pt x="5280" y="6181"/>
                  </a:cubicBezTo>
                  <a:lnTo>
                    <a:pt x="5280" y="154"/>
                  </a:lnTo>
                  <a:cubicBezTo>
                    <a:pt x="5280" y="88"/>
                    <a:pt x="5236" y="22"/>
                    <a:pt x="5148" y="22"/>
                  </a:cubicBezTo>
                  <a:lnTo>
                    <a:pt x="1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9" name="Google Shape;1469;p71"/>
            <p:cNvSpPr/>
            <p:nvPr/>
          </p:nvSpPr>
          <p:spPr>
            <a:xfrm>
              <a:off x="7704697" y="2788171"/>
              <a:ext cx="177054" cy="284564"/>
            </a:xfrm>
            <a:custGeom>
              <a:avLst/>
              <a:gdLst/>
              <a:ahLst/>
              <a:cxnLst/>
              <a:rect l="l" t="t" r="r" b="b"/>
              <a:pathLst>
                <a:path w="5214" h="8380" extrusionOk="0">
                  <a:moveTo>
                    <a:pt x="1" y="0"/>
                  </a:moveTo>
                  <a:cubicBezTo>
                    <a:pt x="1738" y="0"/>
                    <a:pt x="3168" y="1408"/>
                    <a:pt x="3168" y="3167"/>
                  </a:cubicBezTo>
                  <a:lnTo>
                    <a:pt x="3168" y="5213"/>
                  </a:lnTo>
                  <a:cubicBezTo>
                    <a:pt x="3168" y="6972"/>
                    <a:pt x="1738" y="8380"/>
                    <a:pt x="1" y="8380"/>
                  </a:cubicBezTo>
                  <a:lnTo>
                    <a:pt x="2046" y="8380"/>
                  </a:lnTo>
                  <a:cubicBezTo>
                    <a:pt x="3784" y="8380"/>
                    <a:pt x="5213" y="6972"/>
                    <a:pt x="5213" y="5213"/>
                  </a:cubicBezTo>
                  <a:lnTo>
                    <a:pt x="5213" y="3167"/>
                  </a:lnTo>
                  <a:cubicBezTo>
                    <a:pt x="5213" y="1408"/>
                    <a:pt x="3784" y="0"/>
                    <a:pt x="204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0" name="Google Shape;1470;p71"/>
            <p:cNvSpPr/>
            <p:nvPr/>
          </p:nvSpPr>
          <p:spPr>
            <a:xfrm>
              <a:off x="7704697" y="2783689"/>
              <a:ext cx="181537" cy="293529"/>
            </a:xfrm>
            <a:custGeom>
              <a:avLst/>
              <a:gdLst/>
              <a:ahLst/>
              <a:cxnLst/>
              <a:rect l="l" t="t" r="r" b="b"/>
              <a:pathLst>
                <a:path w="5346" h="8644" extrusionOk="0">
                  <a:moveTo>
                    <a:pt x="2046" y="264"/>
                  </a:moveTo>
                  <a:cubicBezTo>
                    <a:pt x="3718" y="264"/>
                    <a:pt x="5081" y="1628"/>
                    <a:pt x="5081" y="3299"/>
                  </a:cubicBezTo>
                  <a:lnTo>
                    <a:pt x="5081" y="5345"/>
                  </a:lnTo>
                  <a:cubicBezTo>
                    <a:pt x="5081" y="7016"/>
                    <a:pt x="3718" y="8380"/>
                    <a:pt x="2046" y="8380"/>
                  </a:cubicBezTo>
                  <a:lnTo>
                    <a:pt x="1320" y="8380"/>
                  </a:lnTo>
                  <a:cubicBezTo>
                    <a:pt x="2486" y="7874"/>
                    <a:pt x="3300" y="6708"/>
                    <a:pt x="3300" y="5345"/>
                  </a:cubicBezTo>
                  <a:lnTo>
                    <a:pt x="3300" y="3299"/>
                  </a:lnTo>
                  <a:cubicBezTo>
                    <a:pt x="3300" y="1936"/>
                    <a:pt x="2486" y="770"/>
                    <a:pt x="1320" y="264"/>
                  </a:cubicBezTo>
                  <a:close/>
                  <a:moveTo>
                    <a:pt x="1" y="0"/>
                  </a:moveTo>
                  <a:lnTo>
                    <a:pt x="1" y="264"/>
                  </a:lnTo>
                  <a:cubicBezTo>
                    <a:pt x="1672" y="264"/>
                    <a:pt x="3014" y="1628"/>
                    <a:pt x="3014" y="3299"/>
                  </a:cubicBezTo>
                  <a:lnTo>
                    <a:pt x="3014" y="5345"/>
                  </a:lnTo>
                  <a:cubicBezTo>
                    <a:pt x="3014" y="7016"/>
                    <a:pt x="1672" y="8380"/>
                    <a:pt x="1" y="8380"/>
                  </a:cubicBezTo>
                  <a:lnTo>
                    <a:pt x="1" y="8644"/>
                  </a:lnTo>
                  <a:lnTo>
                    <a:pt x="2046" y="8644"/>
                  </a:lnTo>
                  <a:cubicBezTo>
                    <a:pt x="3872" y="8644"/>
                    <a:pt x="5345" y="7170"/>
                    <a:pt x="5345" y="5345"/>
                  </a:cubicBezTo>
                  <a:lnTo>
                    <a:pt x="5345" y="3299"/>
                  </a:lnTo>
                  <a:cubicBezTo>
                    <a:pt x="5345" y="1474"/>
                    <a:pt x="3872" y="0"/>
                    <a:pt x="20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1" name="Google Shape;1471;p71"/>
            <p:cNvSpPr/>
            <p:nvPr/>
          </p:nvSpPr>
          <p:spPr>
            <a:xfrm>
              <a:off x="7622553" y="2788171"/>
              <a:ext cx="189721" cy="284564"/>
            </a:xfrm>
            <a:custGeom>
              <a:avLst/>
              <a:gdLst/>
              <a:ahLst/>
              <a:cxnLst/>
              <a:rect l="l" t="t" r="r" b="b"/>
              <a:pathLst>
                <a:path w="5587" h="8380" extrusionOk="0">
                  <a:moveTo>
                    <a:pt x="0" y="0"/>
                  </a:moveTo>
                  <a:cubicBezTo>
                    <a:pt x="1738" y="0"/>
                    <a:pt x="3168" y="1408"/>
                    <a:pt x="3168" y="3167"/>
                  </a:cubicBezTo>
                  <a:lnTo>
                    <a:pt x="3168" y="5213"/>
                  </a:lnTo>
                  <a:cubicBezTo>
                    <a:pt x="3168" y="6972"/>
                    <a:pt x="1738" y="8380"/>
                    <a:pt x="0" y="8380"/>
                  </a:cubicBezTo>
                  <a:lnTo>
                    <a:pt x="2420" y="8380"/>
                  </a:lnTo>
                  <a:cubicBezTo>
                    <a:pt x="4157" y="8380"/>
                    <a:pt x="5587" y="6972"/>
                    <a:pt x="5587" y="5213"/>
                  </a:cubicBezTo>
                  <a:lnTo>
                    <a:pt x="5587" y="3167"/>
                  </a:lnTo>
                  <a:cubicBezTo>
                    <a:pt x="5587" y="1408"/>
                    <a:pt x="4157" y="0"/>
                    <a:pt x="24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2" name="Google Shape;1472;p71"/>
            <p:cNvSpPr/>
            <p:nvPr/>
          </p:nvSpPr>
          <p:spPr>
            <a:xfrm>
              <a:off x="7622553" y="2783689"/>
              <a:ext cx="194203" cy="293529"/>
            </a:xfrm>
            <a:custGeom>
              <a:avLst/>
              <a:gdLst/>
              <a:ahLst/>
              <a:cxnLst/>
              <a:rect l="l" t="t" r="r" b="b"/>
              <a:pathLst>
                <a:path w="5719" h="8644" extrusionOk="0">
                  <a:moveTo>
                    <a:pt x="2420" y="264"/>
                  </a:moveTo>
                  <a:cubicBezTo>
                    <a:pt x="4091" y="264"/>
                    <a:pt x="5433" y="1628"/>
                    <a:pt x="5433" y="3299"/>
                  </a:cubicBezTo>
                  <a:lnTo>
                    <a:pt x="5433" y="5345"/>
                  </a:lnTo>
                  <a:cubicBezTo>
                    <a:pt x="5433" y="7016"/>
                    <a:pt x="4091" y="8380"/>
                    <a:pt x="2420" y="8380"/>
                  </a:cubicBezTo>
                  <a:lnTo>
                    <a:pt x="1320" y="8380"/>
                  </a:lnTo>
                  <a:cubicBezTo>
                    <a:pt x="2486" y="7874"/>
                    <a:pt x="3299" y="6708"/>
                    <a:pt x="3299" y="5345"/>
                  </a:cubicBezTo>
                  <a:lnTo>
                    <a:pt x="3299" y="3299"/>
                  </a:lnTo>
                  <a:cubicBezTo>
                    <a:pt x="3299" y="1936"/>
                    <a:pt x="2486" y="770"/>
                    <a:pt x="1320" y="264"/>
                  </a:cubicBezTo>
                  <a:close/>
                  <a:moveTo>
                    <a:pt x="0" y="0"/>
                  </a:moveTo>
                  <a:lnTo>
                    <a:pt x="0" y="264"/>
                  </a:lnTo>
                  <a:cubicBezTo>
                    <a:pt x="1672" y="264"/>
                    <a:pt x="3036" y="1628"/>
                    <a:pt x="3036" y="3299"/>
                  </a:cubicBezTo>
                  <a:lnTo>
                    <a:pt x="3036" y="5345"/>
                  </a:lnTo>
                  <a:cubicBezTo>
                    <a:pt x="3036" y="7016"/>
                    <a:pt x="1672" y="8380"/>
                    <a:pt x="0" y="8380"/>
                  </a:cubicBezTo>
                  <a:lnTo>
                    <a:pt x="0" y="8644"/>
                  </a:lnTo>
                  <a:lnTo>
                    <a:pt x="2420" y="8644"/>
                  </a:lnTo>
                  <a:cubicBezTo>
                    <a:pt x="4223" y="8644"/>
                    <a:pt x="5719" y="7170"/>
                    <a:pt x="5719" y="5345"/>
                  </a:cubicBezTo>
                  <a:lnTo>
                    <a:pt x="5719" y="3299"/>
                  </a:lnTo>
                  <a:cubicBezTo>
                    <a:pt x="5719" y="1474"/>
                    <a:pt x="4223" y="0"/>
                    <a:pt x="24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3" name="Google Shape;1473;p71"/>
            <p:cNvSpPr/>
            <p:nvPr/>
          </p:nvSpPr>
          <p:spPr>
            <a:xfrm>
              <a:off x="7519492" y="2788171"/>
              <a:ext cx="210638" cy="284564"/>
            </a:xfrm>
            <a:custGeom>
              <a:avLst/>
              <a:gdLst/>
              <a:ahLst/>
              <a:cxnLst/>
              <a:rect l="l" t="t" r="r" b="b"/>
              <a:pathLst>
                <a:path w="6203" h="8380" extrusionOk="0">
                  <a:moveTo>
                    <a:pt x="0" y="0"/>
                  </a:moveTo>
                  <a:cubicBezTo>
                    <a:pt x="1936" y="0"/>
                    <a:pt x="3519" y="1276"/>
                    <a:pt x="3519" y="2837"/>
                  </a:cubicBezTo>
                  <a:lnTo>
                    <a:pt x="3519" y="5543"/>
                  </a:lnTo>
                  <a:cubicBezTo>
                    <a:pt x="3519" y="7104"/>
                    <a:pt x="1936" y="8380"/>
                    <a:pt x="0" y="8380"/>
                  </a:cubicBezTo>
                  <a:lnTo>
                    <a:pt x="3035" y="8380"/>
                  </a:lnTo>
                  <a:cubicBezTo>
                    <a:pt x="4773" y="8380"/>
                    <a:pt x="6203" y="6972"/>
                    <a:pt x="6203" y="5213"/>
                  </a:cubicBezTo>
                  <a:lnTo>
                    <a:pt x="6203" y="3167"/>
                  </a:lnTo>
                  <a:cubicBezTo>
                    <a:pt x="6203" y="1408"/>
                    <a:pt x="4773" y="0"/>
                    <a:pt x="303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4" name="Google Shape;1474;p71"/>
            <p:cNvSpPr/>
            <p:nvPr/>
          </p:nvSpPr>
          <p:spPr>
            <a:xfrm>
              <a:off x="7519492" y="2783689"/>
              <a:ext cx="215121" cy="293529"/>
            </a:xfrm>
            <a:custGeom>
              <a:avLst/>
              <a:gdLst/>
              <a:ahLst/>
              <a:cxnLst/>
              <a:rect l="l" t="t" r="r" b="b"/>
              <a:pathLst>
                <a:path w="6335" h="8644" extrusionOk="0">
                  <a:moveTo>
                    <a:pt x="3035" y="264"/>
                  </a:moveTo>
                  <a:cubicBezTo>
                    <a:pt x="4707" y="264"/>
                    <a:pt x="6071" y="1628"/>
                    <a:pt x="6071" y="3299"/>
                  </a:cubicBezTo>
                  <a:lnTo>
                    <a:pt x="6071" y="5345"/>
                  </a:lnTo>
                  <a:cubicBezTo>
                    <a:pt x="6071" y="7016"/>
                    <a:pt x="4707" y="8380"/>
                    <a:pt x="3035" y="8380"/>
                  </a:cubicBezTo>
                  <a:lnTo>
                    <a:pt x="1540" y="8380"/>
                  </a:lnTo>
                  <a:cubicBezTo>
                    <a:pt x="2793" y="7896"/>
                    <a:pt x="3673" y="6862"/>
                    <a:pt x="3673" y="5675"/>
                  </a:cubicBezTo>
                  <a:lnTo>
                    <a:pt x="3673" y="2969"/>
                  </a:lnTo>
                  <a:cubicBezTo>
                    <a:pt x="3673" y="1782"/>
                    <a:pt x="2793" y="748"/>
                    <a:pt x="1540" y="264"/>
                  </a:cubicBezTo>
                  <a:close/>
                  <a:moveTo>
                    <a:pt x="0" y="0"/>
                  </a:moveTo>
                  <a:lnTo>
                    <a:pt x="0" y="264"/>
                  </a:lnTo>
                  <a:cubicBezTo>
                    <a:pt x="1870" y="264"/>
                    <a:pt x="3387" y="1474"/>
                    <a:pt x="3387" y="2969"/>
                  </a:cubicBezTo>
                  <a:lnTo>
                    <a:pt x="3387" y="5675"/>
                  </a:lnTo>
                  <a:cubicBezTo>
                    <a:pt x="3387" y="7170"/>
                    <a:pt x="1870" y="8380"/>
                    <a:pt x="0" y="8380"/>
                  </a:cubicBezTo>
                  <a:lnTo>
                    <a:pt x="0" y="8644"/>
                  </a:lnTo>
                  <a:lnTo>
                    <a:pt x="3035" y="8644"/>
                  </a:lnTo>
                  <a:cubicBezTo>
                    <a:pt x="4861" y="8644"/>
                    <a:pt x="6334" y="7170"/>
                    <a:pt x="6334" y="5345"/>
                  </a:cubicBezTo>
                  <a:lnTo>
                    <a:pt x="6334" y="3299"/>
                  </a:lnTo>
                  <a:cubicBezTo>
                    <a:pt x="6334" y="1474"/>
                    <a:pt x="4861" y="0"/>
                    <a:pt x="30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5" name="Google Shape;1475;p71"/>
            <p:cNvSpPr/>
            <p:nvPr/>
          </p:nvSpPr>
          <p:spPr>
            <a:xfrm>
              <a:off x="5905492" y="2788171"/>
              <a:ext cx="1733530" cy="284564"/>
            </a:xfrm>
            <a:custGeom>
              <a:avLst/>
              <a:gdLst/>
              <a:ahLst/>
              <a:cxnLst/>
              <a:rect l="l" t="t" r="r" b="b"/>
              <a:pathLst>
                <a:path w="51050" h="8380" extrusionOk="0">
                  <a:moveTo>
                    <a:pt x="0" y="0"/>
                  </a:moveTo>
                  <a:lnTo>
                    <a:pt x="0" y="1716"/>
                  </a:lnTo>
                  <a:lnTo>
                    <a:pt x="5521" y="1716"/>
                  </a:lnTo>
                  <a:lnTo>
                    <a:pt x="5521" y="6774"/>
                  </a:lnTo>
                  <a:lnTo>
                    <a:pt x="0" y="6774"/>
                  </a:lnTo>
                  <a:lnTo>
                    <a:pt x="0" y="8380"/>
                  </a:lnTo>
                  <a:lnTo>
                    <a:pt x="47530" y="8380"/>
                  </a:lnTo>
                  <a:cubicBezTo>
                    <a:pt x="49466" y="8380"/>
                    <a:pt x="51049" y="7104"/>
                    <a:pt x="51049" y="5543"/>
                  </a:cubicBezTo>
                  <a:lnTo>
                    <a:pt x="51049" y="2837"/>
                  </a:lnTo>
                  <a:cubicBezTo>
                    <a:pt x="51049" y="1276"/>
                    <a:pt x="49466" y="0"/>
                    <a:pt x="4753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6" name="Google Shape;1476;p71"/>
            <p:cNvSpPr/>
            <p:nvPr/>
          </p:nvSpPr>
          <p:spPr>
            <a:xfrm>
              <a:off x="5901010" y="2783689"/>
              <a:ext cx="1743242" cy="293529"/>
            </a:xfrm>
            <a:custGeom>
              <a:avLst/>
              <a:gdLst/>
              <a:ahLst/>
              <a:cxnLst/>
              <a:rect l="l" t="t" r="r" b="b"/>
              <a:pathLst>
                <a:path w="51336" h="8644" extrusionOk="0">
                  <a:moveTo>
                    <a:pt x="47662" y="264"/>
                  </a:moveTo>
                  <a:cubicBezTo>
                    <a:pt x="49532" y="264"/>
                    <a:pt x="51049" y="1474"/>
                    <a:pt x="51049" y="2969"/>
                  </a:cubicBezTo>
                  <a:lnTo>
                    <a:pt x="51049" y="5675"/>
                  </a:lnTo>
                  <a:cubicBezTo>
                    <a:pt x="51049" y="7170"/>
                    <a:pt x="49532" y="8380"/>
                    <a:pt x="47662" y="8380"/>
                  </a:cubicBezTo>
                  <a:lnTo>
                    <a:pt x="286" y="8380"/>
                  </a:lnTo>
                  <a:lnTo>
                    <a:pt x="286" y="7038"/>
                  </a:lnTo>
                  <a:lnTo>
                    <a:pt x="5807" y="7038"/>
                  </a:lnTo>
                  <a:lnTo>
                    <a:pt x="5807" y="1716"/>
                  </a:lnTo>
                  <a:lnTo>
                    <a:pt x="286" y="1716"/>
                  </a:lnTo>
                  <a:lnTo>
                    <a:pt x="286" y="264"/>
                  </a:lnTo>
                  <a:close/>
                  <a:moveTo>
                    <a:pt x="0" y="0"/>
                  </a:moveTo>
                  <a:lnTo>
                    <a:pt x="0" y="1980"/>
                  </a:lnTo>
                  <a:lnTo>
                    <a:pt x="5521" y="1980"/>
                  </a:lnTo>
                  <a:lnTo>
                    <a:pt x="5521" y="6752"/>
                  </a:lnTo>
                  <a:lnTo>
                    <a:pt x="0" y="6752"/>
                  </a:lnTo>
                  <a:lnTo>
                    <a:pt x="0" y="8644"/>
                  </a:lnTo>
                  <a:lnTo>
                    <a:pt x="47662" y="8644"/>
                  </a:lnTo>
                  <a:cubicBezTo>
                    <a:pt x="49686" y="8644"/>
                    <a:pt x="51335" y="7324"/>
                    <a:pt x="51335" y="5675"/>
                  </a:cubicBezTo>
                  <a:lnTo>
                    <a:pt x="51335" y="2969"/>
                  </a:lnTo>
                  <a:cubicBezTo>
                    <a:pt x="51335" y="1320"/>
                    <a:pt x="49686" y="0"/>
                    <a:pt x="476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71"/>
            <p:cNvSpPr/>
            <p:nvPr/>
          </p:nvSpPr>
          <p:spPr>
            <a:xfrm>
              <a:off x="5996600" y="2846409"/>
              <a:ext cx="96371" cy="171825"/>
            </a:xfrm>
            <a:custGeom>
              <a:avLst/>
              <a:gdLst/>
              <a:ahLst/>
              <a:cxnLst/>
              <a:rect l="l" t="t" r="r" b="b"/>
              <a:pathLst>
                <a:path w="2838" h="5060" extrusionOk="0">
                  <a:moveTo>
                    <a:pt x="1" y="1"/>
                  </a:moveTo>
                  <a:lnTo>
                    <a:pt x="1" y="5059"/>
                  </a:lnTo>
                  <a:lnTo>
                    <a:pt x="2838" y="5059"/>
                  </a:lnTo>
                  <a:lnTo>
                    <a:pt x="2838" y="1"/>
                  </a:lnTo>
                  <a:close/>
                </a:path>
              </a:pathLst>
            </a:custGeom>
            <a:solidFill>
              <a:srgbClr val="6C7C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p71"/>
            <p:cNvSpPr/>
            <p:nvPr/>
          </p:nvSpPr>
          <p:spPr>
            <a:xfrm>
              <a:off x="5992118" y="2841926"/>
              <a:ext cx="106083" cy="180790"/>
            </a:xfrm>
            <a:custGeom>
              <a:avLst/>
              <a:gdLst/>
              <a:ahLst/>
              <a:cxnLst/>
              <a:rect l="l" t="t" r="r" b="b"/>
              <a:pathLst>
                <a:path w="3124" h="5324" extrusionOk="0">
                  <a:moveTo>
                    <a:pt x="2838" y="265"/>
                  </a:moveTo>
                  <a:lnTo>
                    <a:pt x="2838" y="5037"/>
                  </a:lnTo>
                  <a:lnTo>
                    <a:pt x="265" y="5037"/>
                  </a:lnTo>
                  <a:lnTo>
                    <a:pt x="265" y="265"/>
                  </a:lnTo>
                  <a:close/>
                  <a:moveTo>
                    <a:pt x="1" y="1"/>
                  </a:moveTo>
                  <a:lnTo>
                    <a:pt x="1" y="5323"/>
                  </a:lnTo>
                  <a:lnTo>
                    <a:pt x="3124" y="5323"/>
                  </a:lnTo>
                  <a:lnTo>
                    <a:pt x="3124" y="1"/>
                  </a:lnTo>
                  <a:close/>
                </a:path>
              </a:pathLst>
            </a:custGeom>
            <a:solidFill>
              <a:srgbClr val="6B1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" name="Google Shape;1479;p71"/>
            <p:cNvSpPr/>
            <p:nvPr/>
          </p:nvSpPr>
          <p:spPr>
            <a:xfrm>
              <a:off x="5965224" y="2846409"/>
              <a:ext cx="1529650" cy="171825"/>
            </a:xfrm>
            <a:custGeom>
              <a:avLst/>
              <a:gdLst/>
              <a:ahLst/>
              <a:cxnLst/>
              <a:rect l="l" t="t" r="r" b="b"/>
              <a:pathLst>
                <a:path w="45046" h="5060" extrusionOk="0">
                  <a:moveTo>
                    <a:pt x="1" y="1"/>
                  </a:moveTo>
                  <a:lnTo>
                    <a:pt x="1" y="5059"/>
                  </a:lnTo>
                  <a:lnTo>
                    <a:pt x="42516" y="5059"/>
                  </a:lnTo>
                  <a:cubicBezTo>
                    <a:pt x="43924" y="5059"/>
                    <a:pt x="45045" y="3916"/>
                    <a:pt x="45045" y="2530"/>
                  </a:cubicBezTo>
                  <a:cubicBezTo>
                    <a:pt x="45045" y="1122"/>
                    <a:pt x="43924" y="1"/>
                    <a:pt x="425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" name="Google Shape;1480;p71"/>
            <p:cNvSpPr/>
            <p:nvPr/>
          </p:nvSpPr>
          <p:spPr>
            <a:xfrm>
              <a:off x="5960028" y="2841926"/>
              <a:ext cx="1540074" cy="180790"/>
            </a:xfrm>
            <a:custGeom>
              <a:avLst/>
              <a:gdLst/>
              <a:ahLst/>
              <a:cxnLst/>
              <a:rect l="l" t="t" r="r" b="b"/>
              <a:pathLst>
                <a:path w="45353" h="5324" extrusionOk="0">
                  <a:moveTo>
                    <a:pt x="42669" y="265"/>
                  </a:moveTo>
                  <a:cubicBezTo>
                    <a:pt x="43989" y="265"/>
                    <a:pt x="45066" y="1342"/>
                    <a:pt x="45066" y="2662"/>
                  </a:cubicBezTo>
                  <a:cubicBezTo>
                    <a:pt x="45066" y="3982"/>
                    <a:pt x="43989" y="5037"/>
                    <a:pt x="42669" y="5037"/>
                  </a:cubicBezTo>
                  <a:lnTo>
                    <a:pt x="286" y="5037"/>
                  </a:lnTo>
                  <a:lnTo>
                    <a:pt x="286" y="265"/>
                  </a:lnTo>
                  <a:close/>
                  <a:moveTo>
                    <a:pt x="154" y="1"/>
                  </a:moveTo>
                  <a:cubicBezTo>
                    <a:pt x="66" y="1"/>
                    <a:pt x="0" y="45"/>
                    <a:pt x="0" y="133"/>
                  </a:cubicBezTo>
                  <a:lnTo>
                    <a:pt x="0" y="5191"/>
                  </a:lnTo>
                  <a:cubicBezTo>
                    <a:pt x="0" y="5257"/>
                    <a:pt x="66" y="5323"/>
                    <a:pt x="154" y="5323"/>
                  </a:cubicBezTo>
                  <a:lnTo>
                    <a:pt x="42669" y="5323"/>
                  </a:lnTo>
                  <a:cubicBezTo>
                    <a:pt x="44143" y="5323"/>
                    <a:pt x="45352" y="4136"/>
                    <a:pt x="45352" y="2662"/>
                  </a:cubicBezTo>
                  <a:cubicBezTo>
                    <a:pt x="45352" y="1188"/>
                    <a:pt x="44143" y="1"/>
                    <a:pt x="426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1" name="Google Shape;1481;p71"/>
            <p:cNvSpPr/>
            <p:nvPr/>
          </p:nvSpPr>
          <p:spPr>
            <a:xfrm>
              <a:off x="5971947" y="2877038"/>
              <a:ext cx="1425094" cy="112807"/>
            </a:xfrm>
            <a:custGeom>
              <a:avLst/>
              <a:gdLst/>
              <a:ahLst/>
              <a:cxnLst/>
              <a:rect l="l" t="t" r="r" b="b"/>
              <a:pathLst>
                <a:path w="41967" h="3322" extrusionOk="0">
                  <a:moveTo>
                    <a:pt x="221" y="0"/>
                  </a:moveTo>
                  <a:cubicBezTo>
                    <a:pt x="89" y="0"/>
                    <a:pt x="1" y="88"/>
                    <a:pt x="1" y="220"/>
                  </a:cubicBezTo>
                  <a:lnTo>
                    <a:pt x="1" y="3102"/>
                  </a:lnTo>
                  <a:cubicBezTo>
                    <a:pt x="1" y="3234"/>
                    <a:pt x="89" y="3321"/>
                    <a:pt x="221" y="3321"/>
                  </a:cubicBezTo>
                  <a:lnTo>
                    <a:pt x="40294" y="3321"/>
                  </a:lnTo>
                  <a:cubicBezTo>
                    <a:pt x="41218" y="3321"/>
                    <a:pt x="41966" y="2574"/>
                    <a:pt x="41966" y="1650"/>
                  </a:cubicBezTo>
                  <a:cubicBezTo>
                    <a:pt x="41966" y="726"/>
                    <a:pt x="41218" y="0"/>
                    <a:pt x="4029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2" name="Google Shape;1482;p71"/>
            <p:cNvSpPr/>
            <p:nvPr/>
          </p:nvSpPr>
          <p:spPr>
            <a:xfrm>
              <a:off x="5960028" y="2968893"/>
              <a:ext cx="1309299" cy="11240"/>
            </a:xfrm>
            <a:custGeom>
              <a:avLst/>
              <a:gdLst/>
              <a:ahLst/>
              <a:cxnLst/>
              <a:rect l="l" t="t" r="r" b="b"/>
              <a:pathLst>
                <a:path w="38557" h="331" extrusionOk="0">
                  <a:moveTo>
                    <a:pt x="154" y="1"/>
                  </a:moveTo>
                  <a:cubicBezTo>
                    <a:pt x="66" y="1"/>
                    <a:pt x="0" y="67"/>
                    <a:pt x="0" y="133"/>
                  </a:cubicBezTo>
                  <a:cubicBezTo>
                    <a:pt x="0" y="221"/>
                    <a:pt x="66" y="287"/>
                    <a:pt x="154" y="287"/>
                  </a:cubicBezTo>
                  <a:cubicBezTo>
                    <a:pt x="11569" y="309"/>
                    <a:pt x="20477" y="331"/>
                    <a:pt x="26811" y="331"/>
                  </a:cubicBezTo>
                  <a:cubicBezTo>
                    <a:pt x="34487" y="331"/>
                    <a:pt x="38402" y="309"/>
                    <a:pt x="38490" y="243"/>
                  </a:cubicBezTo>
                  <a:cubicBezTo>
                    <a:pt x="38556" y="199"/>
                    <a:pt x="38556" y="111"/>
                    <a:pt x="38512" y="67"/>
                  </a:cubicBezTo>
                  <a:cubicBezTo>
                    <a:pt x="38468" y="1"/>
                    <a:pt x="38424" y="1"/>
                    <a:pt x="38358" y="1"/>
                  </a:cubicBezTo>
                  <a:cubicBezTo>
                    <a:pt x="38064" y="45"/>
                    <a:pt x="33868" y="61"/>
                    <a:pt x="28121" y="61"/>
                  </a:cubicBezTo>
                  <a:cubicBezTo>
                    <a:pt x="19662" y="61"/>
                    <a:pt x="7841" y="27"/>
                    <a:pt x="1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" name="Google Shape;1483;p71"/>
            <p:cNvSpPr/>
            <p:nvPr/>
          </p:nvSpPr>
          <p:spPr>
            <a:xfrm>
              <a:off x="5960028" y="2901386"/>
              <a:ext cx="990370" cy="10798"/>
            </a:xfrm>
            <a:custGeom>
              <a:avLst/>
              <a:gdLst/>
              <a:ahLst/>
              <a:cxnLst/>
              <a:rect l="l" t="t" r="r" b="b"/>
              <a:pathLst>
                <a:path w="29165" h="318" extrusionOk="0">
                  <a:moveTo>
                    <a:pt x="29015" y="1"/>
                  </a:moveTo>
                  <a:cubicBezTo>
                    <a:pt x="29000" y="1"/>
                    <a:pt x="28984" y="3"/>
                    <a:pt x="28967" y="9"/>
                  </a:cubicBezTo>
                  <a:cubicBezTo>
                    <a:pt x="28725" y="35"/>
                    <a:pt x="25734" y="44"/>
                    <a:pt x="21600" y="44"/>
                  </a:cubicBezTo>
                  <a:cubicBezTo>
                    <a:pt x="15200" y="44"/>
                    <a:pt x="6061" y="23"/>
                    <a:pt x="154" y="9"/>
                  </a:cubicBezTo>
                  <a:cubicBezTo>
                    <a:pt x="66" y="9"/>
                    <a:pt x="0" y="53"/>
                    <a:pt x="0" y="141"/>
                  </a:cubicBezTo>
                  <a:cubicBezTo>
                    <a:pt x="0" y="207"/>
                    <a:pt x="66" y="273"/>
                    <a:pt x="154" y="273"/>
                  </a:cubicBezTo>
                  <a:cubicBezTo>
                    <a:pt x="9765" y="317"/>
                    <a:pt x="16188" y="317"/>
                    <a:pt x="20477" y="317"/>
                  </a:cubicBezTo>
                  <a:cubicBezTo>
                    <a:pt x="28988" y="317"/>
                    <a:pt x="29054" y="273"/>
                    <a:pt x="29098" y="251"/>
                  </a:cubicBezTo>
                  <a:cubicBezTo>
                    <a:pt x="29164" y="207"/>
                    <a:pt x="29164" y="119"/>
                    <a:pt x="29120" y="53"/>
                  </a:cubicBezTo>
                  <a:cubicBezTo>
                    <a:pt x="29088" y="21"/>
                    <a:pt x="29056" y="1"/>
                    <a:pt x="290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4" name="Google Shape;1484;p71"/>
            <p:cNvSpPr/>
            <p:nvPr/>
          </p:nvSpPr>
          <p:spPr>
            <a:xfrm>
              <a:off x="6118338" y="2907668"/>
              <a:ext cx="135219" cy="133725"/>
            </a:xfrm>
            <a:custGeom>
              <a:avLst/>
              <a:gdLst/>
              <a:ahLst/>
              <a:cxnLst/>
              <a:rect l="l" t="t" r="r" b="b"/>
              <a:pathLst>
                <a:path w="3982" h="3938" extrusionOk="0">
                  <a:moveTo>
                    <a:pt x="1" y="0"/>
                  </a:moveTo>
                  <a:lnTo>
                    <a:pt x="1" y="3937"/>
                  </a:lnTo>
                  <a:lnTo>
                    <a:pt x="2046" y="2310"/>
                  </a:lnTo>
                  <a:lnTo>
                    <a:pt x="3982" y="3871"/>
                  </a:lnTo>
                  <a:lnTo>
                    <a:pt x="3982" y="2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5" name="Google Shape;1485;p71"/>
            <p:cNvSpPr/>
            <p:nvPr/>
          </p:nvSpPr>
          <p:spPr>
            <a:xfrm>
              <a:off x="6113856" y="2903186"/>
              <a:ext cx="144931" cy="142689"/>
            </a:xfrm>
            <a:custGeom>
              <a:avLst/>
              <a:gdLst/>
              <a:ahLst/>
              <a:cxnLst/>
              <a:rect l="l" t="t" r="r" b="b"/>
              <a:pathLst>
                <a:path w="4268" h="4202" extrusionOk="0">
                  <a:moveTo>
                    <a:pt x="3982" y="286"/>
                  </a:moveTo>
                  <a:lnTo>
                    <a:pt x="3982" y="3695"/>
                  </a:lnTo>
                  <a:lnTo>
                    <a:pt x="2266" y="2332"/>
                  </a:lnTo>
                  <a:cubicBezTo>
                    <a:pt x="2244" y="2310"/>
                    <a:pt x="2211" y="2299"/>
                    <a:pt x="2178" y="2299"/>
                  </a:cubicBezTo>
                  <a:cubicBezTo>
                    <a:pt x="2145" y="2299"/>
                    <a:pt x="2112" y="2310"/>
                    <a:pt x="2090" y="2332"/>
                  </a:cubicBezTo>
                  <a:lnTo>
                    <a:pt x="287" y="3783"/>
                  </a:lnTo>
                  <a:lnTo>
                    <a:pt x="287" y="286"/>
                  </a:lnTo>
                  <a:close/>
                  <a:moveTo>
                    <a:pt x="133" y="0"/>
                  </a:moveTo>
                  <a:cubicBezTo>
                    <a:pt x="111" y="0"/>
                    <a:pt x="67" y="22"/>
                    <a:pt x="45" y="44"/>
                  </a:cubicBezTo>
                  <a:cubicBezTo>
                    <a:pt x="23" y="66"/>
                    <a:pt x="1" y="110"/>
                    <a:pt x="1" y="132"/>
                  </a:cubicBezTo>
                  <a:lnTo>
                    <a:pt x="1" y="4069"/>
                  </a:lnTo>
                  <a:cubicBezTo>
                    <a:pt x="1" y="4135"/>
                    <a:pt x="23" y="4179"/>
                    <a:pt x="89" y="4201"/>
                  </a:cubicBezTo>
                  <a:lnTo>
                    <a:pt x="133" y="4201"/>
                  </a:lnTo>
                  <a:cubicBezTo>
                    <a:pt x="177" y="4201"/>
                    <a:pt x="199" y="4201"/>
                    <a:pt x="221" y="4179"/>
                  </a:cubicBezTo>
                  <a:lnTo>
                    <a:pt x="2178" y="2617"/>
                  </a:lnTo>
                  <a:lnTo>
                    <a:pt x="4026" y="4091"/>
                  </a:lnTo>
                  <a:cubicBezTo>
                    <a:pt x="4052" y="4117"/>
                    <a:pt x="4085" y="4128"/>
                    <a:pt x="4117" y="4128"/>
                  </a:cubicBezTo>
                  <a:cubicBezTo>
                    <a:pt x="4140" y="4128"/>
                    <a:pt x="4162" y="4122"/>
                    <a:pt x="4180" y="4113"/>
                  </a:cubicBezTo>
                  <a:cubicBezTo>
                    <a:pt x="4224" y="4091"/>
                    <a:pt x="4268" y="4047"/>
                    <a:pt x="4268" y="4003"/>
                  </a:cubicBezTo>
                  <a:lnTo>
                    <a:pt x="4268" y="154"/>
                  </a:lnTo>
                  <a:cubicBezTo>
                    <a:pt x="4268" y="66"/>
                    <a:pt x="4202" y="22"/>
                    <a:pt x="4114" y="22"/>
                  </a:cubicBezTo>
                  <a:lnTo>
                    <a:pt x="1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6" name="Google Shape;1486;p71"/>
            <p:cNvSpPr/>
            <p:nvPr/>
          </p:nvSpPr>
          <p:spPr>
            <a:xfrm>
              <a:off x="7932484" y="3072701"/>
              <a:ext cx="194237" cy="419036"/>
            </a:xfrm>
            <a:custGeom>
              <a:avLst/>
              <a:gdLst/>
              <a:ahLst/>
              <a:cxnLst/>
              <a:rect l="l" t="t" r="r" b="b"/>
              <a:pathLst>
                <a:path w="5720" h="12340" extrusionOk="0">
                  <a:moveTo>
                    <a:pt x="1" y="1"/>
                  </a:moveTo>
                  <a:cubicBezTo>
                    <a:pt x="2398" y="1"/>
                    <a:pt x="4334" y="1958"/>
                    <a:pt x="4334" y="4356"/>
                  </a:cubicBezTo>
                  <a:lnTo>
                    <a:pt x="4334" y="8007"/>
                  </a:lnTo>
                  <a:cubicBezTo>
                    <a:pt x="4334" y="10404"/>
                    <a:pt x="2398" y="12340"/>
                    <a:pt x="1" y="12340"/>
                  </a:cubicBezTo>
                  <a:lnTo>
                    <a:pt x="1321" y="12340"/>
                  </a:lnTo>
                  <a:cubicBezTo>
                    <a:pt x="3740" y="12340"/>
                    <a:pt x="5719" y="10382"/>
                    <a:pt x="5719" y="7941"/>
                  </a:cubicBezTo>
                  <a:lnTo>
                    <a:pt x="5719" y="4422"/>
                  </a:lnTo>
                  <a:cubicBezTo>
                    <a:pt x="5719" y="1980"/>
                    <a:pt x="3740" y="1"/>
                    <a:pt x="13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7" name="Google Shape;1487;p71"/>
            <p:cNvSpPr/>
            <p:nvPr/>
          </p:nvSpPr>
          <p:spPr>
            <a:xfrm>
              <a:off x="7932484" y="3068219"/>
              <a:ext cx="198719" cy="428747"/>
            </a:xfrm>
            <a:custGeom>
              <a:avLst/>
              <a:gdLst/>
              <a:ahLst/>
              <a:cxnLst/>
              <a:rect l="l" t="t" r="r" b="b"/>
              <a:pathLst>
                <a:path w="5852" h="12626" extrusionOk="0">
                  <a:moveTo>
                    <a:pt x="1563" y="287"/>
                  </a:moveTo>
                  <a:lnTo>
                    <a:pt x="1563" y="287"/>
                  </a:lnTo>
                  <a:cubicBezTo>
                    <a:pt x="3806" y="419"/>
                    <a:pt x="5588" y="2266"/>
                    <a:pt x="5588" y="4554"/>
                  </a:cubicBezTo>
                  <a:lnTo>
                    <a:pt x="5588" y="8073"/>
                  </a:lnTo>
                  <a:cubicBezTo>
                    <a:pt x="5588" y="10338"/>
                    <a:pt x="3806" y="12208"/>
                    <a:pt x="1563" y="12340"/>
                  </a:cubicBezTo>
                  <a:cubicBezTo>
                    <a:pt x="3256" y="11702"/>
                    <a:pt x="4488" y="10052"/>
                    <a:pt x="4488" y="8139"/>
                  </a:cubicBezTo>
                  <a:lnTo>
                    <a:pt x="4488" y="4488"/>
                  </a:lnTo>
                  <a:cubicBezTo>
                    <a:pt x="4488" y="2552"/>
                    <a:pt x="3256" y="925"/>
                    <a:pt x="1563" y="287"/>
                  </a:cubicBezTo>
                  <a:close/>
                  <a:moveTo>
                    <a:pt x="1" y="1"/>
                  </a:moveTo>
                  <a:lnTo>
                    <a:pt x="1" y="265"/>
                  </a:lnTo>
                  <a:cubicBezTo>
                    <a:pt x="2310" y="265"/>
                    <a:pt x="4202" y="2156"/>
                    <a:pt x="4202" y="4488"/>
                  </a:cubicBezTo>
                  <a:lnTo>
                    <a:pt x="4202" y="8139"/>
                  </a:lnTo>
                  <a:cubicBezTo>
                    <a:pt x="4202" y="10448"/>
                    <a:pt x="2310" y="12340"/>
                    <a:pt x="1" y="12340"/>
                  </a:cubicBezTo>
                  <a:lnTo>
                    <a:pt x="1" y="12626"/>
                  </a:lnTo>
                  <a:lnTo>
                    <a:pt x="1321" y="12626"/>
                  </a:lnTo>
                  <a:cubicBezTo>
                    <a:pt x="3828" y="12626"/>
                    <a:pt x="5851" y="10580"/>
                    <a:pt x="5851" y="8073"/>
                  </a:cubicBezTo>
                  <a:lnTo>
                    <a:pt x="5851" y="4554"/>
                  </a:lnTo>
                  <a:cubicBezTo>
                    <a:pt x="5851" y="2046"/>
                    <a:pt x="3828" y="1"/>
                    <a:pt x="13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8" name="Google Shape;1488;p71"/>
            <p:cNvSpPr/>
            <p:nvPr/>
          </p:nvSpPr>
          <p:spPr>
            <a:xfrm>
              <a:off x="7879476" y="3072701"/>
              <a:ext cx="200179" cy="419036"/>
            </a:xfrm>
            <a:custGeom>
              <a:avLst/>
              <a:gdLst/>
              <a:ahLst/>
              <a:cxnLst/>
              <a:rect l="l" t="t" r="r" b="b"/>
              <a:pathLst>
                <a:path w="5895" h="12340" extrusionOk="0">
                  <a:moveTo>
                    <a:pt x="0" y="1"/>
                  </a:moveTo>
                  <a:cubicBezTo>
                    <a:pt x="2398" y="1"/>
                    <a:pt x="4355" y="1958"/>
                    <a:pt x="4355" y="4356"/>
                  </a:cubicBezTo>
                  <a:lnTo>
                    <a:pt x="4355" y="8007"/>
                  </a:lnTo>
                  <a:cubicBezTo>
                    <a:pt x="4355" y="10404"/>
                    <a:pt x="2398" y="12340"/>
                    <a:pt x="0" y="12340"/>
                  </a:cubicBezTo>
                  <a:lnTo>
                    <a:pt x="1562" y="12340"/>
                  </a:lnTo>
                  <a:cubicBezTo>
                    <a:pt x="3959" y="12340"/>
                    <a:pt x="5895" y="10404"/>
                    <a:pt x="5895" y="8007"/>
                  </a:cubicBezTo>
                  <a:lnTo>
                    <a:pt x="5895" y="4356"/>
                  </a:lnTo>
                  <a:cubicBezTo>
                    <a:pt x="5895" y="1958"/>
                    <a:pt x="3959" y="1"/>
                    <a:pt x="156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9" name="Google Shape;1489;p71"/>
            <p:cNvSpPr/>
            <p:nvPr/>
          </p:nvSpPr>
          <p:spPr>
            <a:xfrm>
              <a:off x="7879476" y="3068219"/>
              <a:ext cx="205409" cy="428747"/>
            </a:xfrm>
            <a:custGeom>
              <a:avLst/>
              <a:gdLst/>
              <a:ahLst/>
              <a:cxnLst/>
              <a:rect l="l" t="t" r="r" b="b"/>
              <a:pathLst>
                <a:path w="6049" h="12626" extrusionOk="0">
                  <a:moveTo>
                    <a:pt x="1562" y="265"/>
                  </a:moveTo>
                  <a:cubicBezTo>
                    <a:pt x="3871" y="265"/>
                    <a:pt x="5763" y="2156"/>
                    <a:pt x="5763" y="4488"/>
                  </a:cubicBezTo>
                  <a:lnTo>
                    <a:pt x="5763" y="8139"/>
                  </a:lnTo>
                  <a:cubicBezTo>
                    <a:pt x="5763" y="10448"/>
                    <a:pt x="3871" y="12340"/>
                    <a:pt x="1562" y="12340"/>
                  </a:cubicBezTo>
                  <a:cubicBezTo>
                    <a:pt x="3256" y="11702"/>
                    <a:pt x="4487" y="10052"/>
                    <a:pt x="4487" y="8139"/>
                  </a:cubicBezTo>
                  <a:lnTo>
                    <a:pt x="4487" y="4488"/>
                  </a:lnTo>
                  <a:cubicBezTo>
                    <a:pt x="4487" y="2552"/>
                    <a:pt x="3278" y="903"/>
                    <a:pt x="1562" y="265"/>
                  </a:cubicBezTo>
                  <a:close/>
                  <a:moveTo>
                    <a:pt x="0" y="1"/>
                  </a:moveTo>
                  <a:lnTo>
                    <a:pt x="0" y="265"/>
                  </a:lnTo>
                  <a:cubicBezTo>
                    <a:pt x="2332" y="265"/>
                    <a:pt x="4223" y="2156"/>
                    <a:pt x="4223" y="4488"/>
                  </a:cubicBezTo>
                  <a:lnTo>
                    <a:pt x="4223" y="8139"/>
                  </a:lnTo>
                  <a:cubicBezTo>
                    <a:pt x="4223" y="10448"/>
                    <a:pt x="2332" y="12340"/>
                    <a:pt x="0" y="12340"/>
                  </a:cubicBezTo>
                  <a:lnTo>
                    <a:pt x="0" y="12626"/>
                  </a:lnTo>
                  <a:lnTo>
                    <a:pt x="1562" y="12626"/>
                  </a:lnTo>
                  <a:cubicBezTo>
                    <a:pt x="4025" y="12626"/>
                    <a:pt x="6049" y="10602"/>
                    <a:pt x="6049" y="8139"/>
                  </a:cubicBezTo>
                  <a:lnTo>
                    <a:pt x="6049" y="4488"/>
                  </a:lnTo>
                  <a:cubicBezTo>
                    <a:pt x="6049" y="2002"/>
                    <a:pt x="4025" y="1"/>
                    <a:pt x="15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0" name="Google Shape;1490;p71"/>
            <p:cNvSpPr/>
            <p:nvPr/>
          </p:nvSpPr>
          <p:spPr>
            <a:xfrm>
              <a:off x="7786127" y="3072701"/>
              <a:ext cx="241268" cy="419036"/>
            </a:xfrm>
            <a:custGeom>
              <a:avLst/>
              <a:gdLst/>
              <a:ahLst/>
              <a:cxnLst/>
              <a:rect l="l" t="t" r="r" b="b"/>
              <a:pathLst>
                <a:path w="7105" h="12340" extrusionOk="0">
                  <a:moveTo>
                    <a:pt x="0" y="1"/>
                  </a:moveTo>
                  <a:cubicBezTo>
                    <a:pt x="2485" y="1"/>
                    <a:pt x="4509" y="1870"/>
                    <a:pt x="4509" y="4180"/>
                  </a:cubicBezTo>
                  <a:lnTo>
                    <a:pt x="4509" y="8161"/>
                  </a:lnTo>
                  <a:cubicBezTo>
                    <a:pt x="4509" y="10470"/>
                    <a:pt x="2485" y="12340"/>
                    <a:pt x="0" y="12340"/>
                  </a:cubicBezTo>
                  <a:lnTo>
                    <a:pt x="2749" y="12340"/>
                  </a:lnTo>
                  <a:cubicBezTo>
                    <a:pt x="5147" y="12340"/>
                    <a:pt x="7104" y="10404"/>
                    <a:pt x="7104" y="8007"/>
                  </a:cubicBezTo>
                  <a:lnTo>
                    <a:pt x="7104" y="4356"/>
                  </a:lnTo>
                  <a:cubicBezTo>
                    <a:pt x="7104" y="1958"/>
                    <a:pt x="5147" y="1"/>
                    <a:pt x="274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1" name="Google Shape;1491;p71"/>
            <p:cNvSpPr/>
            <p:nvPr/>
          </p:nvSpPr>
          <p:spPr>
            <a:xfrm>
              <a:off x="7786127" y="3068219"/>
              <a:ext cx="245750" cy="428747"/>
            </a:xfrm>
            <a:custGeom>
              <a:avLst/>
              <a:gdLst/>
              <a:ahLst/>
              <a:cxnLst/>
              <a:rect l="l" t="t" r="r" b="b"/>
              <a:pathLst>
                <a:path w="7237" h="12626" extrusionOk="0">
                  <a:moveTo>
                    <a:pt x="2749" y="265"/>
                  </a:moveTo>
                  <a:cubicBezTo>
                    <a:pt x="5081" y="265"/>
                    <a:pt x="6972" y="2156"/>
                    <a:pt x="6972" y="4488"/>
                  </a:cubicBezTo>
                  <a:lnTo>
                    <a:pt x="6972" y="8139"/>
                  </a:lnTo>
                  <a:cubicBezTo>
                    <a:pt x="6972" y="10448"/>
                    <a:pt x="5081" y="12340"/>
                    <a:pt x="2749" y="12340"/>
                  </a:cubicBezTo>
                  <a:lnTo>
                    <a:pt x="1628" y="12340"/>
                  </a:lnTo>
                  <a:cubicBezTo>
                    <a:pt x="3387" y="11724"/>
                    <a:pt x="4641" y="10140"/>
                    <a:pt x="4641" y="8293"/>
                  </a:cubicBezTo>
                  <a:lnTo>
                    <a:pt x="4641" y="4312"/>
                  </a:lnTo>
                  <a:cubicBezTo>
                    <a:pt x="4641" y="2464"/>
                    <a:pt x="3387" y="881"/>
                    <a:pt x="1628" y="265"/>
                  </a:cubicBezTo>
                  <a:close/>
                  <a:moveTo>
                    <a:pt x="0" y="1"/>
                  </a:moveTo>
                  <a:lnTo>
                    <a:pt x="0" y="265"/>
                  </a:lnTo>
                  <a:cubicBezTo>
                    <a:pt x="2419" y="265"/>
                    <a:pt x="4377" y="2090"/>
                    <a:pt x="4377" y="4312"/>
                  </a:cubicBezTo>
                  <a:lnTo>
                    <a:pt x="4377" y="8293"/>
                  </a:lnTo>
                  <a:cubicBezTo>
                    <a:pt x="4377" y="10536"/>
                    <a:pt x="2419" y="12340"/>
                    <a:pt x="0" y="12340"/>
                  </a:cubicBezTo>
                  <a:lnTo>
                    <a:pt x="0" y="12626"/>
                  </a:lnTo>
                  <a:lnTo>
                    <a:pt x="2749" y="12626"/>
                  </a:lnTo>
                  <a:cubicBezTo>
                    <a:pt x="5235" y="12626"/>
                    <a:pt x="7236" y="10602"/>
                    <a:pt x="7236" y="8139"/>
                  </a:cubicBezTo>
                  <a:lnTo>
                    <a:pt x="7236" y="4488"/>
                  </a:lnTo>
                  <a:cubicBezTo>
                    <a:pt x="7236" y="2002"/>
                    <a:pt x="5235" y="1"/>
                    <a:pt x="27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2" name="Google Shape;1492;p71"/>
            <p:cNvSpPr/>
            <p:nvPr/>
          </p:nvSpPr>
          <p:spPr>
            <a:xfrm>
              <a:off x="5727725" y="3072701"/>
              <a:ext cx="2211516" cy="419036"/>
            </a:xfrm>
            <a:custGeom>
              <a:avLst/>
              <a:gdLst/>
              <a:ahLst/>
              <a:cxnLst/>
              <a:rect l="l" t="t" r="r" b="b"/>
              <a:pathLst>
                <a:path w="65126" h="12340" extrusionOk="0">
                  <a:moveTo>
                    <a:pt x="1" y="1"/>
                  </a:moveTo>
                  <a:lnTo>
                    <a:pt x="1" y="2530"/>
                  </a:lnTo>
                  <a:lnTo>
                    <a:pt x="7061" y="2530"/>
                  </a:lnTo>
                  <a:lnTo>
                    <a:pt x="7061" y="9964"/>
                  </a:lnTo>
                  <a:lnTo>
                    <a:pt x="1" y="9964"/>
                  </a:lnTo>
                  <a:lnTo>
                    <a:pt x="1" y="12340"/>
                  </a:lnTo>
                  <a:lnTo>
                    <a:pt x="60617" y="12340"/>
                  </a:lnTo>
                  <a:cubicBezTo>
                    <a:pt x="63102" y="12340"/>
                    <a:pt x="65126" y="10470"/>
                    <a:pt x="65126" y="8161"/>
                  </a:cubicBezTo>
                  <a:lnTo>
                    <a:pt x="65126" y="4180"/>
                  </a:lnTo>
                  <a:cubicBezTo>
                    <a:pt x="65126" y="1870"/>
                    <a:pt x="63102" y="1"/>
                    <a:pt x="6061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3" name="Google Shape;1493;p71"/>
            <p:cNvSpPr/>
            <p:nvPr/>
          </p:nvSpPr>
          <p:spPr>
            <a:xfrm>
              <a:off x="5723243" y="3068219"/>
              <a:ext cx="2220481" cy="428747"/>
            </a:xfrm>
            <a:custGeom>
              <a:avLst/>
              <a:gdLst/>
              <a:ahLst/>
              <a:cxnLst/>
              <a:rect l="l" t="t" r="r" b="b"/>
              <a:pathLst>
                <a:path w="65390" h="12626" extrusionOk="0">
                  <a:moveTo>
                    <a:pt x="60749" y="265"/>
                  </a:moveTo>
                  <a:cubicBezTo>
                    <a:pt x="63168" y="265"/>
                    <a:pt x="65126" y="2090"/>
                    <a:pt x="65126" y="4312"/>
                  </a:cubicBezTo>
                  <a:lnTo>
                    <a:pt x="65126" y="8293"/>
                  </a:lnTo>
                  <a:cubicBezTo>
                    <a:pt x="65126" y="10536"/>
                    <a:pt x="63168" y="12340"/>
                    <a:pt x="60749" y="12340"/>
                  </a:cubicBezTo>
                  <a:lnTo>
                    <a:pt x="287" y="12340"/>
                  </a:lnTo>
                  <a:lnTo>
                    <a:pt x="287" y="10250"/>
                  </a:lnTo>
                  <a:lnTo>
                    <a:pt x="7325" y="10250"/>
                  </a:lnTo>
                  <a:lnTo>
                    <a:pt x="7325" y="2530"/>
                  </a:lnTo>
                  <a:lnTo>
                    <a:pt x="287" y="2530"/>
                  </a:lnTo>
                  <a:lnTo>
                    <a:pt x="287" y="265"/>
                  </a:lnTo>
                  <a:close/>
                  <a:moveTo>
                    <a:pt x="1" y="1"/>
                  </a:moveTo>
                  <a:lnTo>
                    <a:pt x="1" y="2794"/>
                  </a:lnTo>
                  <a:lnTo>
                    <a:pt x="7039" y="2794"/>
                  </a:lnTo>
                  <a:lnTo>
                    <a:pt x="7039" y="9964"/>
                  </a:lnTo>
                  <a:lnTo>
                    <a:pt x="1" y="9964"/>
                  </a:lnTo>
                  <a:lnTo>
                    <a:pt x="1" y="12626"/>
                  </a:lnTo>
                  <a:lnTo>
                    <a:pt x="60749" y="12626"/>
                  </a:lnTo>
                  <a:cubicBezTo>
                    <a:pt x="63322" y="12626"/>
                    <a:pt x="65390" y="10668"/>
                    <a:pt x="65390" y="8293"/>
                  </a:cubicBezTo>
                  <a:lnTo>
                    <a:pt x="65390" y="4312"/>
                  </a:lnTo>
                  <a:cubicBezTo>
                    <a:pt x="65390" y="1936"/>
                    <a:pt x="63322" y="1"/>
                    <a:pt x="607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4" name="Google Shape;1494;p71"/>
            <p:cNvSpPr/>
            <p:nvPr/>
          </p:nvSpPr>
          <p:spPr>
            <a:xfrm>
              <a:off x="5810649" y="3158614"/>
              <a:ext cx="156850" cy="252474"/>
            </a:xfrm>
            <a:custGeom>
              <a:avLst/>
              <a:gdLst/>
              <a:ahLst/>
              <a:cxnLst/>
              <a:rect l="l" t="t" r="r" b="b"/>
              <a:pathLst>
                <a:path w="4619" h="7435" extrusionOk="0">
                  <a:moveTo>
                    <a:pt x="0" y="0"/>
                  </a:moveTo>
                  <a:lnTo>
                    <a:pt x="0" y="7434"/>
                  </a:lnTo>
                  <a:lnTo>
                    <a:pt x="4619" y="7434"/>
                  </a:lnTo>
                  <a:lnTo>
                    <a:pt x="4619" y="0"/>
                  </a:lnTo>
                  <a:close/>
                </a:path>
              </a:pathLst>
            </a:custGeom>
            <a:solidFill>
              <a:srgbClr val="9922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5" name="Google Shape;1495;p71"/>
            <p:cNvSpPr/>
            <p:nvPr/>
          </p:nvSpPr>
          <p:spPr>
            <a:xfrm>
              <a:off x="5805420" y="3154131"/>
              <a:ext cx="166562" cy="262186"/>
            </a:xfrm>
            <a:custGeom>
              <a:avLst/>
              <a:gdLst/>
              <a:ahLst/>
              <a:cxnLst/>
              <a:rect l="l" t="t" r="r" b="b"/>
              <a:pathLst>
                <a:path w="4905" h="7721" extrusionOk="0">
                  <a:moveTo>
                    <a:pt x="4619" y="264"/>
                  </a:moveTo>
                  <a:lnTo>
                    <a:pt x="4619" y="7434"/>
                  </a:lnTo>
                  <a:lnTo>
                    <a:pt x="286" y="7434"/>
                  </a:lnTo>
                  <a:lnTo>
                    <a:pt x="286" y="264"/>
                  </a:lnTo>
                  <a:close/>
                  <a:moveTo>
                    <a:pt x="0" y="0"/>
                  </a:moveTo>
                  <a:lnTo>
                    <a:pt x="0" y="7720"/>
                  </a:lnTo>
                  <a:lnTo>
                    <a:pt x="4905" y="7720"/>
                  </a:lnTo>
                  <a:lnTo>
                    <a:pt x="4905" y="0"/>
                  </a:lnTo>
                  <a:close/>
                </a:path>
              </a:pathLst>
            </a:custGeom>
            <a:solidFill>
              <a:srgbClr val="6B1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6" name="Google Shape;1496;p71"/>
            <p:cNvSpPr/>
            <p:nvPr/>
          </p:nvSpPr>
          <p:spPr>
            <a:xfrm>
              <a:off x="5803178" y="3158614"/>
              <a:ext cx="1952353" cy="252474"/>
            </a:xfrm>
            <a:custGeom>
              <a:avLst/>
              <a:gdLst/>
              <a:ahLst/>
              <a:cxnLst/>
              <a:rect l="l" t="t" r="r" b="b"/>
              <a:pathLst>
                <a:path w="57494" h="7435" extrusionOk="0">
                  <a:moveTo>
                    <a:pt x="0" y="0"/>
                  </a:moveTo>
                  <a:lnTo>
                    <a:pt x="0" y="7434"/>
                  </a:lnTo>
                  <a:lnTo>
                    <a:pt x="53776" y="7434"/>
                  </a:lnTo>
                  <a:cubicBezTo>
                    <a:pt x="55822" y="7434"/>
                    <a:pt x="57493" y="5785"/>
                    <a:pt x="57493" y="3717"/>
                  </a:cubicBezTo>
                  <a:cubicBezTo>
                    <a:pt x="57493" y="1672"/>
                    <a:pt x="55822" y="0"/>
                    <a:pt x="5377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7" name="Google Shape;1497;p71"/>
            <p:cNvSpPr/>
            <p:nvPr/>
          </p:nvSpPr>
          <p:spPr>
            <a:xfrm>
              <a:off x="5798696" y="3154131"/>
              <a:ext cx="1961317" cy="262186"/>
            </a:xfrm>
            <a:custGeom>
              <a:avLst/>
              <a:gdLst/>
              <a:ahLst/>
              <a:cxnLst/>
              <a:rect l="l" t="t" r="r" b="b"/>
              <a:pathLst>
                <a:path w="57758" h="7721" extrusionOk="0">
                  <a:moveTo>
                    <a:pt x="53908" y="264"/>
                  </a:moveTo>
                  <a:cubicBezTo>
                    <a:pt x="55888" y="264"/>
                    <a:pt x="57493" y="1870"/>
                    <a:pt x="57493" y="3849"/>
                  </a:cubicBezTo>
                  <a:cubicBezTo>
                    <a:pt x="57493" y="5829"/>
                    <a:pt x="55888" y="7434"/>
                    <a:pt x="53908" y="7434"/>
                  </a:cubicBezTo>
                  <a:lnTo>
                    <a:pt x="286" y="7434"/>
                  </a:lnTo>
                  <a:lnTo>
                    <a:pt x="286" y="264"/>
                  </a:lnTo>
                  <a:close/>
                  <a:moveTo>
                    <a:pt x="132" y="0"/>
                  </a:moveTo>
                  <a:cubicBezTo>
                    <a:pt x="66" y="0"/>
                    <a:pt x="0" y="66"/>
                    <a:pt x="0" y="132"/>
                  </a:cubicBezTo>
                  <a:lnTo>
                    <a:pt x="0" y="7566"/>
                  </a:lnTo>
                  <a:cubicBezTo>
                    <a:pt x="0" y="7654"/>
                    <a:pt x="66" y="7720"/>
                    <a:pt x="132" y="7720"/>
                  </a:cubicBezTo>
                  <a:lnTo>
                    <a:pt x="53908" y="7720"/>
                  </a:lnTo>
                  <a:cubicBezTo>
                    <a:pt x="56042" y="7720"/>
                    <a:pt x="57757" y="5983"/>
                    <a:pt x="57757" y="3849"/>
                  </a:cubicBezTo>
                  <a:cubicBezTo>
                    <a:pt x="57757" y="1716"/>
                    <a:pt x="56042" y="0"/>
                    <a:pt x="539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8" name="Google Shape;1498;p71"/>
            <p:cNvSpPr/>
            <p:nvPr/>
          </p:nvSpPr>
          <p:spPr>
            <a:xfrm>
              <a:off x="5798696" y="3341305"/>
              <a:ext cx="1667042" cy="12259"/>
            </a:xfrm>
            <a:custGeom>
              <a:avLst/>
              <a:gdLst/>
              <a:ahLst/>
              <a:cxnLst/>
              <a:rect l="l" t="t" r="r" b="b"/>
              <a:pathLst>
                <a:path w="49092" h="361" extrusionOk="0">
                  <a:moveTo>
                    <a:pt x="48942" y="0"/>
                  </a:moveTo>
                  <a:cubicBezTo>
                    <a:pt x="48927" y="0"/>
                    <a:pt x="48911" y="3"/>
                    <a:pt x="48894" y="9"/>
                  </a:cubicBezTo>
                  <a:cubicBezTo>
                    <a:pt x="48533" y="72"/>
                    <a:pt x="43054" y="94"/>
                    <a:pt x="35575" y="94"/>
                  </a:cubicBezTo>
                  <a:cubicBezTo>
                    <a:pt x="24803" y="94"/>
                    <a:pt x="9881" y="48"/>
                    <a:pt x="132" y="9"/>
                  </a:cubicBezTo>
                  <a:cubicBezTo>
                    <a:pt x="66" y="9"/>
                    <a:pt x="0" y="75"/>
                    <a:pt x="0" y="141"/>
                  </a:cubicBezTo>
                  <a:cubicBezTo>
                    <a:pt x="0" y="207"/>
                    <a:pt x="66" y="273"/>
                    <a:pt x="132" y="273"/>
                  </a:cubicBezTo>
                  <a:cubicBezTo>
                    <a:pt x="11855" y="317"/>
                    <a:pt x="24788" y="361"/>
                    <a:pt x="34399" y="361"/>
                  </a:cubicBezTo>
                  <a:cubicBezTo>
                    <a:pt x="42977" y="361"/>
                    <a:pt x="48938" y="339"/>
                    <a:pt x="49048" y="251"/>
                  </a:cubicBezTo>
                  <a:cubicBezTo>
                    <a:pt x="49092" y="185"/>
                    <a:pt x="49092" y="97"/>
                    <a:pt x="49048" y="53"/>
                  </a:cubicBezTo>
                  <a:cubicBezTo>
                    <a:pt x="49015" y="21"/>
                    <a:pt x="48983" y="0"/>
                    <a:pt x="489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9" name="Google Shape;1499;p71"/>
            <p:cNvSpPr/>
            <p:nvPr/>
          </p:nvSpPr>
          <p:spPr>
            <a:xfrm>
              <a:off x="5798696" y="3241946"/>
              <a:ext cx="1796997" cy="11546"/>
            </a:xfrm>
            <a:custGeom>
              <a:avLst/>
              <a:gdLst/>
              <a:ahLst/>
              <a:cxnLst/>
              <a:rect l="l" t="t" r="r" b="b"/>
              <a:pathLst>
                <a:path w="52919" h="340" extrusionOk="0">
                  <a:moveTo>
                    <a:pt x="52773" y="1"/>
                  </a:moveTo>
                  <a:cubicBezTo>
                    <a:pt x="52756" y="1"/>
                    <a:pt x="52738" y="4"/>
                    <a:pt x="52721" y="10"/>
                  </a:cubicBezTo>
                  <a:cubicBezTo>
                    <a:pt x="52382" y="54"/>
                    <a:pt x="46634" y="70"/>
                    <a:pt x="38725" y="70"/>
                  </a:cubicBezTo>
                  <a:cubicBezTo>
                    <a:pt x="27085" y="70"/>
                    <a:pt x="10766" y="36"/>
                    <a:pt x="132" y="10"/>
                  </a:cubicBezTo>
                  <a:cubicBezTo>
                    <a:pt x="66" y="10"/>
                    <a:pt x="0" y="54"/>
                    <a:pt x="0" y="142"/>
                  </a:cubicBezTo>
                  <a:cubicBezTo>
                    <a:pt x="0" y="208"/>
                    <a:pt x="66" y="273"/>
                    <a:pt x="132" y="273"/>
                  </a:cubicBezTo>
                  <a:cubicBezTo>
                    <a:pt x="11063" y="295"/>
                    <a:pt x="26151" y="339"/>
                    <a:pt x="37369" y="339"/>
                  </a:cubicBezTo>
                  <a:cubicBezTo>
                    <a:pt x="46254" y="339"/>
                    <a:pt x="52743" y="317"/>
                    <a:pt x="52831" y="251"/>
                  </a:cubicBezTo>
                  <a:cubicBezTo>
                    <a:pt x="52897" y="208"/>
                    <a:pt x="52919" y="120"/>
                    <a:pt x="52875" y="54"/>
                  </a:cubicBezTo>
                  <a:cubicBezTo>
                    <a:pt x="52858" y="21"/>
                    <a:pt x="52819" y="1"/>
                    <a:pt x="527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0" name="Google Shape;1500;p71"/>
            <p:cNvSpPr/>
            <p:nvPr/>
          </p:nvSpPr>
          <p:spPr>
            <a:xfrm>
              <a:off x="7379078" y="3250469"/>
              <a:ext cx="144184" cy="165101"/>
            </a:xfrm>
            <a:custGeom>
              <a:avLst/>
              <a:gdLst/>
              <a:ahLst/>
              <a:cxnLst/>
              <a:rect l="l" t="t" r="r" b="b"/>
              <a:pathLst>
                <a:path w="4246" h="4862" extrusionOk="0">
                  <a:moveTo>
                    <a:pt x="0" y="0"/>
                  </a:moveTo>
                  <a:lnTo>
                    <a:pt x="0" y="4861"/>
                  </a:lnTo>
                  <a:lnTo>
                    <a:pt x="2178" y="2838"/>
                  </a:lnTo>
                  <a:lnTo>
                    <a:pt x="4245" y="4751"/>
                  </a:lnTo>
                  <a:lnTo>
                    <a:pt x="4245" y="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71"/>
            <p:cNvSpPr/>
            <p:nvPr/>
          </p:nvSpPr>
          <p:spPr>
            <a:xfrm>
              <a:off x="7373849" y="3245986"/>
              <a:ext cx="153895" cy="174066"/>
            </a:xfrm>
            <a:custGeom>
              <a:avLst/>
              <a:gdLst/>
              <a:ahLst/>
              <a:cxnLst/>
              <a:rect l="l" t="t" r="r" b="b"/>
              <a:pathLst>
                <a:path w="4532" h="5126" extrusionOk="0">
                  <a:moveTo>
                    <a:pt x="4267" y="286"/>
                  </a:moveTo>
                  <a:lnTo>
                    <a:pt x="4267" y="4575"/>
                  </a:lnTo>
                  <a:lnTo>
                    <a:pt x="2420" y="2860"/>
                  </a:lnTo>
                  <a:cubicBezTo>
                    <a:pt x="2398" y="2838"/>
                    <a:pt x="2365" y="2827"/>
                    <a:pt x="2332" y="2827"/>
                  </a:cubicBezTo>
                  <a:cubicBezTo>
                    <a:pt x="2299" y="2827"/>
                    <a:pt x="2266" y="2838"/>
                    <a:pt x="2244" y="2860"/>
                  </a:cubicBezTo>
                  <a:lnTo>
                    <a:pt x="286" y="4685"/>
                  </a:lnTo>
                  <a:lnTo>
                    <a:pt x="286" y="286"/>
                  </a:lnTo>
                  <a:close/>
                  <a:moveTo>
                    <a:pt x="154" y="1"/>
                  </a:moveTo>
                  <a:cubicBezTo>
                    <a:pt x="110" y="1"/>
                    <a:pt x="66" y="23"/>
                    <a:pt x="44" y="45"/>
                  </a:cubicBezTo>
                  <a:cubicBezTo>
                    <a:pt x="22" y="67"/>
                    <a:pt x="0" y="111"/>
                    <a:pt x="0" y="132"/>
                  </a:cubicBezTo>
                  <a:lnTo>
                    <a:pt x="0" y="4993"/>
                  </a:lnTo>
                  <a:cubicBezTo>
                    <a:pt x="0" y="5037"/>
                    <a:pt x="44" y="5103"/>
                    <a:pt x="88" y="5125"/>
                  </a:cubicBezTo>
                  <a:lnTo>
                    <a:pt x="154" y="5125"/>
                  </a:lnTo>
                  <a:cubicBezTo>
                    <a:pt x="176" y="5125"/>
                    <a:pt x="220" y="5125"/>
                    <a:pt x="242" y="5103"/>
                  </a:cubicBezTo>
                  <a:lnTo>
                    <a:pt x="2332" y="3146"/>
                  </a:lnTo>
                  <a:lnTo>
                    <a:pt x="4311" y="4993"/>
                  </a:lnTo>
                  <a:cubicBezTo>
                    <a:pt x="4337" y="5019"/>
                    <a:pt x="4363" y="5030"/>
                    <a:pt x="4393" y="5030"/>
                  </a:cubicBezTo>
                  <a:cubicBezTo>
                    <a:pt x="4414" y="5030"/>
                    <a:pt x="4438" y="5024"/>
                    <a:pt x="4465" y="5015"/>
                  </a:cubicBezTo>
                  <a:cubicBezTo>
                    <a:pt x="4509" y="4993"/>
                    <a:pt x="4531" y="4949"/>
                    <a:pt x="4531" y="4883"/>
                  </a:cubicBezTo>
                  <a:lnTo>
                    <a:pt x="4531" y="154"/>
                  </a:lnTo>
                  <a:cubicBezTo>
                    <a:pt x="4531" y="89"/>
                    <a:pt x="4487" y="23"/>
                    <a:pt x="4399" y="23"/>
                  </a:cubicBezTo>
                  <a:lnTo>
                    <a:pt x="15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" name="Google Shape;1502;p71"/>
            <p:cNvSpPr/>
            <p:nvPr/>
          </p:nvSpPr>
          <p:spPr>
            <a:xfrm>
              <a:off x="6113109" y="2532709"/>
              <a:ext cx="115048" cy="255496"/>
            </a:xfrm>
            <a:custGeom>
              <a:avLst/>
              <a:gdLst/>
              <a:ahLst/>
              <a:cxnLst/>
              <a:rect l="l" t="t" r="r" b="b"/>
              <a:pathLst>
                <a:path w="3388" h="7524" extrusionOk="0">
                  <a:moveTo>
                    <a:pt x="2596" y="1"/>
                  </a:moveTo>
                  <a:cubicBezTo>
                    <a:pt x="1167" y="1"/>
                    <a:pt x="1" y="1211"/>
                    <a:pt x="1" y="2684"/>
                  </a:cubicBezTo>
                  <a:lnTo>
                    <a:pt x="1" y="4840"/>
                  </a:lnTo>
                  <a:cubicBezTo>
                    <a:pt x="1" y="6313"/>
                    <a:pt x="1167" y="7523"/>
                    <a:pt x="2596" y="7523"/>
                  </a:cubicBezTo>
                  <a:lnTo>
                    <a:pt x="3388" y="7523"/>
                  </a:lnTo>
                  <a:cubicBezTo>
                    <a:pt x="1958" y="7523"/>
                    <a:pt x="815" y="6335"/>
                    <a:pt x="815" y="4862"/>
                  </a:cubicBezTo>
                  <a:lnTo>
                    <a:pt x="815" y="2640"/>
                  </a:lnTo>
                  <a:cubicBezTo>
                    <a:pt x="815" y="1189"/>
                    <a:pt x="1958" y="1"/>
                    <a:pt x="33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Google Shape;1503;p71"/>
            <p:cNvSpPr/>
            <p:nvPr/>
          </p:nvSpPr>
          <p:spPr>
            <a:xfrm>
              <a:off x="6108626" y="2528261"/>
              <a:ext cx="119530" cy="264393"/>
            </a:xfrm>
            <a:custGeom>
              <a:avLst/>
              <a:gdLst/>
              <a:ahLst/>
              <a:cxnLst/>
              <a:rect l="l" t="t" r="r" b="b"/>
              <a:pathLst>
                <a:path w="3520" h="7786" extrusionOk="0">
                  <a:moveTo>
                    <a:pt x="2244" y="330"/>
                  </a:moveTo>
                  <a:lnTo>
                    <a:pt x="2244" y="330"/>
                  </a:lnTo>
                  <a:cubicBezTo>
                    <a:pt x="1387" y="792"/>
                    <a:pt x="815" y="1716"/>
                    <a:pt x="815" y="2771"/>
                  </a:cubicBezTo>
                  <a:lnTo>
                    <a:pt x="815" y="4993"/>
                  </a:lnTo>
                  <a:cubicBezTo>
                    <a:pt x="815" y="6070"/>
                    <a:pt x="1387" y="6994"/>
                    <a:pt x="2244" y="7456"/>
                  </a:cubicBezTo>
                  <a:cubicBezTo>
                    <a:pt x="1123" y="7214"/>
                    <a:pt x="287" y="6202"/>
                    <a:pt x="287" y="4971"/>
                  </a:cubicBezTo>
                  <a:lnTo>
                    <a:pt x="287" y="2815"/>
                  </a:lnTo>
                  <a:cubicBezTo>
                    <a:pt x="287" y="1584"/>
                    <a:pt x="1123" y="572"/>
                    <a:pt x="2244" y="330"/>
                  </a:cubicBezTo>
                  <a:close/>
                  <a:moveTo>
                    <a:pt x="2728" y="0"/>
                  </a:moveTo>
                  <a:cubicBezTo>
                    <a:pt x="1233" y="0"/>
                    <a:pt x="1" y="1276"/>
                    <a:pt x="1" y="2815"/>
                  </a:cubicBezTo>
                  <a:lnTo>
                    <a:pt x="1" y="4971"/>
                  </a:lnTo>
                  <a:cubicBezTo>
                    <a:pt x="1" y="6510"/>
                    <a:pt x="1233" y="7786"/>
                    <a:pt x="2728" y="7786"/>
                  </a:cubicBezTo>
                  <a:lnTo>
                    <a:pt x="3520" y="7786"/>
                  </a:lnTo>
                  <a:lnTo>
                    <a:pt x="3520" y="7522"/>
                  </a:lnTo>
                  <a:cubicBezTo>
                    <a:pt x="2178" y="7522"/>
                    <a:pt x="1079" y="6378"/>
                    <a:pt x="1079" y="4993"/>
                  </a:cubicBezTo>
                  <a:lnTo>
                    <a:pt x="1079" y="2771"/>
                  </a:lnTo>
                  <a:cubicBezTo>
                    <a:pt x="1079" y="1408"/>
                    <a:pt x="2178" y="264"/>
                    <a:pt x="3520" y="264"/>
                  </a:cubicBezTo>
                  <a:lnTo>
                    <a:pt x="352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1504;p71"/>
            <p:cNvSpPr/>
            <p:nvPr/>
          </p:nvSpPr>
          <p:spPr>
            <a:xfrm>
              <a:off x="6140750" y="2532709"/>
              <a:ext cx="118036" cy="255496"/>
            </a:xfrm>
            <a:custGeom>
              <a:avLst/>
              <a:gdLst/>
              <a:ahLst/>
              <a:cxnLst/>
              <a:rect l="l" t="t" r="r" b="b"/>
              <a:pathLst>
                <a:path w="3476" h="7524" extrusionOk="0">
                  <a:moveTo>
                    <a:pt x="2574" y="1"/>
                  </a:moveTo>
                  <a:cubicBezTo>
                    <a:pt x="1144" y="1"/>
                    <a:pt x="1" y="1189"/>
                    <a:pt x="1" y="2640"/>
                  </a:cubicBezTo>
                  <a:lnTo>
                    <a:pt x="1" y="4862"/>
                  </a:lnTo>
                  <a:cubicBezTo>
                    <a:pt x="1" y="6335"/>
                    <a:pt x="1144" y="7523"/>
                    <a:pt x="2574" y="7523"/>
                  </a:cubicBezTo>
                  <a:lnTo>
                    <a:pt x="3476" y="7523"/>
                  </a:lnTo>
                  <a:cubicBezTo>
                    <a:pt x="2068" y="7523"/>
                    <a:pt x="924" y="6335"/>
                    <a:pt x="924" y="4862"/>
                  </a:cubicBezTo>
                  <a:lnTo>
                    <a:pt x="924" y="2640"/>
                  </a:lnTo>
                  <a:cubicBezTo>
                    <a:pt x="924" y="1189"/>
                    <a:pt x="2068" y="1"/>
                    <a:pt x="347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" name="Google Shape;1505;p71"/>
            <p:cNvSpPr/>
            <p:nvPr/>
          </p:nvSpPr>
          <p:spPr>
            <a:xfrm>
              <a:off x="6136268" y="2528261"/>
              <a:ext cx="122519" cy="264393"/>
            </a:xfrm>
            <a:custGeom>
              <a:avLst/>
              <a:gdLst/>
              <a:ahLst/>
              <a:cxnLst/>
              <a:rect l="l" t="t" r="r" b="b"/>
              <a:pathLst>
                <a:path w="3608" h="7786" extrusionOk="0">
                  <a:moveTo>
                    <a:pt x="2398" y="286"/>
                  </a:moveTo>
                  <a:cubicBezTo>
                    <a:pt x="1518" y="748"/>
                    <a:pt x="902" y="1694"/>
                    <a:pt x="902" y="2771"/>
                  </a:cubicBezTo>
                  <a:lnTo>
                    <a:pt x="902" y="4993"/>
                  </a:lnTo>
                  <a:cubicBezTo>
                    <a:pt x="902" y="6092"/>
                    <a:pt x="1518" y="7038"/>
                    <a:pt x="2398" y="7500"/>
                  </a:cubicBezTo>
                  <a:cubicBezTo>
                    <a:pt x="1210" y="7346"/>
                    <a:pt x="265" y="6290"/>
                    <a:pt x="265" y="4993"/>
                  </a:cubicBezTo>
                  <a:lnTo>
                    <a:pt x="265" y="2771"/>
                  </a:lnTo>
                  <a:cubicBezTo>
                    <a:pt x="265" y="1496"/>
                    <a:pt x="1210" y="440"/>
                    <a:pt x="2398" y="286"/>
                  </a:cubicBezTo>
                  <a:close/>
                  <a:moveTo>
                    <a:pt x="2706" y="0"/>
                  </a:moveTo>
                  <a:cubicBezTo>
                    <a:pt x="1210" y="0"/>
                    <a:pt x="1" y="1254"/>
                    <a:pt x="1" y="2771"/>
                  </a:cubicBezTo>
                  <a:lnTo>
                    <a:pt x="1" y="4993"/>
                  </a:lnTo>
                  <a:cubicBezTo>
                    <a:pt x="1" y="6532"/>
                    <a:pt x="1210" y="7786"/>
                    <a:pt x="2706" y="7786"/>
                  </a:cubicBezTo>
                  <a:lnTo>
                    <a:pt x="3608" y="7786"/>
                  </a:lnTo>
                  <a:lnTo>
                    <a:pt x="3608" y="7522"/>
                  </a:lnTo>
                  <a:cubicBezTo>
                    <a:pt x="2266" y="7522"/>
                    <a:pt x="1188" y="6378"/>
                    <a:pt x="1188" y="4993"/>
                  </a:cubicBezTo>
                  <a:lnTo>
                    <a:pt x="1188" y="2771"/>
                  </a:lnTo>
                  <a:cubicBezTo>
                    <a:pt x="1188" y="1408"/>
                    <a:pt x="2266" y="264"/>
                    <a:pt x="3608" y="264"/>
                  </a:cubicBezTo>
                  <a:lnTo>
                    <a:pt x="360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6" name="Google Shape;1506;p71"/>
            <p:cNvSpPr/>
            <p:nvPr/>
          </p:nvSpPr>
          <p:spPr>
            <a:xfrm>
              <a:off x="6172127" y="2532709"/>
              <a:ext cx="141942" cy="255496"/>
            </a:xfrm>
            <a:custGeom>
              <a:avLst/>
              <a:gdLst/>
              <a:ahLst/>
              <a:cxnLst/>
              <a:rect l="l" t="t" r="r" b="b"/>
              <a:pathLst>
                <a:path w="4180" h="7524" extrusionOk="0">
                  <a:moveTo>
                    <a:pt x="2552" y="1"/>
                  </a:moveTo>
                  <a:cubicBezTo>
                    <a:pt x="1144" y="1"/>
                    <a:pt x="0" y="1189"/>
                    <a:pt x="0" y="2640"/>
                  </a:cubicBezTo>
                  <a:lnTo>
                    <a:pt x="0" y="4862"/>
                  </a:lnTo>
                  <a:cubicBezTo>
                    <a:pt x="0" y="6335"/>
                    <a:pt x="1144" y="7523"/>
                    <a:pt x="2552" y="7523"/>
                  </a:cubicBezTo>
                  <a:lnTo>
                    <a:pt x="4179" y="7523"/>
                  </a:lnTo>
                  <a:cubicBezTo>
                    <a:pt x="2706" y="7523"/>
                    <a:pt x="1518" y="6379"/>
                    <a:pt x="1518" y="4972"/>
                  </a:cubicBezTo>
                  <a:lnTo>
                    <a:pt x="1518" y="2552"/>
                  </a:lnTo>
                  <a:cubicBezTo>
                    <a:pt x="1518" y="1145"/>
                    <a:pt x="2706" y="1"/>
                    <a:pt x="41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7" name="Google Shape;1507;p71"/>
            <p:cNvSpPr/>
            <p:nvPr/>
          </p:nvSpPr>
          <p:spPr>
            <a:xfrm>
              <a:off x="6166897" y="2528261"/>
              <a:ext cx="147172" cy="264393"/>
            </a:xfrm>
            <a:custGeom>
              <a:avLst/>
              <a:gdLst/>
              <a:ahLst/>
              <a:cxnLst/>
              <a:rect l="l" t="t" r="r" b="b"/>
              <a:pathLst>
                <a:path w="4334" h="7786" extrusionOk="0">
                  <a:moveTo>
                    <a:pt x="3102" y="264"/>
                  </a:moveTo>
                  <a:cubicBezTo>
                    <a:pt x="2178" y="704"/>
                    <a:pt x="1540" y="1628"/>
                    <a:pt x="1540" y="2683"/>
                  </a:cubicBezTo>
                  <a:lnTo>
                    <a:pt x="1540" y="5103"/>
                  </a:lnTo>
                  <a:cubicBezTo>
                    <a:pt x="1540" y="6158"/>
                    <a:pt x="2178" y="7082"/>
                    <a:pt x="3102" y="7522"/>
                  </a:cubicBezTo>
                  <a:lnTo>
                    <a:pt x="2706" y="7522"/>
                  </a:lnTo>
                  <a:cubicBezTo>
                    <a:pt x="1364" y="7522"/>
                    <a:pt x="286" y="6378"/>
                    <a:pt x="286" y="4993"/>
                  </a:cubicBezTo>
                  <a:lnTo>
                    <a:pt x="286" y="2771"/>
                  </a:lnTo>
                  <a:cubicBezTo>
                    <a:pt x="286" y="1408"/>
                    <a:pt x="1364" y="264"/>
                    <a:pt x="2706" y="264"/>
                  </a:cubicBezTo>
                  <a:close/>
                  <a:moveTo>
                    <a:pt x="2706" y="0"/>
                  </a:moveTo>
                  <a:cubicBezTo>
                    <a:pt x="1210" y="0"/>
                    <a:pt x="0" y="1254"/>
                    <a:pt x="0" y="2771"/>
                  </a:cubicBezTo>
                  <a:lnTo>
                    <a:pt x="0" y="4993"/>
                  </a:lnTo>
                  <a:cubicBezTo>
                    <a:pt x="0" y="6532"/>
                    <a:pt x="1210" y="7786"/>
                    <a:pt x="2706" y="7786"/>
                  </a:cubicBezTo>
                  <a:lnTo>
                    <a:pt x="4333" y="7786"/>
                  </a:lnTo>
                  <a:lnTo>
                    <a:pt x="4333" y="7522"/>
                  </a:lnTo>
                  <a:cubicBezTo>
                    <a:pt x="2948" y="7522"/>
                    <a:pt x="1804" y="6422"/>
                    <a:pt x="1804" y="5103"/>
                  </a:cubicBezTo>
                  <a:lnTo>
                    <a:pt x="1804" y="2683"/>
                  </a:lnTo>
                  <a:cubicBezTo>
                    <a:pt x="1804" y="1364"/>
                    <a:pt x="2948" y="264"/>
                    <a:pt x="4333" y="264"/>
                  </a:cubicBezTo>
                  <a:lnTo>
                    <a:pt x="43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8" name="Google Shape;1508;p71"/>
            <p:cNvSpPr/>
            <p:nvPr/>
          </p:nvSpPr>
          <p:spPr>
            <a:xfrm>
              <a:off x="6223640" y="2532709"/>
              <a:ext cx="1301863" cy="255496"/>
            </a:xfrm>
            <a:custGeom>
              <a:avLst/>
              <a:gdLst/>
              <a:ahLst/>
              <a:cxnLst/>
              <a:rect l="l" t="t" r="r" b="b"/>
              <a:pathLst>
                <a:path w="38338" h="7524" extrusionOk="0">
                  <a:moveTo>
                    <a:pt x="2662" y="1"/>
                  </a:moveTo>
                  <a:cubicBezTo>
                    <a:pt x="1189" y="1"/>
                    <a:pt x="1" y="1145"/>
                    <a:pt x="1" y="2552"/>
                  </a:cubicBezTo>
                  <a:lnTo>
                    <a:pt x="1" y="4972"/>
                  </a:lnTo>
                  <a:cubicBezTo>
                    <a:pt x="1" y="6379"/>
                    <a:pt x="1189" y="7523"/>
                    <a:pt x="2662" y="7523"/>
                  </a:cubicBezTo>
                  <a:lnTo>
                    <a:pt x="38337" y="7523"/>
                  </a:lnTo>
                  <a:lnTo>
                    <a:pt x="38337" y="5983"/>
                  </a:lnTo>
                  <a:lnTo>
                    <a:pt x="34180" y="5983"/>
                  </a:lnTo>
                  <a:lnTo>
                    <a:pt x="34180" y="1453"/>
                  </a:lnTo>
                  <a:lnTo>
                    <a:pt x="38337" y="1453"/>
                  </a:lnTo>
                  <a:lnTo>
                    <a:pt x="3833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9" name="Google Shape;1509;p71"/>
            <p:cNvSpPr/>
            <p:nvPr/>
          </p:nvSpPr>
          <p:spPr>
            <a:xfrm>
              <a:off x="6219192" y="2528261"/>
              <a:ext cx="1310793" cy="264393"/>
            </a:xfrm>
            <a:custGeom>
              <a:avLst/>
              <a:gdLst/>
              <a:ahLst/>
              <a:cxnLst/>
              <a:rect l="l" t="t" r="r" b="b"/>
              <a:pathLst>
                <a:path w="38601" h="7786" extrusionOk="0">
                  <a:moveTo>
                    <a:pt x="38336" y="264"/>
                  </a:moveTo>
                  <a:lnTo>
                    <a:pt x="38336" y="1452"/>
                  </a:lnTo>
                  <a:lnTo>
                    <a:pt x="34179" y="1452"/>
                  </a:lnTo>
                  <a:lnTo>
                    <a:pt x="34179" y="6246"/>
                  </a:lnTo>
                  <a:lnTo>
                    <a:pt x="38336" y="6246"/>
                  </a:lnTo>
                  <a:lnTo>
                    <a:pt x="38336" y="7522"/>
                  </a:lnTo>
                  <a:lnTo>
                    <a:pt x="2793" y="7522"/>
                  </a:lnTo>
                  <a:cubicBezTo>
                    <a:pt x="1408" y="7522"/>
                    <a:pt x="264" y="6422"/>
                    <a:pt x="264" y="5103"/>
                  </a:cubicBezTo>
                  <a:lnTo>
                    <a:pt x="264" y="2683"/>
                  </a:lnTo>
                  <a:cubicBezTo>
                    <a:pt x="264" y="1364"/>
                    <a:pt x="1408" y="264"/>
                    <a:pt x="2793" y="264"/>
                  </a:cubicBezTo>
                  <a:close/>
                  <a:moveTo>
                    <a:pt x="2793" y="0"/>
                  </a:moveTo>
                  <a:cubicBezTo>
                    <a:pt x="1254" y="0"/>
                    <a:pt x="0" y="1210"/>
                    <a:pt x="0" y="2683"/>
                  </a:cubicBezTo>
                  <a:lnTo>
                    <a:pt x="0" y="5103"/>
                  </a:lnTo>
                  <a:cubicBezTo>
                    <a:pt x="0" y="6576"/>
                    <a:pt x="1254" y="7786"/>
                    <a:pt x="2793" y="7786"/>
                  </a:cubicBezTo>
                  <a:lnTo>
                    <a:pt x="38600" y="7786"/>
                  </a:lnTo>
                  <a:lnTo>
                    <a:pt x="38600" y="5982"/>
                  </a:lnTo>
                  <a:lnTo>
                    <a:pt x="34465" y="5982"/>
                  </a:lnTo>
                  <a:lnTo>
                    <a:pt x="34465" y="1716"/>
                  </a:lnTo>
                  <a:lnTo>
                    <a:pt x="38600" y="1716"/>
                  </a:lnTo>
                  <a:lnTo>
                    <a:pt x="3860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0" name="Google Shape;1510;p71"/>
            <p:cNvSpPr/>
            <p:nvPr/>
          </p:nvSpPr>
          <p:spPr>
            <a:xfrm>
              <a:off x="7384308" y="2582015"/>
              <a:ext cx="92636" cy="153895"/>
            </a:xfrm>
            <a:custGeom>
              <a:avLst/>
              <a:gdLst/>
              <a:ahLst/>
              <a:cxnLst/>
              <a:rect l="l" t="t" r="r" b="b"/>
              <a:pathLst>
                <a:path w="2728" h="4532" extrusionOk="0">
                  <a:moveTo>
                    <a:pt x="0" y="1"/>
                  </a:moveTo>
                  <a:lnTo>
                    <a:pt x="0" y="4531"/>
                  </a:lnTo>
                  <a:lnTo>
                    <a:pt x="2727" y="4531"/>
                  </a:lnTo>
                  <a:lnTo>
                    <a:pt x="2727" y="1"/>
                  </a:lnTo>
                  <a:close/>
                </a:path>
              </a:pathLst>
            </a:custGeom>
            <a:solidFill>
              <a:srgbClr val="9922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1" name="Google Shape;1511;p71"/>
            <p:cNvSpPr/>
            <p:nvPr/>
          </p:nvSpPr>
          <p:spPr>
            <a:xfrm>
              <a:off x="7379825" y="2577533"/>
              <a:ext cx="101601" cy="162860"/>
            </a:xfrm>
            <a:custGeom>
              <a:avLst/>
              <a:gdLst/>
              <a:ahLst/>
              <a:cxnLst/>
              <a:rect l="l" t="t" r="r" b="b"/>
              <a:pathLst>
                <a:path w="2992" h="4796" extrusionOk="0">
                  <a:moveTo>
                    <a:pt x="2727" y="265"/>
                  </a:moveTo>
                  <a:lnTo>
                    <a:pt x="2727" y="4531"/>
                  </a:lnTo>
                  <a:lnTo>
                    <a:pt x="286" y="4531"/>
                  </a:lnTo>
                  <a:lnTo>
                    <a:pt x="286" y="265"/>
                  </a:lnTo>
                  <a:close/>
                  <a:moveTo>
                    <a:pt x="0" y="1"/>
                  </a:moveTo>
                  <a:lnTo>
                    <a:pt x="0" y="4795"/>
                  </a:lnTo>
                  <a:lnTo>
                    <a:pt x="2991" y="4795"/>
                  </a:lnTo>
                  <a:lnTo>
                    <a:pt x="2991" y="1"/>
                  </a:lnTo>
                  <a:close/>
                </a:path>
              </a:pathLst>
            </a:custGeom>
            <a:solidFill>
              <a:srgbClr val="6B1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" name="Google Shape;1512;p71"/>
            <p:cNvSpPr/>
            <p:nvPr/>
          </p:nvSpPr>
          <p:spPr>
            <a:xfrm>
              <a:off x="6331965" y="2582015"/>
              <a:ext cx="1148714" cy="153895"/>
            </a:xfrm>
            <a:custGeom>
              <a:avLst/>
              <a:gdLst/>
              <a:ahLst/>
              <a:cxnLst/>
              <a:rect l="l" t="t" r="r" b="b"/>
              <a:pathLst>
                <a:path w="33828" h="4532" extrusionOk="0">
                  <a:moveTo>
                    <a:pt x="2112" y="1"/>
                  </a:moveTo>
                  <a:cubicBezTo>
                    <a:pt x="946" y="1"/>
                    <a:pt x="0" y="946"/>
                    <a:pt x="0" y="2112"/>
                  </a:cubicBezTo>
                  <a:lnTo>
                    <a:pt x="0" y="2420"/>
                  </a:lnTo>
                  <a:cubicBezTo>
                    <a:pt x="0" y="3586"/>
                    <a:pt x="946" y="4531"/>
                    <a:pt x="2112" y="4531"/>
                  </a:cubicBezTo>
                  <a:lnTo>
                    <a:pt x="33827" y="4531"/>
                  </a:lnTo>
                  <a:lnTo>
                    <a:pt x="3382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3" name="Google Shape;1513;p71"/>
            <p:cNvSpPr/>
            <p:nvPr/>
          </p:nvSpPr>
          <p:spPr>
            <a:xfrm>
              <a:off x="6327482" y="2577533"/>
              <a:ext cx="1158426" cy="162860"/>
            </a:xfrm>
            <a:custGeom>
              <a:avLst/>
              <a:gdLst/>
              <a:ahLst/>
              <a:cxnLst/>
              <a:rect l="l" t="t" r="r" b="b"/>
              <a:pathLst>
                <a:path w="34114" h="4796" extrusionOk="0">
                  <a:moveTo>
                    <a:pt x="33827" y="265"/>
                  </a:moveTo>
                  <a:lnTo>
                    <a:pt x="33827" y="4531"/>
                  </a:lnTo>
                  <a:lnTo>
                    <a:pt x="2244" y="4531"/>
                  </a:lnTo>
                  <a:cubicBezTo>
                    <a:pt x="1144" y="4531"/>
                    <a:pt x="264" y="3630"/>
                    <a:pt x="264" y="2552"/>
                  </a:cubicBezTo>
                  <a:lnTo>
                    <a:pt x="264" y="2244"/>
                  </a:lnTo>
                  <a:cubicBezTo>
                    <a:pt x="264" y="1144"/>
                    <a:pt x="1144" y="265"/>
                    <a:pt x="2244" y="265"/>
                  </a:cubicBezTo>
                  <a:close/>
                  <a:moveTo>
                    <a:pt x="2244" y="1"/>
                  </a:moveTo>
                  <a:cubicBezTo>
                    <a:pt x="990" y="1"/>
                    <a:pt x="0" y="990"/>
                    <a:pt x="0" y="2244"/>
                  </a:cubicBezTo>
                  <a:lnTo>
                    <a:pt x="0" y="2552"/>
                  </a:lnTo>
                  <a:cubicBezTo>
                    <a:pt x="0" y="3784"/>
                    <a:pt x="990" y="4795"/>
                    <a:pt x="2244" y="4795"/>
                  </a:cubicBezTo>
                  <a:lnTo>
                    <a:pt x="33959" y="4795"/>
                  </a:lnTo>
                  <a:cubicBezTo>
                    <a:pt x="34047" y="4795"/>
                    <a:pt x="34113" y="4729"/>
                    <a:pt x="34113" y="4663"/>
                  </a:cubicBezTo>
                  <a:lnTo>
                    <a:pt x="34113" y="133"/>
                  </a:lnTo>
                  <a:cubicBezTo>
                    <a:pt x="34113" y="45"/>
                    <a:pt x="34047" y="1"/>
                    <a:pt x="339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" name="Google Shape;1514;p71"/>
            <p:cNvSpPr/>
            <p:nvPr/>
          </p:nvSpPr>
          <p:spPr>
            <a:xfrm>
              <a:off x="6499986" y="2614988"/>
              <a:ext cx="985922" cy="11138"/>
            </a:xfrm>
            <a:custGeom>
              <a:avLst/>
              <a:gdLst/>
              <a:ahLst/>
              <a:cxnLst/>
              <a:rect l="l" t="t" r="r" b="b"/>
              <a:pathLst>
                <a:path w="29034" h="328" extrusionOk="0">
                  <a:moveTo>
                    <a:pt x="8023" y="0"/>
                  </a:moveTo>
                  <a:cubicBezTo>
                    <a:pt x="161" y="0"/>
                    <a:pt x="95" y="57"/>
                    <a:pt x="67" y="85"/>
                  </a:cubicBezTo>
                  <a:cubicBezTo>
                    <a:pt x="1" y="151"/>
                    <a:pt x="1" y="239"/>
                    <a:pt x="67" y="283"/>
                  </a:cubicBezTo>
                  <a:cubicBezTo>
                    <a:pt x="89" y="327"/>
                    <a:pt x="133" y="327"/>
                    <a:pt x="155" y="327"/>
                  </a:cubicBezTo>
                  <a:lnTo>
                    <a:pt x="199" y="327"/>
                  </a:lnTo>
                  <a:cubicBezTo>
                    <a:pt x="478" y="290"/>
                    <a:pt x="3919" y="276"/>
                    <a:pt x="8529" y="276"/>
                  </a:cubicBezTo>
                  <a:cubicBezTo>
                    <a:pt x="14827" y="276"/>
                    <a:pt x="23305" y="302"/>
                    <a:pt x="28879" y="327"/>
                  </a:cubicBezTo>
                  <a:cubicBezTo>
                    <a:pt x="28967" y="327"/>
                    <a:pt x="29033" y="283"/>
                    <a:pt x="29033" y="195"/>
                  </a:cubicBezTo>
                  <a:cubicBezTo>
                    <a:pt x="29033" y="129"/>
                    <a:pt x="28967" y="63"/>
                    <a:pt x="28879" y="63"/>
                  </a:cubicBezTo>
                  <a:cubicBezTo>
                    <a:pt x="18821" y="17"/>
                    <a:pt x="12280" y="0"/>
                    <a:pt x="80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" name="Google Shape;1515;p71"/>
            <p:cNvSpPr/>
            <p:nvPr/>
          </p:nvSpPr>
          <p:spPr>
            <a:xfrm>
              <a:off x="6423820" y="2676315"/>
              <a:ext cx="1062089" cy="10289"/>
            </a:xfrm>
            <a:custGeom>
              <a:avLst/>
              <a:gdLst/>
              <a:ahLst/>
              <a:cxnLst/>
              <a:rect l="l" t="t" r="r" b="b"/>
              <a:pathLst>
                <a:path w="31277" h="303" extrusionOk="0">
                  <a:moveTo>
                    <a:pt x="9903" y="1"/>
                  </a:moveTo>
                  <a:cubicBezTo>
                    <a:pt x="189" y="1"/>
                    <a:pt x="118" y="46"/>
                    <a:pt x="88" y="61"/>
                  </a:cubicBezTo>
                  <a:cubicBezTo>
                    <a:pt x="22" y="105"/>
                    <a:pt x="0" y="193"/>
                    <a:pt x="44" y="259"/>
                  </a:cubicBezTo>
                  <a:cubicBezTo>
                    <a:pt x="66" y="281"/>
                    <a:pt x="110" y="303"/>
                    <a:pt x="154" y="303"/>
                  </a:cubicBezTo>
                  <a:lnTo>
                    <a:pt x="198" y="303"/>
                  </a:lnTo>
                  <a:cubicBezTo>
                    <a:pt x="431" y="277"/>
                    <a:pt x="3634" y="268"/>
                    <a:pt x="8071" y="268"/>
                  </a:cubicBezTo>
                  <a:cubicBezTo>
                    <a:pt x="14943" y="268"/>
                    <a:pt x="24774" y="289"/>
                    <a:pt x="31122" y="303"/>
                  </a:cubicBezTo>
                  <a:cubicBezTo>
                    <a:pt x="31210" y="303"/>
                    <a:pt x="31276" y="259"/>
                    <a:pt x="31276" y="171"/>
                  </a:cubicBezTo>
                  <a:cubicBezTo>
                    <a:pt x="31276" y="105"/>
                    <a:pt x="31210" y="39"/>
                    <a:pt x="31122" y="39"/>
                  </a:cubicBezTo>
                  <a:cubicBezTo>
                    <a:pt x="21226" y="11"/>
                    <a:pt x="14490" y="1"/>
                    <a:pt x="99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1516" name="Google Shape;1516;p71"/>
          <p:cNvCxnSpPr/>
          <p:nvPr/>
        </p:nvCxnSpPr>
        <p:spPr>
          <a:xfrm>
            <a:off x="764250" y="4009327"/>
            <a:ext cx="76155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517" name="Google Shape;1517;p71"/>
          <p:cNvGrpSpPr/>
          <p:nvPr/>
        </p:nvGrpSpPr>
        <p:grpSpPr>
          <a:xfrm>
            <a:off x="1069490" y="1876373"/>
            <a:ext cx="3292879" cy="2132966"/>
            <a:chOff x="1262126" y="1876373"/>
            <a:chExt cx="3292879" cy="2132966"/>
          </a:xfrm>
        </p:grpSpPr>
        <p:sp>
          <p:nvSpPr>
            <p:cNvPr id="1518" name="Google Shape;1518;p71"/>
            <p:cNvSpPr/>
            <p:nvPr/>
          </p:nvSpPr>
          <p:spPr>
            <a:xfrm>
              <a:off x="1893987" y="3024473"/>
              <a:ext cx="2034035" cy="982014"/>
            </a:xfrm>
            <a:custGeom>
              <a:avLst/>
              <a:gdLst/>
              <a:ahLst/>
              <a:cxnLst/>
              <a:rect l="l" t="t" r="r" b="b"/>
              <a:pathLst>
                <a:path w="135512" h="65424" extrusionOk="0">
                  <a:moveTo>
                    <a:pt x="61382" y="1"/>
                  </a:moveTo>
                  <a:cubicBezTo>
                    <a:pt x="27477" y="1"/>
                    <a:pt x="1" y="27477"/>
                    <a:pt x="1" y="61382"/>
                  </a:cubicBezTo>
                  <a:lnTo>
                    <a:pt x="1" y="65423"/>
                  </a:lnTo>
                  <a:lnTo>
                    <a:pt x="135512" y="65423"/>
                  </a:lnTo>
                  <a:lnTo>
                    <a:pt x="135512" y="61382"/>
                  </a:lnTo>
                  <a:cubicBezTo>
                    <a:pt x="135512" y="27477"/>
                    <a:pt x="108035" y="1"/>
                    <a:pt x="741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9" name="Google Shape;1519;p71"/>
            <p:cNvSpPr/>
            <p:nvPr/>
          </p:nvSpPr>
          <p:spPr>
            <a:xfrm>
              <a:off x="1891540" y="3022026"/>
              <a:ext cx="2038928" cy="987313"/>
            </a:xfrm>
            <a:custGeom>
              <a:avLst/>
              <a:gdLst/>
              <a:ahLst/>
              <a:cxnLst/>
              <a:rect l="l" t="t" r="r" b="b"/>
              <a:pathLst>
                <a:path w="135838" h="65777" extrusionOk="0">
                  <a:moveTo>
                    <a:pt x="61545" y="1"/>
                  </a:moveTo>
                  <a:cubicBezTo>
                    <a:pt x="27613" y="1"/>
                    <a:pt x="1" y="27613"/>
                    <a:pt x="1" y="61545"/>
                  </a:cubicBezTo>
                  <a:lnTo>
                    <a:pt x="1" y="65586"/>
                  </a:lnTo>
                  <a:cubicBezTo>
                    <a:pt x="1" y="65695"/>
                    <a:pt x="55" y="65776"/>
                    <a:pt x="164" y="65776"/>
                  </a:cubicBezTo>
                  <a:cubicBezTo>
                    <a:pt x="245" y="65776"/>
                    <a:pt x="326" y="65695"/>
                    <a:pt x="326" y="65586"/>
                  </a:cubicBezTo>
                  <a:lnTo>
                    <a:pt x="326" y="61545"/>
                  </a:lnTo>
                  <a:cubicBezTo>
                    <a:pt x="326" y="27803"/>
                    <a:pt x="27776" y="326"/>
                    <a:pt x="61545" y="326"/>
                  </a:cubicBezTo>
                  <a:lnTo>
                    <a:pt x="74293" y="326"/>
                  </a:lnTo>
                  <a:cubicBezTo>
                    <a:pt x="108062" y="326"/>
                    <a:pt x="135512" y="27803"/>
                    <a:pt x="135512" y="61545"/>
                  </a:cubicBezTo>
                  <a:lnTo>
                    <a:pt x="135512" y="65586"/>
                  </a:lnTo>
                  <a:cubicBezTo>
                    <a:pt x="135512" y="65695"/>
                    <a:pt x="135593" y="65776"/>
                    <a:pt x="135675" y="65776"/>
                  </a:cubicBezTo>
                  <a:cubicBezTo>
                    <a:pt x="135783" y="65776"/>
                    <a:pt x="135837" y="65695"/>
                    <a:pt x="135837" y="65586"/>
                  </a:cubicBezTo>
                  <a:lnTo>
                    <a:pt x="135837" y="61545"/>
                  </a:lnTo>
                  <a:cubicBezTo>
                    <a:pt x="135837" y="27613"/>
                    <a:pt x="108225" y="1"/>
                    <a:pt x="742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" name="Google Shape;1520;p71"/>
            <p:cNvSpPr/>
            <p:nvPr/>
          </p:nvSpPr>
          <p:spPr>
            <a:xfrm>
              <a:off x="1893987" y="3024473"/>
              <a:ext cx="2034035" cy="982014"/>
            </a:xfrm>
            <a:custGeom>
              <a:avLst/>
              <a:gdLst/>
              <a:ahLst/>
              <a:cxnLst/>
              <a:rect l="l" t="t" r="r" b="b"/>
              <a:pathLst>
                <a:path w="135512" h="65424" extrusionOk="0">
                  <a:moveTo>
                    <a:pt x="61382" y="1"/>
                  </a:moveTo>
                  <a:cubicBezTo>
                    <a:pt x="27477" y="1"/>
                    <a:pt x="1" y="27477"/>
                    <a:pt x="1" y="61382"/>
                  </a:cubicBezTo>
                  <a:lnTo>
                    <a:pt x="1" y="65423"/>
                  </a:lnTo>
                  <a:lnTo>
                    <a:pt x="950" y="65423"/>
                  </a:lnTo>
                  <a:cubicBezTo>
                    <a:pt x="6076" y="36726"/>
                    <a:pt x="31193" y="14919"/>
                    <a:pt x="61382" y="14919"/>
                  </a:cubicBezTo>
                  <a:lnTo>
                    <a:pt x="74130" y="14919"/>
                  </a:lnTo>
                  <a:cubicBezTo>
                    <a:pt x="104319" y="14919"/>
                    <a:pt x="129436" y="36726"/>
                    <a:pt x="134562" y="65423"/>
                  </a:cubicBezTo>
                  <a:lnTo>
                    <a:pt x="135512" y="65423"/>
                  </a:lnTo>
                  <a:lnTo>
                    <a:pt x="135512" y="61382"/>
                  </a:lnTo>
                  <a:cubicBezTo>
                    <a:pt x="135512" y="27477"/>
                    <a:pt x="108035" y="1"/>
                    <a:pt x="7413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1" name="Google Shape;1521;p71"/>
            <p:cNvSpPr/>
            <p:nvPr/>
          </p:nvSpPr>
          <p:spPr>
            <a:xfrm>
              <a:off x="2493696" y="3411251"/>
              <a:ext cx="834631" cy="595237"/>
            </a:xfrm>
            <a:custGeom>
              <a:avLst/>
              <a:gdLst/>
              <a:ahLst/>
              <a:cxnLst/>
              <a:rect l="l" t="t" r="r" b="b"/>
              <a:pathLst>
                <a:path w="55605" h="39656" extrusionOk="0">
                  <a:moveTo>
                    <a:pt x="0" y="0"/>
                  </a:moveTo>
                  <a:lnTo>
                    <a:pt x="0" y="39655"/>
                  </a:lnTo>
                  <a:lnTo>
                    <a:pt x="55604" y="39655"/>
                  </a:lnTo>
                  <a:lnTo>
                    <a:pt x="5560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522;p71"/>
            <p:cNvSpPr/>
            <p:nvPr/>
          </p:nvSpPr>
          <p:spPr>
            <a:xfrm>
              <a:off x="2491250" y="3408804"/>
              <a:ext cx="839509" cy="600535"/>
            </a:xfrm>
            <a:custGeom>
              <a:avLst/>
              <a:gdLst/>
              <a:ahLst/>
              <a:cxnLst/>
              <a:rect l="l" t="t" r="r" b="b"/>
              <a:pathLst>
                <a:path w="55930" h="40009" extrusionOk="0">
                  <a:moveTo>
                    <a:pt x="55577" y="353"/>
                  </a:moveTo>
                  <a:lnTo>
                    <a:pt x="55577" y="39656"/>
                  </a:lnTo>
                  <a:lnTo>
                    <a:pt x="353" y="39656"/>
                  </a:lnTo>
                  <a:lnTo>
                    <a:pt x="353" y="353"/>
                  </a:lnTo>
                  <a:close/>
                  <a:moveTo>
                    <a:pt x="0" y="1"/>
                  </a:moveTo>
                  <a:lnTo>
                    <a:pt x="0" y="40008"/>
                  </a:lnTo>
                  <a:lnTo>
                    <a:pt x="55930" y="40008"/>
                  </a:lnTo>
                  <a:lnTo>
                    <a:pt x="5593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1523;p71"/>
            <p:cNvSpPr/>
            <p:nvPr/>
          </p:nvSpPr>
          <p:spPr>
            <a:xfrm>
              <a:off x="2654919" y="3411251"/>
              <a:ext cx="89985" cy="595237"/>
            </a:xfrm>
            <a:custGeom>
              <a:avLst/>
              <a:gdLst/>
              <a:ahLst/>
              <a:cxnLst/>
              <a:rect l="l" t="t" r="r" b="b"/>
              <a:pathLst>
                <a:path w="5995" h="39656" extrusionOk="0">
                  <a:moveTo>
                    <a:pt x="0" y="0"/>
                  </a:moveTo>
                  <a:lnTo>
                    <a:pt x="0" y="39655"/>
                  </a:lnTo>
                  <a:lnTo>
                    <a:pt x="5995" y="39655"/>
                  </a:lnTo>
                  <a:lnTo>
                    <a:pt x="599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1524;p71"/>
            <p:cNvSpPr/>
            <p:nvPr/>
          </p:nvSpPr>
          <p:spPr>
            <a:xfrm>
              <a:off x="2652877" y="3409615"/>
              <a:ext cx="94068" cy="598899"/>
            </a:xfrm>
            <a:custGeom>
              <a:avLst/>
              <a:gdLst/>
              <a:ahLst/>
              <a:cxnLst/>
              <a:rect l="l" t="t" r="r" b="b"/>
              <a:pathLst>
                <a:path w="6267" h="39900" extrusionOk="0">
                  <a:moveTo>
                    <a:pt x="5995" y="245"/>
                  </a:moveTo>
                  <a:lnTo>
                    <a:pt x="5995" y="39656"/>
                  </a:lnTo>
                  <a:lnTo>
                    <a:pt x="245" y="39656"/>
                  </a:lnTo>
                  <a:lnTo>
                    <a:pt x="245" y="245"/>
                  </a:lnTo>
                  <a:close/>
                  <a:moveTo>
                    <a:pt x="136" y="1"/>
                  </a:moveTo>
                  <a:cubicBezTo>
                    <a:pt x="55" y="1"/>
                    <a:pt x="1" y="55"/>
                    <a:pt x="1" y="109"/>
                  </a:cubicBezTo>
                  <a:lnTo>
                    <a:pt x="1" y="39764"/>
                  </a:lnTo>
                  <a:cubicBezTo>
                    <a:pt x="1" y="39846"/>
                    <a:pt x="55" y="39900"/>
                    <a:pt x="136" y="39900"/>
                  </a:cubicBezTo>
                  <a:lnTo>
                    <a:pt x="6131" y="39900"/>
                  </a:lnTo>
                  <a:cubicBezTo>
                    <a:pt x="6212" y="39900"/>
                    <a:pt x="6266" y="39846"/>
                    <a:pt x="6266" y="39764"/>
                  </a:cubicBezTo>
                  <a:lnTo>
                    <a:pt x="6266" y="109"/>
                  </a:lnTo>
                  <a:cubicBezTo>
                    <a:pt x="6266" y="55"/>
                    <a:pt x="6212" y="1"/>
                    <a:pt x="61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525;p71"/>
            <p:cNvSpPr/>
            <p:nvPr/>
          </p:nvSpPr>
          <p:spPr>
            <a:xfrm>
              <a:off x="3077105" y="3411251"/>
              <a:ext cx="89985" cy="595237"/>
            </a:xfrm>
            <a:custGeom>
              <a:avLst/>
              <a:gdLst/>
              <a:ahLst/>
              <a:cxnLst/>
              <a:rect l="l" t="t" r="r" b="b"/>
              <a:pathLst>
                <a:path w="5995" h="39656" extrusionOk="0">
                  <a:moveTo>
                    <a:pt x="1" y="0"/>
                  </a:moveTo>
                  <a:lnTo>
                    <a:pt x="1" y="39655"/>
                  </a:lnTo>
                  <a:lnTo>
                    <a:pt x="5995" y="39655"/>
                  </a:lnTo>
                  <a:lnTo>
                    <a:pt x="599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1526;p71"/>
            <p:cNvSpPr/>
            <p:nvPr/>
          </p:nvSpPr>
          <p:spPr>
            <a:xfrm>
              <a:off x="3075079" y="3409615"/>
              <a:ext cx="94053" cy="598899"/>
            </a:xfrm>
            <a:custGeom>
              <a:avLst/>
              <a:gdLst/>
              <a:ahLst/>
              <a:cxnLst/>
              <a:rect l="l" t="t" r="r" b="b"/>
              <a:pathLst>
                <a:path w="6266" h="39900" extrusionOk="0">
                  <a:moveTo>
                    <a:pt x="6022" y="245"/>
                  </a:moveTo>
                  <a:lnTo>
                    <a:pt x="6022" y="39656"/>
                  </a:lnTo>
                  <a:lnTo>
                    <a:pt x="271" y="39656"/>
                  </a:lnTo>
                  <a:lnTo>
                    <a:pt x="271" y="245"/>
                  </a:lnTo>
                  <a:close/>
                  <a:moveTo>
                    <a:pt x="136" y="1"/>
                  </a:moveTo>
                  <a:cubicBezTo>
                    <a:pt x="54" y="1"/>
                    <a:pt x="0" y="55"/>
                    <a:pt x="0" y="109"/>
                  </a:cubicBezTo>
                  <a:lnTo>
                    <a:pt x="0" y="39764"/>
                  </a:lnTo>
                  <a:cubicBezTo>
                    <a:pt x="0" y="39846"/>
                    <a:pt x="54" y="39900"/>
                    <a:pt x="136" y="39900"/>
                  </a:cubicBezTo>
                  <a:lnTo>
                    <a:pt x="6130" y="39900"/>
                  </a:lnTo>
                  <a:cubicBezTo>
                    <a:pt x="6211" y="39900"/>
                    <a:pt x="6266" y="39846"/>
                    <a:pt x="6266" y="39764"/>
                  </a:cubicBezTo>
                  <a:lnTo>
                    <a:pt x="6266" y="109"/>
                  </a:lnTo>
                  <a:cubicBezTo>
                    <a:pt x="6266" y="55"/>
                    <a:pt x="6211" y="1"/>
                    <a:pt x="61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" name="Google Shape;1527;p71"/>
            <p:cNvSpPr/>
            <p:nvPr/>
          </p:nvSpPr>
          <p:spPr>
            <a:xfrm>
              <a:off x="2611765" y="3483719"/>
              <a:ext cx="42763" cy="523174"/>
            </a:xfrm>
            <a:custGeom>
              <a:avLst/>
              <a:gdLst/>
              <a:ahLst/>
              <a:cxnLst/>
              <a:rect l="l" t="t" r="r" b="b"/>
              <a:pathLst>
                <a:path w="2849" h="34855" extrusionOk="0">
                  <a:moveTo>
                    <a:pt x="0" y="0"/>
                  </a:moveTo>
                  <a:lnTo>
                    <a:pt x="0" y="34854"/>
                  </a:lnTo>
                  <a:lnTo>
                    <a:pt x="2848" y="34854"/>
                  </a:lnTo>
                  <a:lnTo>
                    <a:pt x="284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" name="Google Shape;1528;p71"/>
            <p:cNvSpPr/>
            <p:nvPr/>
          </p:nvSpPr>
          <p:spPr>
            <a:xfrm>
              <a:off x="2609318" y="3481272"/>
              <a:ext cx="48047" cy="528067"/>
            </a:xfrm>
            <a:custGeom>
              <a:avLst/>
              <a:gdLst/>
              <a:ahLst/>
              <a:cxnLst/>
              <a:rect l="l" t="t" r="r" b="b"/>
              <a:pathLst>
                <a:path w="3201" h="35181" extrusionOk="0">
                  <a:moveTo>
                    <a:pt x="2848" y="326"/>
                  </a:moveTo>
                  <a:lnTo>
                    <a:pt x="2848" y="34828"/>
                  </a:lnTo>
                  <a:lnTo>
                    <a:pt x="326" y="34828"/>
                  </a:lnTo>
                  <a:lnTo>
                    <a:pt x="326" y="326"/>
                  </a:lnTo>
                  <a:close/>
                  <a:moveTo>
                    <a:pt x="0" y="1"/>
                  </a:moveTo>
                  <a:lnTo>
                    <a:pt x="0" y="35180"/>
                  </a:lnTo>
                  <a:lnTo>
                    <a:pt x="3201" y="35180"/>
                  </a:lnTo>
                  <a:lnTo>
                    <a:pt x="320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" name="Google Shape;1529;p71"/>
            <p:cNvSpPr/>
            <p:nvPr/>
          </p:nvSpPr>
          <p:spPr>
            <a:xfrm>
              <a:off x="3167090" y="3483719"/>
              <a:ext cx="43169" cy="523174"/>
            </a:xfrm>
            <a:custGeom>
              <a:avLst/>
              <a:gdLst/>
              <a:ahLst/>
              <a:cxnLst/>
              <a:rect l="l" t="t" r="r" b="b"/>
              <a:pathLst>
                <a:path w="2876" h="34855" extrusionOk="0">
                  <a:moveTo>
                    <a:pt x="0" y="0"/>
                  </a:moveTo>
                  <a:lnTo>
                    <a:pt x="0" y="34854"/>
                  </a:lnTo>
                  <a:lnTo>
                    <a:pt x="2875" y="34854"/>
                  </a:lnTo>
                  <a:lnTo>
                    <a:pt x="287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" name="Google Shape;1530;p71"/>
            <p:cNvSpPr/>
            <p:nvPr/>
          </p:nvSpPr>
          <p:spPr>
            <a:xfrm>
              <a:off x="3164643" y="3481272"/>
              <a:ext cx="48047" cy="528067"/>
            </a:xfrm>
            <a:custGeom>
              <a:avLst/>
              <a:gdLst/>
              <a:ahLst/>
              <a:cxnLst/>
              <a:rect l="l" t="t" r="r" b="b"/>
              <a:pathLst>
                <a:path w="3201" h="35181" extrusionOk="0">
                  <a:moveTo>
                    <a:pt x="2875" y="326"/>
                  </a:moveTo>
                  <a:lnTo>
                    <a:pt x="2875" y="34828"/>
                  </a:lnTo>
                  <a:lnTo>
                    <a:pt x="353" y="34828"/>
                  </a:lnTo>
                  <a:lnTo>
                    <a:pt x="353" y="326"/>
                  </a:lnTo>
                  <a:close/>
                  <a:moveTo>
                    <a:pt x="0" y="1"/>
                  </a:moveTo>
                  <a:lnTo>
                    <a:pt x="0" y="35180"/>
                  </a:lnTo>
                  <a:lnTo>
                    <a:pt x="3201" y="35180"/>
                  </a:lnTo>
                  <a:lnTo>
                    <a:pt x="320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531;p71"/>
            <p:cNvSpPr/>
            <p:nvPr/>
          </p:nvSpPr>
          <p:spPr>
            <a:xfrm>
              <a:off x="2742442" y="3481272"/>
              <a:ext cx="337125" cy="521958"/>
            </a:xfrm>
            <a:custGeom>
              <a:avLst/>
              <a:gdLst/>
              <a:ahLst/>
              <a:cxnLst/>
              <a:rect l="l" t="t" r="r" b="b"/>
              <a:pathLst>
                <a:path w="22460" h="34774" extrusionOk="0">
                  <a:moveTo>
                    <a:pt x="22134" y="326"/>
                  </a:moveTo>
                  <a:lnTo>
                    <a:pt x="22134" y="34421"/>
                  </a:lnTo>
                  <a:lnTo>
                    <a:pt x="326" y="34421"/>
                  </a:lnTo>
                  <a:lnTo>
                    <a:pt x="326" y="326"/>
                  </a:lnTo>
                  <a:close/>
                  <a:moveTo>
                    <a:pt x="164" y="1"/>
                  </a:moveTo>
                  <a:cubicBezTo>
                    <a:pt x="82" y="1"/>
                    <a:pt x="1" y="55"/>
                    <a:pt x="1" y="163"/>
                  </a:cubicBezTo>
                  <a:lnTo>
                    <a:pt x="1" y="34611"/>
                  </a:lnTo>
                  <a:cubicBezTo>
                    <a:pt x="1" y="34692"/>
                    <a:pt x="82" y="34773"/>
                    <a:pt x="164" y="34773"/>
                  </a:cubicBezTo>
                  <a:lnTo>
                    <a:pt x="22297" y="34773"/>
                  </a:lnTo>
                  <a:cubicBezTo>
                    <a:pt x="22378" y="34773"/>
                    <a:pt x="22459" y="34692"/>
                    <a:pt x="22459" y="34611"/>
                  </a:cubicBezTo>
                  <a:lnTo>
                    <a:pt x="22459" y="163"/>
                  </a:lnTo>
                  <a:cubicBezTo>
                    <a:pt x="22459" y="55"/>
                    <a:pt x="22378" y="1"/>
                    <a:pt x="222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1532;p71"/>
            <p:cNvSpPr/>
            <p:nvPr/>
          </p:nvSpPr>
          <p:spPr>
            <a:xfrm>
              <a:off x="2744889" y="3483719"/>
              <a:ext cx="332231" cy="523174"/>
            </a:xfrm>
            <a:custGeom>
              <a:avLst/>
              <a:gdLst/>
              <a:ahLst/>
              <a:cxnLst/>
              <a:rect l="l" t="t" r="r" b="b"/>
              <a:pathLst>
                <a:path w="22134" h="34855" extrusionOk="0">
                  <a:moveTo>
                    <a:pt x="1" y="0"/>
                  </a:moveTo>
                  <a:lnTo>
                    <a:pt x="1" y="34854"/>
                  </a:lnTo>
                  <a:lnTo>
                    <a:pt x="22134" y="34854"/>
                  </a:lnTo>
                  <a:lnTo>
                    <a:pt x="2213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533;p71"/>
            <p:cNvSpPr/>
            <p:nvPr/>
          </p:nvSpPr>
          <p:spPr>
            <a:xfrm>
              <a:off x="2742442" y="3481272"/>
              <a:ext cx="337125" cy="528067"/>
            </a:xfrm>
            <a:custGeom>
              <a:avLst/>
              <a:gdLst/>
              <a:ahLst/>
              <a:cxnLst/>
              <a:rect l="l" t="t" r="r" b="b"/>
              <a:pathLst>
                <a:path w="22460" h="35181" extrusionOk="0">
                  <a:moveTo>
                    <a:pt x="22134" y="326"/>
                  </a:moveTo>
                  <a:lnTo>
                    <a:pt x="22134" y="34828"/>
                  </a:lnTo>
                  <a:lnTo>
                    <a:pt x="326" y="34828"/>
                  </a:lnTo>
                  <a:lnTo>
                    <a:pt x="326" y="326"/>
                  </a:lnTo>
                  <a:close/>
                  <a:moveTo>
                    <a:pt x="164" y="1"/>
                  </a:moveTo>
                  <a:cubicBezTo>
                    <a:pt x="82" y="1"/>
                    <a:pt x="1" y="55"/>
                    <a:pt x="1" y="163"/>
                  </a:cubicBezTo>
                  <a:lnTo>
                    <a:pt x="1" y="34990"/>
                  </a:lnTo>
                  <a:cubicBezTo>
                    <a:pt x="1" y="35099"/>
                    <a:pt x="82" y="35180"/>
                    <a:pt x="164" y="35180"/>
                  </a:cubicBezTo>
                  <a:lnTo>
                    <a:pt x="22297" y="35180"/>
                  </a:lnTo>
                  <a:cubicBezTo>
                    <a:pt x="22378" y="35180"/>
                    <a:pt x="22459" y="35099"/>
                    <a:pt x="22459" y="34990"/>
                  </a:cubicBezTo>
                  <a:lnTo>
                    <a:pt x="22459" y="163"/>
                  </a:lnTo>
                  <a:cubicBezTo>
                    <a:pt x="22459" y="55"/>
                    <a:pt x="22378" y="1"/>
                    <a:pt x="222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4" name="Google Shape;1534;p71"/>
            <p:cNvSpPr/>
            <p:nvPr/>
          </p:nvSpPr>
          <p:spPr>
            <a:xfrm>
              <a:off x="2744889" y="3483719"/>
              <a:ext cx="69631" cy="523174"/>
            </a:xfrm>
            <a:custGeom>
              <a:avLst/>
              <a:gdLst/>
              <a:ahLst/>
              <a:cxnLst/>
              <a:rect l="l" t="t" r="r" b="b"/>
              <a:pathLst>
                <a:path w="4639" h="34855" extrusionOk="0">
                  <a:moveTo>
                    <a:pt x="1" y="0"/>
                  </a:moveTo>
                  <a:lnTo>
                    <a:pt x="1" y="34854"/>
                  </a:lnTo>
                  <a:lnTo>
                    <a:pt x="4639" y="34854"/>
                  </a:lnTo>
                  <a:lnTo>
                    <a:pt x="463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5" name="Google Shape;1535;p71"/>
            <p:cNvSpPr/>
            <p:nvPr/>
          </p:nvSpPr>
          <p:spPr>
            <a:xfrm>
              <a:off x="2742442" y="3481272"/>
              <a:ext cx="74525" cy="528067"/>
            </a:xfrm>
            <a:custGeom>
              <a:avLst/>
              <a:gdLst/>
              <a:ahLst/>
              <a:cxnLst/>
              <a:rect l="l" t="t" r="r" b="b"/>
              <a:pathLst>
                <a:path w="4965" h="35181" extrusionOk="0">
                  <a:moveTo>
                    <a:pt x="4639" y="326"/>
                  </a:moveTo>
                  <a:lnTo>
                    <a:pt x="4639" y="34828"/>
                  </a:lnTo>
                  <a:lnTo>
                    <a:pt x="326" y="34828"/>
                  </a:lnTo>
                  <a:lnTo>
                    <a:pt x="326" y="326"/>
                  </a:lnTo>
                  <a:close/>
                  <a:moveTo>
                    <a:pt x="164" y="1"/>
                  </a:moveTo>
                  <a:cubicBezTo>
                    <a:pt x="82" y="1"/>
                    <a:pt x="1" y="55"/>
                    <a:pt x="1" y="163"/>
                  </a:cubicBezTo>
                  <a:lnTo>
                    <a:pt x="1" y="34990"/>
                  </a:lnTo>
                  <a:cubicBezTo>
                    <a:pt x="1" y="35099"/>
                    <a:pt x="82" y="35180"/>
                    <a:pt x="164" y="35180"/>
                  </a:cubicBezTo>
                  <a:lnTo>
                    <a:pt x="4802" y="35180"/>
                  </a:lnTo>
                  <a:cubicBezTo>
                    <a:pt x="4910" y="35180"/>
                    <a:pt x="4964" y="35099"/>
                    <a:pt x="4964" y="34990"/>
                  </a:cubicBezTo>
                  <a:lnTo>
                    <a:pt x="4964" y="163"/>
                  </a:lnTo>
                  <a:cubicBezTo>
                    <a:pt x="4964" y="55"/>
                    <a:pt x="4910" y="1"/>
                    <a:pt x="480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" name="Google Shape;1536;p71"/>
            <p:cNvSpPr/>
            <p:nvPr/>
          </p:nvSpPr>
          <p:spPr>
            <a:xfrm>
              <a:off x="3007489" y="3483719"/>
              <a:ext cx="69631" cy="523174"/>
            </a:xfrm>
            <a:custGeom>
              <a:avLst/>
              <a:gdLst/>
              <a:ahLst/>
              <a:cxnLst/>
              <a:rect l="l" t="t" r="r" b="b"/>
              <a:pathLst>
                <a:path w="4639" h="34855" extrusionOk="0">
                  <a:moveTo>
                    <a:pt x="0" y="0"/>
                  </a:moveTo>
                  <a:lnTo>
                    <a:pt x="0" y="34854"/>
                  </a:lnTo>
                  <a:lnTo>
                    <a:pt x="4639" y="34854"/>
                  </a:lnTo>
                  <a:lnTo>
                    <a:pt x="463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" name="Google Shape;1537;p71"/>
            <p:cNvSpPr/>
            <p:nvPr/>
          </p:nvSpPr>
          <p:spPr>
            <a:xfrm>
              <a:off x="3005042" y="3481272"/>
              <a:ext cx="74525" cy="528067"/>
            </a:xfrm>
            <a:custGeom>
              <a:avLst/>
              <a:gdLst/>
              <a:ahLst/>
              <a:cxnLst/>
              <a:rect l="l" t="t" r="r" b="b"/>
              <a:pathLst>
                <a:path w="4965" h="35181" extrusionOk="0">
                  <a:moveTo>
                    <a:pt x="4639" y="326"/>
                  </a:moveTo>
                  <a:lnTo>
                    <a:pt x="4639" y="34828"/>
                  </a:lnTo>
                  <a:lnTo>
                    <a:pt x="326" y="34828"/>
                  </a:lnTo>
                  <a:lnTo>
                    <a:pt x="326" y="326"/>
                  </a:lnTo>
                  <a:close/>
                  <a:moveTo>
                    <a:pt x="163" y="1"/>
                  </a:moveTo>
                  <a:cubicBezTo>
                    <a:pt x="55" y="1"/>
                    <a:pt x="1" y="55"/>
                    <a:pt x="1" y="163"/>
                  </a:cubicBezTo>
                  <a:lnTo>
                    <a:pt x="1" y="34990"/>
                  </a:lnTo>
                  <a:cubicBezTo>
                    <a:pt x="1" y="35099"/>
                    <a:pt x="55" y="35180"/>
                    <a:pt x="163" y="35180"/>
                  </a:cubicBezTo>
                  <a:lnTo>
                    <a:pt x="4802" y="35180"/>
                  </a:lnTo>
                  <a:cubicBezTo>
                    <a:pt x="4883" y="35180"/>
                    <a:pt x="4964" y="35099"/>
                    <a:pt x="4964" y="34990"/>
                  </a:cubicBezTo>
                  <a:lnTo>
                    <a:pt x="4964" y="163"/>
                  </a:lnTo>
                  <a:cubicBezTo>
                    <a:pt x="4964" y="55"/>
                    <a:pt x="4883" y="1"/>
                    <a:pt x="480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" name="Google Shape;1538;p71"/>
            <p:cNvSpPr/>
            <p:nvPr/>
          </p:nvSpPr>
          <p:spPr>
            <a:xfrm>
              <a:off x="2232312" y="2782227"/>
              <a:ext cx="1357384" cy="831644"/>
            </a:xfrm>
            <a:custGeom>
              <a:avLst/>
              <a:gdLst/>
              <a:ahLst/>
              <a:cxnLst/>
              <a:rect l="l" t="t" r="r" b="b"/>
              <a:pathLst>
                <a:path w="90432" h="55406" extrusionOk="0">
                  <a:moveTo>
                    <a:pt x="44511" y="1"/>
                  </a:moveTo>
                  <a:lnTo>
                    <a:pt x="44511" y="272"/>
                  </a:lnTo>
                  <a:cubicBezTo>
                    <a:pt x="37350" y="1845"/>
                    <a:pt x="1" y="48010"/>
                    <a:pt x="1" y="48010"/>
                  </a:cubicBezTo>
                  <a:lnTo>
                    <a:pt x="1" y="52621"/>
                  </a:lnTo>
                  <a:cubicBezTo>
                    <a:pt x="1" y="54201"/>
                    <a:pt x="1297" y="55406"/>
                    <a:pt x="2764" y="55406"/>
                  </a:cubicBezTo>
                  <a:cubicBezTo>
                    <a:pt x="3059" y="55406"/>
                    <a:pt x="3362" y="55357"/>
                    <a:pt x="3662" y="55252"/>
                  </a:cubicBezTo>
                  <a:cubicBezTo>
                    <a:pt x="17116" y="50573"/>
                    <a:pt x="31166" y="48234"/>
                    <a:pt x="45216" y="48234"/>
                  </a:cubicBezTo>
                  <a:cubicBezTo>
                    <a:pt x="59266" y="48234"/>
                    <a:pt x="73316" y="50573"/>
                    <a:pt x="86770" y="55252"/>
                  </a:cubicBezTo>
                  <a:cubicBezTo>
                    <a:pt x="87070" y="55357"/>
                    <a:pt x="87373" y="55406"/>
                    <a:pt x="87668" y="55406"/>
                  </a:cubicBezTo>
                  <a:cubicBezTo>
                    <a:pt x="89135" y="55406"/>
                    <a:pt x="90432" y="54201"/>
                    <a:pt x="90432" y="52621"/>
                  </a:cubicBezTo>
                  <a:lnTo>
                    <a:pt x="90432" y="48010"/>
                  </a:lnTo>
                  <a:cubicBezTo>
                    <a:pt x="90432" y="48010"/>
                    <a:pt x="53109" y="1845"/>
                    <a:pt x="45921" y="272"/>
                  </a:cubicBezTo>
                  <a:lnTo>
                    <a:pt x="45921" y="1"/>
                  </a:lnTo>
                  <a:cubicBezTo>
                    <a:pt x="45921" y="1"/>
                    <a:pt x="45650" y="55"/>
                    <a:pt x="45216" y="137"/>
                  </a:cubicBezTo>
                  <a:cubicBezTo>
                    <a:pt x="44782" y="55"/>
                    <a:pt x="44511" y="1"/>
                    <a:pt x="445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" name="Google Shape;1539;p71"/>
            <p:cNvSpPr/>
            <p:nvPr/>
          </p:nvSpPr>
          <p:spPr>
            <a:xfrm>
              <a:off x="2229460" y="2779795"/>
              <a:ext cx="1362683" cy="836657"/>
            </a:xfrm>
            <a:custGeom>
              <a:avLst/>
              <a:gdLst/>
              <a:ahLst/>
              <a:cxnLst/>
              <a:rect l="l" t="t" r="r" b="b"/>
              <a:pathLst>
                <a:path w="90785" h="55740" extrusionOk="0">
                  <a:moveTo>
                    <a:pt x="45921" y="380"/>
                  </a:moveTo>
                  <a:lnTo>
                    <a:pt x="45921" y="434"/>
                  </a:lnTo>
                  <a:cubicBezTo>
                    <a:pt x="45921" y="516"/>
                    <a:pt x="45976" y="597"/>
                    <a:pt x="46057" y="597"/>
                  </a:cubicBezTo>
                  <a:cubicBezTo>
                    <a:pt x="53028" y="2143"/>
                    <a:pt x="89076" y="46545"/>
                    <a:pt x="90459" y="48226"/>
                  </a:cubicBezTo>
                  <a:lnTo>
                    <a:pt x="90459" y="52783"/>
                  </a:lnTo>
                  <a:cubicBezTo>
                    <a:pt x="90459" y="53651"/>
                    <a:pt x="90052" y="54411"/>
                    <a:pt x="89374" y="54899"/>
                  </a:cubicBezTo>
                  <a:cubicBezTo>
                    <a:pt x="88917" y="55232"/>
                    <a:pt x="88393" y="55396"/>
                    <a:pt x="87866" y="55396"/>
                  </a:cubicBezTo>
                  <a:cubicBezTo>
                    <a:pt x="87579" y="55396"/>
                    <a:pt x="87292" y="55347"/>
                    <a:pt x="87014" y="55251"/>
                  </a:cubicBezTo>
                  <a:cubicBezTo>
                    <a:pt x="73588" y="50586"/>
                    <a:pt x="59511" y="48253"/>
                    <a:pt x="45406" y="48253"/>
                  </a:cubicBezTo>
                  <a:cubicBezTo>
                    <a:pt x="31302" y="48253"/>
                    <a:pt x="17224" y="50586"/>
                    <a:pt x="3798" y="55251"/>
                  </a:cubicBezTo>
                  <a:cubicBezTo>
                    <a:pt x="3521" y="55347"/>
                    <a:pt x="3233" y="55396"/>
                    <a:pt x="2946" y="55396"/>
                  </a:cubicBezTo>
                  <a:cubicBezTo>
                    <a:pt x="2419" y="55396"/>
                    <a:pt x="1895" y="55232"/>
                    <a:pt x="1438" y="54899"/>
                  </a:cubicBezTo>
                  <a:cubicBezTo>
                    <a:pt x="760" y="54411"/>
                    <a:pt x="353" y="53651"/>
                    <a:pt x="353" y="52783"/>
                  </a:cubicBezTo>
                  <a:lnTo>
                    <a:pt x="353" y="48226"/>
                  </a:lnTo>
                  <a:cubicBezTo>
                    <a:pt x="1737" y="46545"/>
                    <a:pt x="37811" y="2116"/>
                    <a:pt x="44755" y="597"/>
                  </a:cubicBezTo>
                  <a:cubicBezTo>
                    <a:pt x="44836" y="597"/>
                    <a:pt x="44891" y="516"/>
                    <a:pt x="44891" y="434"/>
                  </a:cubicBezTo>
                  <a:lnTo>
                    <a:pt x="44891" y="380"/>
                  </a:lnTo>
                  <a:cubicBezTo>
                    <a:pt x="44999" y="380"/>
                    <a:pt x="45162" y="434"/>
                    <a:pt x="45379" y="461"/>
                  </a:cubicBezTo>
                  <a:lnTo>
                    <a:pt x="45433" y="461"/>
                  </a:lnTo>
                  <a:cubicBezTo>
                    <a:pt x="45650" y="434"/>
                    <a:pt x="45813" y="380"/>
                    <a:pt x="45921" y="380"/>
                  </a:cubicBezTo>
                  <a:close/>
                  <a:moveTo>
                    <a:pt x="44728" y="0"/>
                  </a:moveTo>
                  <a:cubicBezTo>
                    <a:pt x="44701" y="0"/>
                    <a:pt x="44647" y="0"/>
                    <a:pt x="44592" y="27"/>
                  </a:cubicBezTo>
                  <a:cubicBezTo>
                    <a:pt x="44565" y="82"/>
                    <a:pt x="44538" y="109"/>
                    <a:pt x="44538" y="163"/>
                  </a:cubicBezTo>
                  <a:lnTo>
                    <a:pt x="44538" y="299"/>
                  </a:lnTo>
                  <a:cubicBezTo>
                    <a:pt x="37106" y="2387"/>
                    <a:pt x="1574" y="46192"/>
                    <a:pt x="55" y="48064"/>
                  </a:cubicBezTo>
                  <a:cubicBezTo>
                    <a:pt x="28" y="48091"/>
                    <a:pt x="1" y="48145"/>
                    <a:pt x="1" y="48172"/>
                  </a:cubicBezTo>
                  <a:lnTo>
                    <a:pt x="1" y="52783"/>
                  </a:lnTo>
                  <a:cubicBezTo>
                    <a:pt x="1" y="53760"/>
                    <a:pt x="462" y="54628"/>
                    <a:pt x="1248" y="55197"/>
                  </a:cubicBezTo>
                  <a:cubicBezTo>
                    <a:pt x="1762" y="55551"/>
                    <a:pt x="2356" y="55732"/>
                    <a:pt x="2955" y="55732"/>
                  </a:cubicBezTo>
                  <a:cubicBezTo>
                    <a:pt x="3275" y="55732"/>
                    <a:pt x="3595" y="55681"/>
                    <a:pt x="3907" y="55577"/>
                  </a:cubicBezTo>
                  <a:cubicBezTo>
                    <a:pt x="17292" y="50925"/>
                    <a:pt x="31349" y="48599"/>
                    <a:pt x="45406" y="48599"/>
                  </a:cubicBezTo>
                  <a:cubicBezTo>
                    <a:pt x="59463" y="48599"/>
                    <a:pt x="73520" y="50925"/>
                    <a:pt x="86906" y="55577"/>
                  </a:cubicBezTo>
                  <a:cubicBezTo>
                    <a:pt x="87204" y="55685"/>
                    <a:pt x="87529" y="55740"/>
                    <a:pt x="87855" y="55740"/>
                  </a:cubicBezTo>
                  <a:cubicBezTo>
                    <a:pt x="88452" y="55740"/>
                    <a:pt x="89048" y="55550"/>
                    <a:pt x="89564" y="55197"/>
                  </a:cubicBezTo>
                  <a:cubicBezTo>
                    <a:pt x="90350" y="54628"/>
                    <a:pt x="90784" y="53760"/>
                    <a:pt x="90784" y="52783"/>
                  </a:cubicBezTo>
                  <a:lnTo>
                    <a:pt x="90784" y="48172"/>
                  </a:lnTo>
                  <a:cubicBezTo>
                    <a:pt x="90784" y="48145"/>
                    <a:pt x="90784" y="48091"/>
                    <a:pt x="90757" y="48064"/>
                  </a:cubicBezTo>
                  <a:cubicBezTo>
                    <a:pt x="89238" y="46192"/>
                    <a:pt x="53733" y="2387"/>
                    <a:pt x="46274" y="299"/>
                  </a:cubicBezTo>
                  <a:lnTo>
                    <a:pt x="46274" y="163"/>
                  </a:lnTo>
                  <a:cubicBezTo>
                    <a:pt x="46274" y="109"/>
                    <a:pt x="46247" y="82"/>
                    <a:pt x="46220" y="27"/>
                  </a:cubicBezTo>
                  <a:cubicBezTo>
                    <a:pt x="46166" y="0"/>
                    <a:pt x="46111" y="0"/>
                    <a:pt x="46084" y="0"/>
                  </a:cubicBezTo>
                  <a:cubicBezTo>
                    <a:pt x="46084" y="0"/>
                    <a:pt x="45840" y="27"/>
                    <a:pt x="45406" y="136"/>
                  </a:cubicBezTo>
                  <a:cubicBezTo>
                    <a:pt x="44972" y="27"/>
                    <a:pt x="44728" y="0"/>
                    <a:pt x="447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0" name="Google Shape;1540;p71"/>
            <p:cNvSpPr/>
            <p:nvPr/>
          </p:nvSpPr>
          <p:spPr>
            <a:xfrm>
              <a:off x="2232312" y="2645846"/>
              <a:ext cx="1357384" cy="857026"/>
            </a:xfrm>
            <a:custGeom>
              <a:avLst/>
              <a:gdLst/>
              <a:ahLst/>
              <a:cxnLst/>
              <a:rect l="l" t="t" r="r" b="b"/>
              <a:pathLst>
                <a:path w="90432" h="57097" extrusionOk="0">
                  <a:moveTo>
                    <a:pt x="44511" y="0"/>
                  </a:moveTo>
                  <a:lnTo>
                    <a:pt x="44511" y="272"/>
                  </a:lnTo>
                  <a:cubicBezTo>
                    <a:pt x="36862" y="1953"/>
                    <a:pt x="1" y="12423"/>
                    <a:pt x="1" y="57096"/>
                  </a:cubicBezTo>
                  <a:cubicBezTo>
                    <a:pt x="14444" y="51522"/>
                    <a:pt x="29830" y="48735"/>
                    <a:pt x="45216" y="48735"/>
                  </a:cubicBezTo>
                  <a:cubicBezTo>
                    <a:pt x="60602" y="48735"/>
                    <a:pt x="75988" y="51522"/>
                    <a:pt x="90432" y="57096"/>
                  </a:cubicBezTo>
                  <a:cubicBezTo>
                    <a:pt x="90432" y="12423"/>
                    <a:pt x="53570" y="1953"/>
                    <a:pt x="45921" y="272"/>
                  </a:cubicBezTo>
                  <a:lnTo>
                    <a:pt x="45921" y="0"/>
                  </a:lnTo>
                  <a:cubicBezTo>
                    <a:pt x="45921" y="0"/>
                    <a:pt x="45650" y="28"/>
                    <a:pt x="45216" y="109"/>
                  </a:cubicBezTo>
                  <a:cubicBezTo>
                    <a:pt x="44755" y="28"/>
                    <a:pt x="44511" y="0"/>
                    <a:pt x="445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1" name="Google Shape;1541;p71"/>
            <p:cNvSpPr/>
            <p:nvPr/>
          </p:nvSpPr>
          <p:spPr>
            <a:xfrm>
              <a:off x="2229460" y="2642589"/>
              <a:ext cx="1363088" cy="863946"/>
            </a:xfrm>
            <a:custGeom>
              <a:avLst/>
              <a:gdLst/>
              <a:ahLst/>
              <a:cxnLst/>
              <a:rect l="l" t="t" r="r" b="b"/>
              <a:pathLst>
                <a:path w="90812" h="57558" extrusionOk="0">
                  <a:moveTo>
                    <a:pt x="45921" y="407"/>
                  </a:moveTo>
                  <a:lnTo>
                    <a:pt x="45921" y="624"/>
                  </a:lnTo>
                  <a:lnTo>
                    <a:pt x="46057" y="651"/>
                  </a:lnTo>
                  <a:cubicBezTo>
                    <a:pt x="53462" y="2279"/>
                    <a:pt x="90323" y="12667"/>
                    <a:pt x="90459" y="57069"/>
                  </a:cubicBezTo>
                  <a:lnTo>
                    <a:pt x="90459" y="57069"/>
                  </a:lnTo>
                  <a:cubicBezTo>
                    <a:pt x="76137" y="51563"/>
                    <a:pt x="60975" y="48769"/>
                    <a:pt x="45406" y="48769"/>
                  </a:cubicBezTo>
                  <a:cubicBezTo>
                    <a:pt x="29837" y="48769"/>
                    <a:pt x="14675" y="51563"/>
                    <a:pt x="353" y="57069"/>
                  </a:cubicBezTo>
                  <a:lnTo>
                    <a:pt x="353" y="57069"/>
                  </a:lnTo>
                  <a:cubicBezTo>
                    <a:pt x="489" y="12667"/>
                    <a:pt x="37350" y="2279"/>
                    <a:pt x="44755" y="651"/>
                  </a:cubicBezTo>
                  <a:lnTo>
                    <a:pt x="44891" y="624"/>
                  </a:lnTo>
                  <a:lnTo>
                    <a:pt x="44891" y="407"/>
                  </a:lnTo>
                  <a:cubicBezTo>
                    <a:pt x="44999" y="434"/>
                    <a:pt x="45162" y="462"/>
                    <a:pt x="45379" y="516"/>
                  </a:cubicBezTo>
                  <a:lnTo>
                    <a:pt x="45433" y="516"/>
                  </a:lnTo>
                  <a:cubicBezTo>
                    <a:pt x="45650" y="462"/>
                    <a:pt x="45813" y="434"/>
                    <a:pt x="45921" y="407"/>
                  </a:cubicBezTo>
                  <a:close/>
                  <a:moveTo>
                    <a:pt x="44538" y="0"/>
                  </a:moveTo>
                  <a:lnTo>
                    <a:pt x="44538" y="353"/>
                  </a:lnTo>
                  <a:cubicBezTo>
                    <a:pt x="36781" y="2089"/>
                    <a:pt x="1" y="12722"/>
                    <a:pt x="1" y="57313"/>
                  </a:cubicBezTo>
                  <a:lnTo>
                    <a:pt x="1" y="57557"/>
                  </a:lnTo>
                  <a:lnTo>
                    <a:pt x="245" y="57476"/>
                  </a:lnTo>
                  <a:cubicBezTo>
                    <a:pt x="14593" y="51915"/>
                    <a:pt x="29783" y="49122"/>
                    <a:pt x="45406" y="49122"/>
                  </a:cubicBezTo>
                  <a:cubicBezTo>
                    <a:pt x="61002" y="49122"/>
                    <a:pt x="76219" y="51915"/>
                    <a:pt x="90567" y="57476"/>
                  </a:cubicBezTo>
                  <a:lnTo>
                    <a:pt x="90811" y="57557"/>
                  </a:lnTo>
                  <a:lnTo>
                    <a:pt x="90811" y="57313"/>
                  </a:lnTo>
                  <a:cubicBezTo>
                    <a:pt x="90811" y="12722"/>
                    <a:pt x="54031" y="2089"/>
                    <a:pt x="46274" y="353"/>
                  </a:cubicBezTo>
                  <a:lnTo>
                    <a:pt x="46274" y="0"/>
                  </a:lnTo>
                  <a:lnTo>
                    <a:pt x="46084" y="55"/>
                  </a:lnTo>
                  <a:cubicBezTo>
                    <a:pt x="46084" y="55"/>
                    <a:pt x="45840" y="82"/>
                    <a:pt x="45406" y="163"/>
                  </a:cubicBezTo>
                  <a:cubicBezTo>
                    <a:pt x="44972" y="82"/>
                    <a:pt x="44728" y="55"/>
                    <a:pt x="44728" y="55"/>
                  </a:cubicBezTo>
                  <a:lnTo>
                    <a:pt x="445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" name="Google Shape;1542;p71"/>
            <p:cNvSpPr/>
            <p:nvPr/>
          </p:nvSpPr>
          <p:spPr>
            <a:xfrm>
              <a:off x="2147220" y="1889807"/>
              <a:ext cx="1527568" cy="999516"/>
            </a:xfrm>
            <a:custGeom>
              <a:avLst/>
              <a:gdLst/>
              <a:ahLst/>
              <a:cxnLst/>
              <a:rect l="l" t="t" r="r" b="b"/>
              <a:pathLst>
                <a:path w="101770" h="66590" extrusionOk="0">
                  <a:moveTo>
                    <a:pt x="44023" y="0"/>
                  </a:moveTo>
                  <a:lnTo>
                    <a:pt x="41771" y="679"/>
                  </a:lnTo>
                  <a:cubicBezTo>
                    <a:pt x="31709" y="3743"/>
                    <a:pt x="23815" y="11582"/>
                    <a:pt x="20669" y="21591"/>
                  </a:cubicBezTo>
                  <a:cubicBezTo>
                    <a:pt x="20588" y="21889"/>
                    <a:pt x="20506" y="22215"/>
                    <a:pt x="20452" y="22513"/>
                  </a:cubicBezTo>
                  <a:cubicBezTo>
                    <a:pt x="20398" y="22920"/>
                    <a:pt x="20316" y="23354"/>
                    <a:pt x="20208" y="23815"/>
                  </a:cubicBezTo>
                  <a:cubicBezTo>
                    <a:pt x="18445" y="32088"/>
                    <a:pt x="13291" y="39140"/>
                    <a:pt x="6158" y="43724"/>
                  </a:cubicBezTo>
                  <a:cubicBezTo>
                    <a:pt x="2822" y="45867"/>
                    <a:pt x="299" y="49149"/>
                    <a:pt x="28" y="52892"/>
                  </a:cubicBezTo>
                  <a:cubicBezTo>
                    <a:pt x="1" y="53245"/>
                    <a:pt x="1" y="53570"/>
                    <a:pt x="1" y="53923"/>
                  </a:cubicBezTo>
                  <a:cubicBezTo>
                    <a:pt x="1" y="54628"/>
                    <a:pt x="28" y="55333"/>
                    <a:pt x="136" y="56038"/>
                  </a:cubicBezTo>
                  <a:cubicBezTo>
                    <a:pt x="543" y="58642"/>
                    <a:pt x="1899" y="61083"/>
                    <a:pt x="3852" y="62901"/>
                  </a:cubicBezTo>
                  <a:cubicBezTo>
                    <a:pt x="6158" y="65179"/>
                    <a:pt x="9358" y="66589"/>
                    <a:pt x="12857" y="66589"/>
                  </a:cubicBezTo>
                  <a:lnTo>
                    <a:pt x="88913" y="66589"/>
                  </a:lnTo>
                  <a:cubicBezTo>
                    <a:pt x="92412" y="66589"/>
                    <a:pt x="95612" y="65179"/>
                    <a:pt x="97918" y="62901"/>
                  </a:cubicBezTo>
                  <a:cubicBezTo>
                    <a:pt x="99871" y="61083"/>
                    <a:pt x="101227" y="58642"/>
                    <a:pt x="101634" y="56038"/>
                  </a:cubicBezTo>
                  <a:cubicBezTo>
                    <a:pt x="101742" y="55333"/>
                    <a:pt x="101769" y="54628"/>
                    <a:pt x="101769" y="53923"/>
                  </a:cubicBezTo>
                  <a:cubicBezTo>
                    <a:pt x="101769" y="53570"/>
                    <a:pt x="101769" y="53245"/>
                    <a:pt x="101742" y="52892"/>
                  </a:cubicBezTo>
                  <a:cubicBezTo>
                    <a:pt x="101471" y="49149"/>
                    <a:pt x="98949" y="45867"/>
                    <a:pt x="95612" y="43724"/>
                  </a:cubicBezTo>
                  <a:cubicBezTo>
                    <a:pt x="88479" y="39140"/>
                    <a:pt x="83325" y="32088"/>
                    <a:pt x="81562" y="23815"/>
                  </a:cubicBezTo>
                  <a:cubicBezTo>
                    <a:pt x="81454" y="23354"/>
                    <a:pt x="81372" y="22920"/>
                    <a:pt x="81318" y="22513"/>
                  </a:cubicBezTo>
                  <a:cubicBezTo>
                    <a:pt x="81264" y="22215"/>
                    <a:pt x="81182" y="21889"/>
                    <a:pt x="81101" y="21591"/>
                  </a:cubicBezTo>
                  <a:cubicBezTo>
                    <a:pt x="77955" y="11582"/>
                    <a:pt x="70062" y="3743"/>
                    <a:pt x="59999" y="679"/>
                  </a:cubicBezTo>
                  <a:lnTo>
                    <a:pt x="57747" y="0"/>
                  </a:lnTo>
                  <a:lnTo>
                    <a:pt x="50885" y="489"/>
                  </a:lnTo>
                  <a:lnTo>
                    <a:pt x="4402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3" name="Google Shape;1543;p71"/>
            <p:cNvSpPr/>
            <p:nvPr/>
          </p:nvSpPr>
          <p:spPr>
            <a:xfrm>
              <a:off x="2144369" y="1887360"/>
              <a:ext cx="1533272" cy="1004409"/>
            </a:xfrm>
            <a:custGeom>
              <a:avLst/>
              <a:gdLst/>
              <a:ahLst/>
              <a:cxnLst/>
              <a:rect l="l" t="t" r="r" b="b"/>
              <a:pathLst>
                <a:path w="102150" h="66916" extrusionOk="0">
                  <a:moveTo>
                    <a:pt x="57910" y="353"/>
                  </a:moveTo>
                  <a:lnTo>
                    <a:pt x="60134" y="1004"/>
                  </a:lnTo>
                  <a:cubicBezTo>
                    <a:pt x="70170" y="4042"/>
                    <a:pt x="78009" y="11827"/>
                    <a:pt x="81128" y="21808"/>
                  </a:cubicBezTo>
                  <a:cubicBezTo>
                    <a:pt x="81210" y="22107"/>
                    <a:pt x="81291" y="22405"/>
                    <a:pt x="81345" y="22703"/>
                  </a:cubicBezTo>
                  <a:cubicBezTo>
                    <a:pt x="81400" y="23110"/>
                    <a:pt x="81481" y="23544"/>
                    <a:pt x="81589" y="24005"/>
                  </a:cubicBezTo>
                  <a:cubicBezTo>
                    <a:pt x="83325" y="32170"/>
                    <a:pt x="88343" y="39276"/>
                    <a:pt x="95694" y="44023"/>
                  </a:cubicBezTo>
                  <a:cubicBezTo>
                    <a:pt x="99301" y="46355"/>
                    <a:pt x="101525" y="49637"/>
                    <a:pt x="101770" y="53055"/>
                  </a:cubicBezTo>
                  <a:cubicBezTo>
                    <a:pt x="101770" y="53380"/>
                    <a:pt x="101797" y="53706"/>
                    <a:pt x="101770" y="54086"/>
                  </a:cubicBezTo>
                  <a:cubicBezTo>
                    <a:pt x="101797" y="54791"/>
                    <a:pt x="101770" y="55496"/>
                    <a:pt x="101661" y="56174"/>
                  </a:cubicBezTo>
                  <a:cubicBezTo>
                    <a:pt x="101254" y="58697"/>
                    <a:pt x="99952" y="61111"/>
                    <a:pt x="97999" y="62955"/>
                  </a:cubicBezTo>
                  <a:cubicBezTo>
                    <a:pt x="95612" y="65288"/>
                    <a:pt x="92466" y="66590"/>
                    <a:pt x="89157" y="66590"/>
                  </a:cubicBezTo>
                  <a:lnTo>
                    <a:pt x="89103" y="66590"/>
                  </a:lnTo>
                  <a:lnTo>
                    <a:pt x="86851" y="66563"/>
                  </a:lnTo>
                  <a:cubicBezTo>
                    <a:pt x="86065" y="66590"/>
                    <a:pt x="85251" y="66590"/>
                    <a:pt x="84465" y="66590"/>
                  </a:cubicBezTo>
                  <a:lnTo>
                    <a:pt x="17686" y="66590"/>
                  </a:lnTo>
                  <a:cubicBezTo>
                    <a:pt x="16899" y="66590"/>
                    <a:pt x="16085" y="66590"/>
                    <a:pt x="15272" y="66563"/>
                  </a:cubicBezTo>
                  <a:lnTo>
                    <a:pt x="13047" y="66590"/>
                  </a:lnTo>
                  <a:lnTo>
                    <a:pt x="12993" y="66590"/>
                  </a:lnTo>
                  <a:cubicBezTo>
                    <a:pt x="9684" y="66590"/>
                    <a:pt x="6538" y="65288"/>
                    <a:pt x="4151" y="62928"/>
                  </a:cubicBezTo>
                  <a:cubicBezTo>
                    <a:pt x="2198" y="61111"/>
                    <a:pt x="896" y="58697"/>
                    <a:pt x="489" y="56174"/>
                  </a:cubicBezTo>
                  <a:cubicBezTo>
                    <a:pt x="381" y="55496"/>
                    <a:pt x="353" y="54791"/>
                    <a:pt x="381" y="54086"/>
                  </a:cubicBezTo>
                  <a:cubicBezTo>
                    <a:pt x="353" y="53706"/>
                    <a:pt x="381" y="53380"/>
                    <a:pt x="381" y="53055"/>
                  </a:cubicBezTo>
                  <a:cubicBezTo>
                    <a:pt x="625" y="49637"/>
                    <a:pt x="2822" y="46355"/>
                    <a:pt x="6456" y="44023"/>
                  </a:cubicBezTo>
                  <a:cubicBezTo>
                    <a:pt x="13807" y="39276"/>
                    <a:pt x="18825" y="32170"/>
                    <a:pt x="20561" y="24005"/>
                  </a:cubicBezTo>
                  <a:cubicBezTo>
                    <a:pt x="20669" y="23544"/>
                    <a:pt x="20751" y="23110"/>
                    <a:pt x="20805" y="22703"/>
                  </a:cubicBezTo>
                  <a:cubicBezTo>
                    <a:pt x="20859" y="22405"/>
                    <a:pt x="20940" y="22107"/>
                    <a:pt x="21022" y="21808"/>
                  </a:cubicBezTo>
                  <a:cubicBezTo>
                    <a:pt x="24141" y="11827"/>
                    <a:pt x="31980" y="4042"/>
                    <a:pt x="42016" y="1004"/>
                  </a:cubicBezTo>
                  <a:lnTo>
                    <a:pt x="44240" y="353"/>
                  </a:lnTo>
                  <a:lnTo>
                    <a:pt x="51075" y="814"/>
                  </a:lnTo>
                  <a:lnTo>
                    <a:pt x="57910" y="353"/>
                  </a:lnTo>
                  <a:close/>
                  <a:moveTo>
                    <a:pt x="44159" y="1"/>
                  </a:moveTo>
                  <a:lnTo>
                    <a:pt x="41907" y="679"/>
                  </a:lnTo>
                  <a:cubicBezTo>
                    <a:pt x="31790" y="3744"/>
                    <a:pt x="23843" y="11610"/>
                    <a:pt x="20696" y="21700"/>
                  </a:cubicBezTo>
                  <a:cubicBezTo>
                    <a:pt x="20615" y="21998"/>
                    <a:pt x="20534" y="22324"/>
                    <a:pt x="20479" y="22649"/>
                  </a:cubicBezTo>
                  <a:cubicBezTo>
                    <a:pt x="20425" y="23029"/>
                    <a:pt x="20344" y="23463"/>
                    <a:pt x="20235" y="23924"/>
                  </a:cubicBezTo>
                  <a:cubicBezTo>
                    <a:pt x="18526" y="32007"/>
                    <a:pt x="13563" y="39059"/>
                    <a:pt x="6266" y="43751"/>
                  </a:cubicBezTo>
                  <a:cubicBezTo>
                    <a:pt x="2550" y="46138"/>
                    <a:pt x="299" y="49529"/>
                    <a:pt x="55" y="53055"/>
                  </a:cubicBezTo>
                  <a:cubicBezTo>
                    <a:pt x="28" y="53353"/>
                    <a:pt x="28" y="53706"/>
                    <a:pt x="28" y="54086"/>
                  </a:cubicBezTo>
                  <a:cubicBezTo>
                    <a:pt x="1" y="54818"/>
                    <a:pt x="55" y="55523"/>
                    <a:pt x="164" y="56228"/>
                  </a:cubicBezTo>
                  <a:cubicBezTo>
                    <a:pt x="570" y="58832"/>
                    <a:pt x="1900" y="61301"/>
                    <a:pt x="3907" y="63172"/>
                  </a:cubicBezTo>
                  <a:cubicBezTo>
                    <a:pt x="6375" y="65586"/>
                    <a:pt x="9603" y="66915"/>
                    <a:pt x="12993" y="66915"/>
                  </a:cubicBezTo>
                  <a:lnTo>
                    <a:pt x="89157" y="66915"/>
                  </a:lnTo>
                  <a:cubicBezTo>
                    <a:pt x="92547" y="66915"/>
                    <a:pt x="95775" y="65586"/>
                    <a:pt x="98244" y="63199"/>
                  </a:cubicBezTo>
                  <a:cubicBezTo>
                    <a:pt x="100251" y="61301"/>
                    <a:pt x="101580" y="58832"/>
                    <a:pt x="101987" y="56228"/>
                  </a:cubicBezTo>
                  <a:cubicBezTo>
                    <a:pt x="102095" y="55523"/>
                    <a:pt x="102149" y="54818"/>
                    <a:pt x="102122" y="54086"/>
                  </a:cubicBezTo>
                  <a:cubicBezTo>
                    <a:pt x="102122" y="53679"/>
                    <a:pt x="102122" y="53353"/>
                    <a:pt x="102095" y="53055"/>
                  </a:cubicBezTo>
                  <a:cubicBezTo>
                    <a:pt x="101851" y="49529"/>
                    <a:pt x="99600" y="46138"/>
                    <a:pt x="95884" y="43751"/>
                  </a:cubicBezTo>
                  <a:cubicBezTo>
                    <a:pt x="88587" y="39059"/>
                    <a:pt x="83624" y="32007"/>
                    <a:pt x="81915" y="23924"/>
                  </a:cubicBezTo>
                  <a:cubicBezTo>
                    <a:pt x="81806" y="23463"/>
                    <a:pt x="81725" y="23029"/>
                    <a:pt x="81671" y="22649"/>
                  </a:cubicBezTo>
                  <a:cubicBezTo>
                    <a:pt x="81617" y="22324"/>
                    <a:pt x="81535" y="21998"/>
                    <a:pt x="81454" y="21700"/>
                  </a:cubicBezTo>
                  <a:cubicBezTo>
                    <a:pt x="78307" y="11610"/>
                    <a:pt x="70360" y="3744"/>
                    <a:pt x="60243" y="679"/>
                  </a:cubicBezTo>
                  <a:lnTo>
                    <a:pt x="57992" y="1"/>
                  </a:lnTo>
                  <a:lnTo>
                    <a:pt x="57910" y="1"/>
                  </a:lnTo>
                  <a:lnTo>
                    <a:pt x="51075" y="489"/>
                  </a:lnTo>
                  <a:lnTo>
                    <a:pt x="4424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Google Shape;1544;p71"/>
            <p:cNvSpPr/>
            <p:nvPr/>
          </p:nvSpPr>
          <p:spPr>
            <a:xfrm>
              <a:off x="2509157" y="1878820"/>
              <a:ext cx="803695" cy="1377333"/>
            </a:xfrm>
            <a:custGeom>
              <a:avLst/>
              <a:gdLst/>
              <a:ahLst/>
              <a:cxnLst/>
              <a:rect l="l" t="t" r="r" b="b"/>
              <a:pathLst>
                <a:path w="53544" h="91761" extrusionOk="0">
                  <a:moveTo>
                    <a:pt x="26148" y="0"/>
                  </a:moveTo>
                  <a:cubicBezTo>
                    <a:pt x="11718" y="0"/>
                    <a:pt x="1" y="11718"/>
                    <a:pt x="1" y="26147"/>
                  </a:cubicBezTo>
                  <a:lnTo>
                    <a:pt x="1" y="65613"/>
                  </a:lnTo>
                  <a:cubicBezTo>
                    <a:pt x="1" y="80043"/>
                    <a:pt x="11718" y="91760"/>
                    <a:pt x="26148" y="91760"/>
                  </a:cubicBezTo>
                  <a:lnTo>
                    <a:pt x="27396" y="91760"/>
                  </a:lnTo>
                  <a:cubicBezTo>
                    <a:pt x="41826" y="91760"/>
                    <a:pt x="53543" y="80043"/>
                    <a:pt x="53543" y="65613"/>
                  </a:cubicBezTo>
                  <a:lnTo>
                    <a:pt x="53543" y="26147"/>
                  </a:lnTo>
                  <a:cubicBezTo>
                    <a:pt x="53543" y="11718"/>
                    <a:pt x="41826" y="0"/>
                    <a:pt x="27396" y="0"/>
                  </a:cubicBezTo>
                  <a:close/>
                </a:path>
              </a:pathLst>
            </a:custGeom>
            <a:solidFill>
              <a:srgbClr val="E3A0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" name="Google Shape;1545;p71"/>
            <p:cNvSpPr/>
            <p:nvPr/>
          </p:nvSpPr>
          <p:spPr>
            <a:xfrm>
              <a:off x="2506725" y="1876373"/>
              <a:ext cx="808574" cy="1382616"/>
            </a:xfrm>
            <a:custGeom>
              <a:avLst/>
              <a:gdLst/>
              <a:ahLst/>
              <a:cxnLst/>
              <a:rect l="l" t="t" r="r" b="b"/>
              <a:pathLst>
                <a:path w="53869" h="92113" extrusionOk="0">
                  <a:moveTo>
                    <a:pt x="27558" y="326"/>
                  </a:moveTo>
                  <a:cubicBezTo>
                    <a:pt x="41879" y="326"/>
                    <a:pt x="53543" y="11989"/>
                    <a:pt x="53543" y="26310"/>
                  </a:cubicBezTo>
                  <a:lnTo>
                    <a:pt x="53543" y="65776"/>
                  </a:lnTo>
                  <a:cubicBezTo>
                    <a:pt x="53543" y="80097"/>
                    <a:pt x="41879" y="91760"/>
                    <a:pt x="27558" y="91760"/>
                  </a:cubicBezTo>
                  <a:lnTo>
                    <a:pt x="26310" y="91760"/>
                  </a:lnTo>
                  <a:cubicBezTo>
                    <a:pt x="11989" y="91760"/>
                    <a:pt x="326" y="80097"/>
                    <a:pt x="326" y="65776"/>
                  </a:cubicBezTo>
                  <a:lnTo>
                    <a:pt x="326" y="26310"/>
                  </a:lnTo>
                  <a:cubicBezTo>
                    <a:pt x="326" y="11989"/>
                    <a:pt x="11989" y="326"/>
                    <a:pt x="26310" y="326"/>
                  </a:cubicBezTo>
                  <a:close/>
                  <a:moveTo>
                    <a:pt x="26310" y="0"/>
                  </a:moveTo>
                  <a:cubicBezTo>
                    <a:pt x="11799" y="0"/>
                    <a:pt x="0" y="11799"/>
                    <a:pt x="0" y="26310"/>
                  </a:cubicBezTo>
                  <a:lnTo>
                    <a:pt x="0" y="65776"/>
                  </a:lnTo>
                  <a:cubicBezTo>
                    <a:pt x="0" y="80287"/>
                    <a:pt x="11799" y="92113"/>
                    <a:pt x="26310" y="92113"/>
                  </a:cubicBezTo>
                  <a:lnTo>
                    <a:pt x="27558" y="92113"/>
                  </a:lnTo>
                  <a:cubicBezTo>
                    <a:pt x="42069" y="92113"/>
                    <a:pt x="53868" y="80287"/>
                    <a:pt x="53868" y="65776"/>
                  </a:cubicBezTo>
                  <a:lnTo>
                    <a:pt x="53868" y="26310"/>
                  </a:lnTo>
                  <a:cubicBezTo>
                    <a:pt x="53868" y="11799"/>
                    <a:pt x="42069" y="0"/>
                    <a:pt x="275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6" name="Google Shape;1546;p71"/>
            <p:cNvSpPr/>
            <p:nvPr/>
          </p:nvSpPr>
          <p:spPr>
            <a:xfrm>
              <a:off x="2551095" y="2697150"/>
              <a:ext cx="263426" cy="72063"/>
            </a:xfrm>
            <a:custGeom>
              <a:avLst/>
              <a:gdLst/>
              <a:ahLst/>
              <a:cxnLst/>
              <a:rect l="l" t="t" r="r" b="b"/>
              <a:pathLst>
                <a:path w="17550" h="4801" extrusionOk="0">
                  <a:moveTo>
                    <a:pt x="8762" y="0"/>
                  </a:moveTo>
                  <a:cubicBezTo>
                    <a:pt x="3934" y="0"/>
                    <a:pt x="1" y="1085"/>
                    <a:pt x="1" y="2414"/>
                  </a:cubicBezTo>
                  <a:cubicBezTo>
                    <a:pt x="1" y="3743"/>
                    <a:pt x="3934" y="4801"/>
                    <a:pt x="8762" y="4801"/>
                  </a:cubicBezTo>
                  <a:cubicBezTo>
                    <a:pt x="13617" y="4801"/>
                    <a:pt x="17550" y="3743"/>
                    <a:pt x="17550" y="2414"/>
                  </a:cubicBezTo>
                  <a:cubicBezTo>
                    <a:pt x="17550" y="1085"/>
                    <a:pt x="13617" y="0"/>
                    <a:pt x="876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7" name="Google Shape;1547;p71"/>
            <p:cNvSpPr/>
            <p:nvPr/>
          </p:nvSpPr>
          <p:spPr>
            <a:xfrm>
              <a:off x="3005853" y="2697150"/>
              <a:ext cx="263441" cy="72063"/>
            </a:xfrm>
            <a:custGeom>
              <a:avLst/>
              <a:gdLst/>
              <a:ahLst/>
              <a:cxnLst/>
              <a:rect l="l" t="t" r="r" b="b"/>
              <a:pathLst>
                <a:path w="17551" h="4801" extrusionOk="0">
                  <a:moveTo>
                    <a:pt x="8762" y="0"/>
                  </a:moveTo>
                  <a:cubicBezTo>
                    <a:pt x="3934" y="0"/>
                    <a:pt x="1" y="1085"/>
                    <a:pt x="1" y="2414"/>
                  </a:cubicBezTo>
                  <a:cubicBezTo>
                    <a:pt x="1" y="3743"/>
                    <a:pt x="3934" y="4801"/>
                    <a:pt x="8762" y="4801"/>
                  </a:cubicBezTo>
                  <a:cubicBezTo>
                    <a:pt x="13617" y="4801"/>
                    <a:pt x="17550" y="3743"/>
                    <a:pt x="17550" y="2414"/>
                  </a:cubicBezTo>
                  <a:cubicBezTo>
                    <a:pt x="17550" y="1085"/>
                    <a:pt x="13617" y="0"/>
                    <a:pt x="876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" name="Google Shape;1548;p71"/>
            <p:cNvSpPr/>
            <p:nvPr/>
          </p:nvSpPr>
          <p:spPr>
            <a:xfrm>
              <a:off x="2740010" y="2180491"/>
              <a:ext cx="337920" cy="16706"/>
            </a:xfrm>
            <a:custGeom>
              <a:avLst/>
              <a:gdLst/>
              <a:ahLst/>
              <a:cxnLst/>
              <a:rect l="l" t="t" r="r" b="b"/>
              <a:pathLst>
                <a:path w="22513" h="1113" extrusionOk="0">
                  <a:moveTo>
                    <a:pt x="11256" y="1"/>
                  </a:moveTo>
                  <a:cubicBezTo>
                    <a:pt x="5018" y="1"/>
                    <a:pt x="0" y="245"/>
                    <a:pt x="0" y="543"/>
                  </a:cubicBezTo>
                  <a:cubicBezTo>
                    <a:pt x="0" y="869"/>
                    <a:pt x="5018" y="1113"/>
                    <a:pt x="11256" y="1113"/>
                  </a:cubicBezTo>
                  <a:cubicBezTo>
                    <a:pt x="17468" y="1113"/>
                    <a:pt x="22513" y="869"/>
                    <a:pt x="22513" y="543"/>
                  </a:cubicBezTo>
                  <a:cubicBezTo>
                    <a:pt x="22513" y="245"/>
                    <a:pt x="17468" y="1"/>
                    <a:pt x="112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9" name="Google Shape;1549;p71"/>
            <p:cNvSpPr/>
            <p:nvPr/>
          </p:nvSpPr>
          <p:spPr>
            <a:xfrm>
              <a:off x="2740010" y="2232605"/>
              <a:ext cx="337920" cy="16706"/>
            </a:xfrm>
            <a:custGeom>
              <a:avLst/>
              <a:gdLst/>
              <a:ahLst/>
              <a:cxnLst/>
              <a:rect l="l" t="t" r="r" b="b"/>
              <a:pathLst>
                <a:path w="22513" h="1113" extrusionOk="0">
                  <a:moveTo>
                    <a:pt x="11256" y="1"/>
                  </a:moveTo>
                  <a:cubicBezTo>
                    <a:pt x="5018" y="1"/>
                    <a:pt x="0" y="245"/>
                    <a:pt x="0" y="543"/>
                  </a:cubicBezTo>
                  <a:cubicBezTo>
                    <a:pt x="0" y="869"/>
                    <a:pt x="5018" y="1113"/>
                    <a:pt x="11256" y="1113"/>
                  </a:cubicBezTo>
                  <a:cubicBezTo>
                    <a:pt x="17468" y="1113"/>
                    <a:pt x="22513" y="869"/>
                    <a:pt x="22513" y="543"/>
                  </a:cubicBezTo>
                  <a:cubicBezTo>
                    <a:pt x="22513" y="245"/>
                    <a:pt x="17468" y="1"/>
                    <a:pt x="112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" name="Google Shape;1550;p71"/>
            <p:cNvSpPr/>
            <p:nvPr/>
          </p:nvSpPr>
          <p:spPr>
            <a:xfrm>
              <a:off x="2381316" y="2539590"/>
              <a:ext cx="127045" cy="314715"/>
            </a:xfrm>
            <a:custGeom>
              <a:avLst/>
              <a:gdLst/>
              <a:ahLst/>
              <a:cxnLst/>
              <a:rect l="l" t="t" r="r" b="b"/>
              <a:pathLst>
                <a:path w="8464" h="20967" extrusionOk="0">
                  <a:moveTo>
                    <a:pt x="8464" y="0"/>
                  </a:moveTo>
                  <a:cubicBezTo>
                    <a:pt x="5914" y="0"/>
                    <a:pt x="3120" y="1004"/>
                    <a:pt x="1547" y="3092"/>
                  </a:cubicBezTo>
                  <a:cubicBezTo>
                    <a:pt x="381" y="4665"/>
                    <a:pt x="1" y="6700"/>
                    <a:pt x="109" y="8653"/>
                  </a:cubicBezTo>
                  <a:cubicBezTo>
                    <a:pt x="435" y="14240"/>
                    <a:pt x="3174" y="18851"/>
                    <a:pt x="8464" y="20967"/>
                  </a:cubicBezTo>
                  <a:cubicBezTo>
                    <a:pt x="8464" y="20967"/>
                    <a:pt x="8464" y="0"/>
                    <a:pt x="8464" y="0"/>
                  </a:cubicBezTo>
                  <a:close/>
                </a:path>
              </a:pathLst>
            </a:custGeom>
            <a:solidFill>
              <a:srgbClr val="E3A0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" name="Google Shape;1551;p71"/>
            <p:cNvSpPr/>
            <p:nvPr/>
          </p:nvSpPr>
          <p:spPr>
            <a:xfrm>
              <a:off x="2378480" y="2537143"/>
              <a:ext cx="132733" cy="319608"/>
            </a:xfrm>
            <a:custGeom>
              <a:avLst/>
              <a:gdLst/>
              <a:ahLst/>
              <a:cxnLst/>
              <a:rect l="l" t="t" r="r" b="b"/>
              <a:pathLst>
                <a:path w="8843" h="21293" extrusionOk="0">
                  <a:moveTo>
                    <a:pt x="8490" y="353"/>
                  </a:moveTo>
                  <a:lnTo>
                    <a:pt x="8490" y="20886"/>
                  </a:lnTo>
                  <a:cubicBezTo>
                    <a:pt x="3662" y="18851"/>
                    <a:pt x="787" y="14566"/>
                    <a:pt x="461" y="8788"/>
                  </a:cubicBezTo>
                  <a:cubicBezTo>
                    <a:pt x="326" y="6673"/>
                    <a:pt x="841" y="4747"/>
                    <a:pt x="1872" y="3364"/>
                  </a:cubicBezTo>
                  <a:cubicBezTo>
                    <a:pt x="3499" y="1194"/>
                    <a:pt x="6320" y="380"/>
                    <a:pt x="8490" y="353"/>
                  </a:cubicBezTo>
                  <a:close/>
                  <a:moveTo>
                    <a:pt x="8653" y="0"/>
                  </a:moveTo>
                  <a:cubicBezTo>
                    <a:pt x="5750" y="0"/>
                    <a:pt x="3038" y="1221"/>
                    <a:pt x="1600" y="3174"/>
                  </a:cubicBezTo>
                  <a:cubicBezTo>
                    <a:pt x="515" y="4611"/>
                    <a:pt x="0" y="6619"/>
                    <a:pt x="136" y="8816"/>
                  </a:cubicBezTo>
                  <a:cubicBezTo>
                    <a:pt x="461" y="14810"/>
                    <a:pt x="3472" y="19231"/>
                    <a:pt x="8598" y="21293"/>
                  </a:cubicBezTo>
                  <a:lnTo>
                    <a:pt x="8653" y="21293"/>
                  </a:lnTo>
                  <a:cubicBezTo>
                    <a:pt x="8707" y="21293"/>
                    <a:pt x="8734" y="21293"/>
                    <a:pt x="8761" y="21265"/>
                  </a:cubicBezTo>
                  <a:cubicBezTo>
                    <a:pt x="8815" y="21238"/>
                    <a:pt x="8842" y="21184"/>
                    <a:pt x="8842" y="21130"/>
                  </a:cubicBezTo>
                  <a:lnTo>
                    <a:pt x="8842" y="163"/>
                  </a:lnTo>
                  <a:cubicBezTo>
                    <a:pt x="8842" y="82"/>
                    <a:pt x="8761" y="0"/>
                    <a:pt x="86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2" name="Google Shape;1552;p71"/>
            <p:cNvSpPr/>
            <p:nvPr/>
          </p:nvSpPr>
          <p:spPr>
            <a:xfrm>
              <a:off x="3312432" y="2539590"/>
              <a:ext cx="127435" cy="314715"/>
            </a:xfrm>
            <a:custGeom>
              <a:avLst/>
              <a:gdLst/>
              <a:ahLst/>
              <a:cxnLst/>
              <a:rect l="l" t="t" r="r" b="b"/>
              <a:pathLst>
                <a:path w="8490" h="20967" extrusionOk="0">
                  <a:moveTo>
                    <a:pt x="0" y="0"/>
                  </a:moveTo>
                  <a:cubicBezTo>
                    <a:pt x="0" y="0"/>
                    <a:pt x="0" y="20967"/>
                    <a:pt x="0" y="20967"/>
                  </a:cubicBezTo>
                  <a:cubicBezTo>
                    <a:pt x="5289" y="18851"/>
                    <a:pt x="8029" y="14240"/>
                    <a:pt x="8354" y="8653"/>
                  </a:cubicBezTo>
                  <a:cubicBezTo>
                    <a:pt x="8490" y="6700"/>
                    <a:pt x="8110" y="4665"/>
                    <a:pt x="6944" y="3092"/>
                  </a:cubicBezTo>
                  <a:cubicBezTo>
                    <a:pt x="5371" y="1004"/>
                    <a:pt x="2550" y="0"/>
                    <a:pt x="0" y="0"/>
                  </a:cubicBezTo>
                  <a:close/>
                </a:path>
              </a:pathLst>
            </a:custGeom>
            <a:solidFill>
              <a:srgbClr val="E3A0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3" name="Google Shape;1553;p71"/>
            <p:cNvSpPr/>
            <p:nvPr/>
          </p:nvSpPr>
          <p:spPr>
            <a:xfrm>
              <a:off x="3309985" y="2537143"/>
              <a:ext cx="132328" cy="319608"/>
            </a:xfrm>
            <a:custGeom>
              <a:avLst/>
              <a:gdLst/>
              <a:ahLst/>
              <a:cxnLst/>
              <a:rect l="l" t="t" r="r" b="b"/>
              <a:pathLst>
                <a:path w="8816" h="21293" extrusionOk="0">
                  <a:moveTo>
                    <a:pt x="326" y="353"/>
                  </a:moveTo>
                  <a:cubicBezTo>
                    <a:pt x="2496" y="380"/>
                    <a:pt x="5344" y="1194"/>
                    <a:pt x="6971" y="3364"/>
                  </a:cubicBezTo>
                  <a:cubicBezTo>
                    <a:pt x="8002" y="4747"/>
                    <a:pt x="8490" y="6673"/>
                    <a:pt x="8355" y="8788"/>
                  </a:cubicBezTo>
                  <a:cubicBezTo>
                    <a:pt x="8029" y="14566"/>
                    <a:pt x="5181" y="18851"/>
                    <a:pt x="326" y="20886"/>
                  </a:cubicBezTo>
                  <a:cubicBezTo>
                    <a:pt x="326" y="18634"/>
                    <a:pt x="326" y="2197"/>
                    <a:pt x="326" y="353"/>
                  </a:cubicBezTo>
                  <a:close/>
                  <a:moveTo>
                    <a:pt x="163" y="0"/>
                  </a:moveTo>
                  <a:cubicBezTo>
                    <a:pt x="0" y="0"/>
                    <a:pt x="0" y="0"/>
                    <a:pt x="0" y="1085"/>
                  </a:cubicBezTo>
                  <a:lnTo>
                    <a:pt x="0" y="21130"/>
                  </a:lnTo>
                  <a:cubicBezTo>
                    <a:pt x="0" y="21184"/>
                    <a:pt x="28" y="21238"/>
                    <a:pt x="55" y="21265"/>
                  </a:cubicBezTo>
                  <a:cubicBezTo>
                    <a:pt x="82" y="21293"/>
                    <a:pt x="136" y="21293"/>
                    <a:pt x="163" y="21293"/>
                  </a:cubicBezTo>
                  <a:lnTo>
                    <a:pt x="217" y="21293"/>
                  </a:lnTo>
                  <a:cubicBezTo>
                    <a:pt x="5344" y="19231"/>
                    <a:pt x="8355" y="14810"/>
                    <a:pt x="8707" y="8816"/>
                  </a:cubicBezTo>
                  <a:cubicBezTo>
                    <a:pt x="8816" y="6619"/>
                    <a:pt x="8300" y="4611"/>
                    <a:pt x="7243" y="3174"/>
                  </a:cubicBezTo>
                  <a:cubicBezTo>
                    <a:pt x="5778" y="1221"/>
                    <a:pt x="3065" y="0"/>
                    <a:pt x="1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4" name="Google Shape;1554;p71"/>
            <p:cNvSpPr/>
            <p:nvPr/>
          </p:nvSpPr>
          <p:spPr>
            <a:xfrm>
              <a:off x="3317715" y="2767982"/>
              <a:ext cx="140884" cy="132418"/>
            </a:xfrm>
            <a:custGeom>
              <a:avLst/>
              <a:gdLst/>
              <a:ahLst/>
              <a:cxnLst/>
              <a:rect l="l" t="t" r="r" b="b"/>
              <a:pathLst>
                <a:path w="9386" h="8822" extrusionOk="0">
                  <a:moveTo>
                    <a:pt x="6239" y="1"/>
                  </a:moveTo>
                  <a:lnTo>
                    <a:pt x="5263" y="1519"/>
                  </a:lnTo>
                  <a:cubicBezTo>
                    <a:pt x="6511" y="1818"/>
                    <a:pt x="7406" y="2930"/>
                    <a:pt x="7406" y="4259"/>
                  </a:cubicBezTo>
                  <a:cubicBezTo>
                    <a:pt x="7406" y="5821"/>
                    <a:pt x="6141" y="7103"/>
                    <a:pt x="4592" y="7103"/>
                  </a:cubicBezTo>
                  <a:cubicBezTo>
                    <a:pt x="4473" y="7103"/>
                    <a:pt x="4353" y="7095"/>
                    <a:pt x="4232" y="7080"/>
                  </a:cubicBezTo>
                  <a:cubicBezTo>
                    <a:pt x="2984" y="6944"/>
                    <a:pt x="1954" y="5968"/>
                    <a:pt x="1764" y="4720"/>
                  </a:cubicBezTo>
                  <a:cubicBezTo>
                    <a:pt x="1574" y="3581"/>
                    <a:pt x="2062" y="2577"/>
                    <a:pt x="2876" y="1953"/>
                  </a:cubicBezTo>
                  <a:cubicBezTo>
                    <a:pt x="3093" y="1818"/>
                    <a:pt x="3201" y="1519"/>
                    <a:pt x="3093" y="1275"/>
                  </a:cubicBezTo>
                  <a:lnTo>
                    <a:pt x="2849" y="733"/>
                  </a:lnTo>
                  <a:cubicBezTo>
                    <a:pt x="2760" y="503"/>
                    <a:pt x="2557" y="377"/>
                    <a:pt x="2343" y="377"/>
                  </a:cubicBezTo>
                  <a:cubicBezTo>
                    <a:pt x="2229" y="377"/>
                    <a:pt x="2112" y="413"/>
                    <a:pt x="2008" y="489"/>
                  </a:cubicBezTo>
                  <a:cubicBezTo>
                    <a:pt x="787" y="1303"/>
                    <a:pt x="1" y="2686"/>
                    <a:pt x="1" y="4259"/>
                  </a:cubicBezTo>
                  <a:cubicBezTo>
                    <a:pt x="1" y="6764"/>
                    <a:pt x="2031" y="8821"/>
                    <a:pt x="4528" y="8821"/>
                  </a:cubicBezTo>
                  <a:cubicBezTo>
                    <a:pt x="4708" y="8821"/>
                    <a:pt x="4889" y="8810"/>
                    <a:pt x="5073" y="8789"/>
                  </a:cubicBezTo>
                  <a:cubicBezTo>
                    <a:pt x="7134" y="8572"/>
                    <a:pt x="8816" y="6944"/>
                    <a:pt x="9087" y="4910"/>
                  </a:cubicBezTo>
                  <a:cubicBezTo>
                    <a:pt x="9386" y="2713"/>
                    <a:pt x="8111" y="760"/>
                    <a:pt x="62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5" name="Google Shape;1555;p71"/>
            <p:cNvSpPr/>
            <p:nvPr/>
          </p:nvSpPr>
          <p:spPr>
            <a:xfrm>
              <a:off x="3315284" y="2765520"/>
              <a:ext cx="145762" cy="137642"/>
            </a:xfrm>
            <a:custGeom>
              <a:avLst/>
              <a:gdLst/>
              <a:ahLst/>
              <a:cxnLst/>
              <a:rect l="l" t="t" r="r" b="b"/>
              <a:pathLst>
                <a:path w="9711" h="9170" extrusionOk="0">
                  <a:moveTo>
                    <a:pt x="6456" y="382"/>
                  </a:moveTo>
                  <a:cubicBezTo>
                    <a:pt x="8273" y="1168"/>
                    <a:pt x="9358" y="3067"/>
                    <a:pt x="9087" y="5047"/>
                  </a:cubicBezTo>
                  <a:cubicBezTo>
                    <a:pt x="8815" y="7000"/>
                    <a:pt x="7188" y="8573"/>
                    <a:pt x="5235" y="8790"/>
                  </a:cubicBezTo>
                  <a:cubicBezTo>
                    <a:pt x="5066" y="8808"/>
                    <a:pt x="4898" y="8817"/>
                    <a:pt x="4732" y="8817"/>
                  </a:cubicBezTo>
                  <a:cubicBezTo>
                    <a:pt x="3641" y="8817"/>
                    <a:pt x="2614" y="8434"/>
                    <a:pt x="1790" y="7705"/>
                  </a:cubicBezTo>
                  <a:cubicBezTo>
                    <a:pt x="868" y="6864"/>
                    <a:pt x="326" y="5671"/>
                    <a:pt x="326" y="4423"/>
                  </a:cubicBezTo>
                  <a:cubicBezTo>
                    <a:pt x="326" y="2958"/>
                    <a:pt x="1058" y="1602"/>
                    <a:pt x="2251" y="788"/>
                  </a:cubicBezTo>
                  <a:cubicBezTo>
                    <a:pt x="2333" y="734"/>
                    <a:pt x="2414" y="707"/>
                    <a:pt x="2495" y="707"/>
                  </a:cubicBezTo>
                  <a:cubicBezTo>
                    <a:pt x="2523" y="707"/>
                    <a:pt x="2577" y="707"/>
                    <a:pt x="2604" y="734"/>
                  </a:cubicBezTo>
                  <a:cubicBezTo>
                    <a:pt x="2712" y="761"/>
                    <a:pt x="2794" y="843"/>
                    <a:pt x="2848" y="951"/>
                  </a:cubicBezTo>
                  <a:lnTo>
                    <a:pt x="3092" y="1521"/>
                  </a:lnTo>
                  <a:cubicBezTo>
                    <a:pt x="3174" y="1683"/>
                    <a:pt x="3092" y="1873"/>
                    <a:pt x="2957" y="1982"/>
                  </a:cubicBezTo>
                  <a:cubicBezTo>
                    <a:pt x="2034" y="2660"/>
                    <a:pt x="1573" y="3772"/>
                    <a:pt x="1736" y="4911"/>
                  </a:cubicBezTo>
                  <a:cubicBezTo>
                    <a:pt x="1953" y="6240"/>
                    <a:pt x="3038" y="7271"/>
                    <a:pt x="4367" y="7407"/>
                  </a:cubicBezTo>
                  <a:cubicBezTo>
                    <a:pt x="4489" y="7422"/>
                    <a:pt x="4612" y="7430"/>
                    <a:pt x="4734" y="7430"/>
                  </a:cubicBezTo>
                  <a:cubicBezTo>
                    <a:pt x="5455" y="7430"/>
                    <a:pt x="6170" y="7161"/>
                    <a:pt x="6727" y="6674"/>
                  </a:cubicBezTo>
                  <a:cubicBezTo>
                    <a:pt x="7378" y="6105"/>
                    <a:pt x="7730" y="5291"/>
                    <a:pt x="7730" y="4423"/>
                  </a:cubicBezTo>
                  <a:cubicBezTo>
                    <a:pt x="7730" y="3121"/>
                    <a:pt x="6917" y="1982"/>
                    <a:pt x="5696" y="1575"/>
                  </a:cubicBezTo>
                  <a:lnTo>
                    <a:pt x="6456" y="382"/>
                  </a:lnTo>
                  <a:close/>
                  <a:moveTo>
                    <a:pt x="6370" y="1"/>
                  </a:moveTo>
                  <a:cubicBezTo>
                    <a:pt x="6320" y="1"/>
                    <a:pt x="6274" y="31"/>
                    <a:pt x="6239" y="83"/>
                  </a:cubicBezTo>
                  <a:lnTo>
                    <a:pt x="5289" y="1575"/>
                  </a:lnTo>
                  <a:cubicBezTo>
                    <a:pt x="5262" y="1629"/>
                    <a:pt x="5262" y="1683"/>
                    <a:pt x="5262" y="1738"/>
                  </a:cubicBezTo>
                  <a:cubicBezTo>
                    <a:pt x="5289" y="1792"/>
                    <a:pt x="5344" y="1819"/>
                    <a:pt x="5398" y="1846"/>
                  </a:cubicBezTo>
                  <a:cubicBezTo>
                    <a:pt x="6564" y="2145"/>
                    <a:pt x="7405" y="3202"/>
                    <a:pt x="7405" y="4423"/>
                  </a:cubicBezTo>
                  <a:cubicBezTo>
                    <a:pt x="7405" y="5182"/>
                    <a:pt x="7079" y="5915"/>
                    <a:pt x="6510" y="6430"/>
                  </a:cubicBezTo>
                  <a:cubicBezTo>
                    <a:pt x="5994" y="6875"/>
                    <a:pt x="5378" y="7098"/>
                    <a:pt x="4713" y="7098"/>
                  </a:cubicBezTo>
                  <a:cubicBezTo>
                    <a:pt x="4608" y="7098"/>
                    <a:pt x="4501" y="7092"/>
                    <a:pt x="4394" y="7081"/>
                  </a:cubicBezTo>
                  <a:cubicBezTo>
                    <a:pt x="3228" y="6946"/>
                    <a:pt x="2251" y="5996"/>
                    <a:pt x="2089" y="4857"/>
                  </a:cubicBezTo>
                  <a:cubicBezTo>
                    <a:pt x="1926" y="3853"/>
                    <a:pt x="2333" y="2850"/>
                    <a:pt x="3146" y="2253"/>
                  </a:cubicBezTo>
                  <a:cubicBezTo>
                    <a:pt x="3445" y="2063"/>
                    <a:pt x="3526" y="1683"/>
                    <a:pt x="3391" y="1385"/>
                  </a:cubicBezTo>
                  <a:lnTo>
                    <a:pt x="3174" y="816"/>
                  </a:lnTo>
                  <a:cubicBezTo>
                    <a:pt x="3065" y="626"/>
                    <a:pt x="2902" y="463"/>
                    <a:pt x="2712" y="409"/>
                  </a:cubicBezTo>
                  <a:cubicBezTo>
                    <a:pt x="2644" y="392"/>
                    <a:pt x="2572" y="382"/>
                    <a:pt x="2501" y="382"/>
                  </a:cubicBezTo>
                  <a:cubicBezTo>
                    <a:pt x="2346" y="382"/>
                    <a:pt x="2191" y="424"/>
                    <a:pt x="2062" y="517"/>
                  </a:cubicBezTo>
                  <a:cubicBezTo>
                    <a:pt x="760" y="1385"/>
                    <a:pt x="0" y="2850"/>
                    <a:pt x="0" y="4423"/>
                  </a:cubicBezTo>
                  <a:cubicBezTo>
                    <a:pt x="0" y="5779"/>
                    <a:pt x="570" y="7054"/>
                    <a:pt x="1573" y="7949"/>
                  </a:cubicBezTo>
                  <a:cubicBezTo>
                    <a:pt x="2441" y="8736"/>
                    <a:pt x="3553" y="9170"/>
                    <a:pt x="4720" y="9170"/>
                  </a:cubicBezTo>
                  <a:cubicBezTo>
                    <a:pt x="4910" y="9170"/>
                    <a:pt x="5072" y="9143"/>
                    <a:pt x="5262" y="9143"/>
                  </a:cubicBezTo>
                  <a:cubicBezTo>
                    <a:pt x="7378" y="8898"/>
                    <a:pt x="9114" y="7190"/>
                    <a:pt x="9412" y="5101"/>
                  </a:cubicBezTo>
                  <a:cubicBezTo>
                    <a:pt x="9710" y="2904"/>
                    <a:pt x="8490" y="816"/>
                    <a:pt x="6456" y="29"/>
                  </a:cubicBezTo>
                  <a:cubicBezTo>
                    <a:pt x="6427" y="10"/>
                    <a:pt x="6398" y="1"/>
                    <a:pt x="63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6" name="Google Shape;1556;p71"/>
            <p:cNvSpPr/>
            <p:nvPr/>
          </p:nvSpPr>
          <p:spPr>
            <a:xfrm>
              <a:off x="3077510" y="2556281"/>
              <a:ext cx="76971" cy="76956"/>
            </a:xfrm>
            <a:custGeom>
              <a:avLst/>
              <a:gdLst/>
              <a:ahLst/>
              <a:cxnLst/>
              <a:rect l="l" t="t" r="r" b="b"/>
              <a:pathLst>
                <a:path w="5128" h="5127" extrusionOk="0">
                  <a:moveTo>
                    <a:pt x="2550" y="0"/>
                  </a:moveTo>
                  <a:cubicBezTo>
                    <a:pt x="1140" y="0"/>
                    <a:pt x="1" y="1166"/>
                    <a:pt x="1" y="2577"/>
                  </a:cubicBezTo>
                  <a:cubicBezTo>
                    <a:pt x="1" y="3987"/>
                    <a:pt x="1140" y="5127"/>
                    <a:pt x="2550" y="5127"/>
                  </a:cubicBezTo>
                  <a:cubicBezTo>
                    <a:pt x="3988" y="5127"/>
                    <a:pt x="5127" y="3987"/>
                    <a:pt x="5127" y="2577"/>
                  </a:cubicBezTo>
                  <a:cubicBezTo>
                    <a:pt x="5127" y="1166"/>
                    <a:pt x="3988" y="0"/>
                    <a:pt x="25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7" name="Google Shape;1557;p71"/>
            <p:cNvSpPr/>
            <p:nvPr/>
          </p:nvSpPr>
          <p:spPr>
            <a:xfrm>
              <a:off x="3075079" y="2553834"/>
              <a:ext cx="81835" cy="82255"/>
            </a:xfrm>
            <a:custGeom>
              <a:avLst/>
              <a:gdLst/>
              <a:ahLst/>
              <a:cxnLst/>
              <a:rect l="l" t="t" r="r" b="b"/>
              <a:pathLst>
                <a:path w="5452" h="5480" extrusionOk="0">
                  <a:moveTo>
                    <a:pt x="2712" y="353"/>
                  </a:moveTo>
                  <a:cubicBezTo>
                    <a:pt x="4041" y="353"/>
                    <a:pt x="5126" y="1411"/>
                    <a:pt x="5126" y="2740"/>
                  </a:cubicBezTo>
                  <a:cubicBezTo>
                    <a:pt x="5126" y="4069"/>
                    <a:pt x="4041" y="5127"/>
                    <a:pt x="2712" y="5127"/>
                  </a:cubicBezTo>
                  <a:cubicBezTo>
                    <a:pt x="1410" y="5127"/>
                    <a:pt x="325" y="4069"/>
                    <a:pt x="325" y="2740"/>
                  </a:cubicBezTo>
                  <a:cubicBezTo>
                    <a:pt x="325" y="1411"/>
                    <a:pt x="1410" y="353"/>
                    <a:pt x="2712" y="353"/>
                  </a:cubicBezTo>
                  <a:close/>
                  <a:moveTo>
                    <a:pt x="2712" y="0"/>
                  </a:moveTo>
                  <a:cubicBezTo>
                    <a:pt x="1221" y="0"/>
                    <a:pt x="0" y="1221"/>
                    <a:pt x="0" y="2740"/>
                  </a:cubicBezTo>
                  <a:cubicBezTo>
                    <a:pt x="0" y="4232"/>
                    <a:pt x="1221" y="5479"/>
                    <a:pt x="2712" y="5479"/>
                  </a:cubicBezTo>
                  <a:cubicBezTo>
                    <a:pt x="4231" y="5479"/>
                    <a:pt x="5452" y="4232"/>
                    <a:pt x="5452" y="2740"/>
                  </a:cubicBezTo>
                  <a:cubicBezTo>
                    <a:pt x="5452" y="1221"/>
                    <a:pt x="4231" y="0"/>
                    <a:pt x="27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8" name="Google Shape;1558;p71"/>
            <p:cNvSpPr/>
            <p:nvPr/>
          </p:nvSpPr>
          <p:spPr>
            <a:xfrm>
              <a:off x="3031505" y="2552123"/>
              <a:ext cx="166131" cy="33067"/>
            </a:xfrm>
            <a:custGeom>
              <a:avLst/>
              <a:gdLst/>
              <a:ahLst/>
              <a:cxnLst/>
              <a:rect l="l" t="t" r="r" b="b"/>
              <a:pathLst>
                <a:path w="11068" h="2203" extrusionOk="0">
                  <a:moveTo>
                    <a:pt x="6251" y="0"/>
                  </a:moveTo>
                  <a:cubicBezTo>
                    <a:pt x="3043" y="0"/>
                    <a:pt x="384" y="1459"/>
                    <a:pt x="218" y="1552"/>
                  </a:cubicBezTo>
                  <a:cubicBezTo>
                    <a:pt x="55" y="1660"/>
                    <a:pt x="1" y="1850"/>
                    <a:pt x="82" y="2013"/>
                  </a:cubicBezTo>
                  <a:cubicBezTo>
                    <a:pt x="164" y="2122"/>
                    <a:pt x="272" y="2203"/>
                    <a:pt x="380" y="2203"/>
                  </a:cubicBezTo>
                  <a:cubicBezTo>
                    <a:pt x="435" y="2203"/>
                    <a:pt x="489" y="2176"/>
                    <a:pt x="543" y="2149"/>
                  </a:cubicBezTo>
                  <a:cubicBezTo>
                    <a:pt x="581" y="2130"/>
                    <a:pt x="3192" y="694"/>
                    <a:pt x="6289" y="694"/>
                  </a:cubicBezTo>
                  <a:cubicBezTo>
                    <a:pt x="7666" y="694"/>
                    <a:pt x="9139" y="978"/>
                    <a:pt x="10525" y="1796"/>
                  </a:cubicBezTo>
                  <a:cubicBezTo>
                    <a:pt x="10582" y="1835"/>
                    <a:pt x="10644" y="1853"/>
                    <a:pt x="10703" y="1853"/>
                  </a:cubicBezTo>
                  <a:cubicBezTo>
                    <a:pt x="10812" y="1853"/>
                    <a:pt x="10916" y="1793"/>
                    <a:pt x="10986" y="1688"/>
                  </a:cubicBezTo>
                  <a:cubicBezTo>
                    <a:pt x="11067" y="1525"/>
                    <a:pt x="11013" y="1308"/>
                    <a:pt x="10877" y="1226"/>
                  </a:cubicBezTo>
                  <a:cubicBezTo>
                    <a:pt x="9347" y="315"/>
                    <a:pt x="7740" y="0"/>
                    <a:pt x="62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9" name="Google Shape;1559;p71"/>
            <p:cNvSpPr/>
            <p:nvPr/>
          </p:nvSpPr>
          <p:spPr>
            <a:xfrm>
              <a:off x="2669163" y="2556281"/>
              <a:ext cx="76956" cy="76956"/>
            </a:xfrm>
            <a:custGeom>
              <a:avLst/>
              <a:gdLst/>
              <a:ahLst/>
              <a:cxnLst/>
              <a:rect l="l" t="t" r="r" b="b"/>
              <a:pathLst>
                <a:path w="5127" h="5127" extrusionOk="0">
                  <a:moveTo>
                    <a:pt x="2550" y="0"/>
                  </a:moveTo>
                  <a:cubicBezTo>
                    <a:pt x="1140" y="0"/>
                    <a:pt x="1" y="1166"/>
                    <a:pt x="1" y="2577"/>
                  </a:cubicBezTo>
                  <a:cubicBezTo>
                    <a:pt x="1" y="3987"/>
                    <a:pt x="1140" y="5127"/>
                    <a:pt x="2550" y="5127"/>
                  </a:cubicBezTo>
                  <a:cubicBezTo>
                    <a:pt x="3961" y="5127"/>
                    <a:pt x="5127" y="3987"/>
                    <a:pt x="5127" y="2577"/>
                  </a:cubicBezTo>
                  <a:cubicBezTo>
                    <a:pt x="5127" y="1166"/>
                    <a:pt x="3961" y="0"/>
                    <a:pt x="25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0" name="Google Shape;1560;p71"/>
            <p:cNvSpPr/>
            <p:nvPr/>
          </p:nvSpPr>
          <p:spPr>
            <a:xfrm>
              <a:off x="2666717" y="2553834"/>
              <a:ext cx="81850" cy="82255"/>
            </a:xfrm>
            <a:custGeom>
              <a:avLst/>
              <a:gdLst/>
              <a:ahLst/>
              <a:cxnLst/>
              <a:rect l="l" t="t" r="r" b="b"/>
              <a:pathLst>
                <a:path w="5453" h="5480" extrusionOk="0">
                  <a:moveTo>
                    <a:pt x="2713" y="353"/>
                  </a:moveTo>
                  <a:cubicBezTo>
                    <a:pt x="4042" y="353"/>
                    <a:pt x="5100" y="1411"/>
                    <a:pt x="5100" y="2740"/>
                  </a:cubicBezTo>
                  <a:cubicBezTo>
                    <a:pt x="5100" y="4069"/>
                    <a:pt x="4042" y="5127"/>
                    <a:pt x="2713" y="5127"/>
                  </a:cubicBezTo>
                  <a:cubicBezTo>
                    <a:pt x="1411" y="5127"/>
                    <a:pt x="326" y="4069"/>
                    <a:pt x="326" y="2740"/>
                  </a:cubicBezTo>
                  <a:cubicBezTo>
                    <a:pt x="326" y="1411"/>
                    <a:pt x="1411" y="353"/>
                    <a:pt x="2713" y="353"/>
                  </a:cubicBezTo>
                  <a:close/>
                  <a:moveTo>
                    <a:pt x="2713" y="0"/>
                  </a:moveTo>
                  <a:cubicBezTo>
                    <a:pt x="1221" y="0"/>
                    <a:pt x="1" y="1221"/>
                    <a:pt x="1" y="2740"/>
                  </a:cubicBezTo>
                  <a:cubicBezTo>
                    <a:pt x="1" y="4232"/>
                    <a:pt x="1221" y="5479"/>
                    <a:pt x="2713" y="5479"/>
                  </a:cubicBezTo>
                  <a:cubicBezTo>
                    <a:pt x="4232" y="5479"/>
                    <a:pt x="5453" y="4232"/>
                    <a:pt x="5453" y="2740"/>
                  </a:cubicBezTo>
                  <a:cubicBezTo>
                    <a:pt x="5453" y="1221"/>
                    <a:pt x="4232" y="0"/>
                    <a:pt x="27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1" name="Google Shape;1561;p71"/>
            <p:cNvSpPr/>
            <p:nvPr/>
          </p:nvSpPr>
          <p:spPr>
            <a:xfrm>
              <a:off x="2625604" y="2552123"/>
              <a:ext cx="166521" cy="33067"/>
            </a:xfrm>
            <a:custGeom>
              <a:avLst/>
              <a:gdLst/>
              <a:ahLst/>
              <a:cxnLst/>
              <a:rect l="l" t="t" r="r" b="b"/>
              <a:pathLst>
                <a:path w="11094" h="2203" extrusionOk="0">
                  <a:moveTo>
                    <a:pt x="4843" y="0"/>
                  </a:moveTo>
                  <a:cubicBezTo>
                    <a:pt x="3355" y="0"/>
                    <a:pt x="1748" y="315"/>
                    <a:pt x="217" y="1226"/>
                  </a:cubicBezTo>
                  <a:cubicBezTo>
                    <a:pt x="55" y="1308"/>
                    <a:pt x="0" y="1525"/>
                    <a:pt x="109" y="1688"/>
                  </a:cubicBezTo>
                  <a:cubicBezTo>
                    <a:pt x="161" y="1793"/>
                    <a:pt x="270" y="1853"/>
                    <a:pt x="385" y="1853"/>
                  </a:cubicBezTo>
                  <a:cubicBezTo>
                    <a:pt x="448" y="1853"/>
                    <a:pt x="512" y="1835"/>
                    <a:pt x="570" y="1796"/>
                  </a:cubicBezTo>
                  <a:cubicBezTo>
                    <a:pt x="1947" y="978"/>
                    <a:pt x="3414" y="694"/>
                    <a:pt x="4787" y="694"/>
                  </a:cubicBezTo>
                  <a:cubicBezTo>
                    <a:pt x="7876" y="694"/>
                    <a:pt x="10487" y="2130"/>
                    <a:pt x="10524" y="2149"/>
                  </a:cubicBezTo>
                  <a:cubicBezTo>
                    <a:pt x="10579" y="2176"/>
                    <a:pt x="10633" y="2203"/>
                    <a:pt x="10687" y="2203"/>
                  </a:cubicBezTo>
                  <a:cubicBezTo>
                    <a:pt x="10823" y="2203"/>
                    <a:pt x="10931" y="2122"/>
                    <a:pt x="10985" y="2013"/>
                  </a:cubicBezTo>
                  <a:cubicBezTo>
                    <a:pt x="11094" y="1850"/>
                    <a:pt x="11040" y="1660"/>
                    <a:pt x="10850" y="1552"/>
                  </a:cubicBezTo>
                  <a:cubicBezTo>
                    <a:pt x="10702" y="1459"/>
                    <a:pt x="8049" y="0"/>
                    <a:pt x="48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2" name="Google Shape;1562;p71"/>
            <p:cNvSpPr/>
            <p:nvPr/>
          </p:nvSpPr>
          <p:spPr>
            <a:xfrm>
              <a:off x="2958226" y="2387103"/>
              <a:ext cx="349838" cy="312493"/>
            </a:xfrm>
            <a:custGeom>
              <a:avLst/>
              <a:gdLst/>
              <a:ahLst/>
              <a:cxnLst/>
              <a:rect l="l" t="t" r="r" b="b"/>
              <a:pathLst>
                <a:path w="23307" h="20819" extrusionOk="0">
                  <a:moveTo>
                    <a:pt x="10661" y="0"/>
                  </a:moveTo>
                  <a:cubicBezTo>
                    <a:pt x="8864" y="0"/>
                    <a:pt x="7034" y="316"/>
                    <a:pt x="5371" y="856"/>
                  </a:cubicBezTo>
                  <a:cubicBezTo>
                    <a:pt x="3635" y="1479"/>
                    <a:pt x="1791" y="2049"/>
                    <a:pt x="760" y="3676"/>
                  </a:cubicBezTo>
                  <a:cubicBezTo>
                    <a:pt x="407" y="4246"/>
                    <a:pt x="136" y="4897"/>
                    <a:pt x="55" y="5738"/>
                  </a:cubicBezTo>
                  <a:cubicBezTo>
                    <a:pt x="28" y="5765"/>
                    <a:pt x="0" y="5819"/>
                    <a:pt x="0" y="5874"/>
                  </a:cubicBezTo>
                  <a:lnTo>
                    <a:pt x="0" y="20656"/>
                  </a:lnTo>
                  <a:cubicBezTo>
                    <a:pt x="0" y="20737"/>
                    <a:pt x="82" y="20819"/>
                    <a:pt x="163" y="20819"/>
                  </a:cubicBezTo>
                  <a:cubicBezTo>
                    <a:pt x="272" y="20819"/>
                    <a:pt x="353" y="20737"/>
                    <a:pt x="353" y="20656"/>
                  </a:cubicBezTo>
                  <a:lnTo>
                    <a:pt x="353" y="20656"/>
                  </a:lnTo>
                  <a:cubicBezTo>
                    <a:pt x="353" y="20657"/>
                    <a:pt x="352" y="20658"/>
                    <a:pt x="352" y="20658"/>
                  </a:cubicBezTo>
                  <a:cubicBezTo>
                    <a:pt x="303" y="20658"/>
                    <a:pt x="445" y="6784"/>
                    <a:pt x="298" y="6015"/>
                  </a:cubicBezTo>
                  <a:lnTo>
                    <a:pt x="298" y="6015"/>
                  </a:lnTo>
                  <a:cubicBezTo>
                    <a:pt x="896" y="6159"/>
                    <a:pt x="1459" y="6226"/>
                    <a:pt x="2000" y="6226"/>
                  </a:cubicBezTo>
                  <a:cubicBezTo>
                    <a:pt x="3166" y="6226"/>
                    <a:pt x="4229" y="5911"/>
                    <a:pt x="5317" y="5358"/>
                  </a:cubicBezTo>
                  <a:cubicBezTo>
                    <a:pt x="7451" y="4412"/>
                    <a:pt x="9751" y="3808"/>
                    <a:pt x="12042" y="3808"/>
                  </a:cubicBezTo>
                  <a:cubicBezTo>
                    <a:pt x="13099" y="3808"/>
                    <a:pt x="14154" y="3936"/>
                    <a:pt x="15190" y="4219"/>
                  </a:cubicBezTo>
                  <a:cubicBezTo>
                    <a:pt x="18228" y="5060"/>
                    <a:pt x="20615" y="6986"/>
                    <a:pt x="22974" y="9264"/>
                  </a:cubicBezTo>
                  <a:cubicBezTo>
                    <a:pt x="23008" y="9291"/>
                    <a:pt x="23047" y="9303"/>
                    <a:pt x="23085" y="9303"/>
                  </a:cubicBezTo>
                  <a:cubicBezTo>
                    <a:pt x="23200" y="9303"/>
                    <a:pt x="23307" y="9196"/>
                    <a:pt x="23246" y="9074"/>
                  </a:cubicBezTo>
                  <a:cubicBezTo>
                    <a:pt x="21510" y="4246"/>
                    <a:pt x="17061" y="394"/>
                    <a:pt x="11772" y="42"/>
                  </a:cubicBezTo>
                  <a:cubicBezTo>
                    <a:pt x="11405" y="14"/>
                    <a:pt x="11034" y="0"/>
                    <a:pt x="106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3" name="Google Shape;1563;p71"/>
            <p:cNvSpPr/>
            <p:nvPr/>
          </p:nvSpPr>
          <p:spPr>
            <a:xfrm>
              <a:off x="2511903" y="2386908"/>
              <a:ext cx="350258" cy="312703"/>
            </a:xfrm>
            <a:custGeom>
              <a:avLst/>
              <a:gdLst/>
              <a:ahLst/>
              <a:cxnLst/>
              <a:rect l="l" t="t" r="r" b="b"/>
              <a:pathLst>
                <a:path w="23335" h="20833" extrusionOk="0">
                  <a:moveTo>
                    <a:pt x="12485" y="1"/>
                  </a:moveTo>
                  <a:cubicBezTo>
                    <a:pt x="6734" y="82"/>
                    <a:pt x="2015" y="3852"/>
                    <a:pt x="62" y="9087"/>
                  </a:cubicBezTo>
                  <a:cubicBezTo>
                    <a:pt x="1" y="9209"/>
                    <a:pt x="123" y="9316"/>
                    <a:pt x="245" y="9316"/>
                  </a:cubicBezTo>
                  <a:cubicBezTo>
                    <a:pt x="286" y="9316"/>
                    <a:pt x="326" y="9304"/>
                    <a:pt x="360" y="9277"/>
                  </a:cubicBezTo>
                  <a:cubicBezTo>
                    <a:pt x="2693" y="6999"/>
                    <a:pt x="5107" y="5073"/>
                    <a:pt x="8145" y="4232"/>
                  </a:cubicBezTo>
                  <a:cubicBezTo>
                    <a:pt x="9181" y="3949"/>
                    <a:pt x="10236" y="3821"/>
                    <a:pt x="11293" y="3821"/>
                  </a:cubicBezTo>
                  <a:cubicBezTo>
                    <a:pt x="13584" y="3821"/>
                    <a:pt x="15883" y="4425"/>
                    <a:pt x="18018" y="5371"/>
                  </a:cubicBezTo>
                  <a:cubicBezTo>
                    <a:pt x="19106" y="5924"/>
                    <a:pt x="20169" y="6239"/>
                    <a:pt x="21327" y="6239"/>
                  </a:cubicBezTo>
                  <a:cubicBezTo>
                    <a:pt x="21855" y="6239"/>
                    <a:pt x="22403" y="6174"/>
                    <a:pt x="22982" y="6035"/>
                  </a:cubicBezTo>
                  <a:lnTo>
                    <a:pt x="22982" y="6035"/>
                  </a:lnTo>
                  <a:lnTo>
                    <a:pt x="22982" y="20669"/>
                  </a:lnTo>
                  <a:cubicBezTo>
                    <a:pt x="22994" y="20784"/>
                    <a:pt x="23067" y="20832"/>
                    <a:pt x="23143" y="20832"/>
                  </a:cubicBezTo>
                  <a:cubicBezTo>
                    <a:pt x="23229" y="20832"/>
                    <a:pt x="23320" y="20770"/>
                    <a:pt x="23334" y="20669"/>
                  </a:cubicBezTo>
                  <a:lnTo>
                    <a:pt x="23334" y="5887"/>
                  </a:lnTo>
                  <a:cubicBezTo>
                    <a:pt x="23334" y="5832"/>
                    <a:pt x="23307" y="5778"/>
                    <a:pt x="23253" y="5751"/>
                  </a:cubicBezTo>
                  <a:cubicBezTo>
                    <a:pt x="23063" y="3608"/>
                    <a:pt x="21544" y="2198"/>
                    <a:pt x="19673" y="1520"/>
                  </a:cubicBezTo>
                  <a:cubicBezTo>
                    <a:pt x="17421" y="543"/>
                    <a:pt x="14953" y="1"/>
                    <a:pt x="124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4" name="Google Shape;1564;p71"/>
            <p:cNvSpPr/>
            <p:nvPr/>
          </p:nvSpPr>
          <p:spPr>
            <a:xfrm>
              <a:off x="2694860" y="2820277"/>
              <a:ext cx="224475" cy="115832"/>
            </a:xfrm>
            <a:custGeom>
              <a:avLst/>
              <a:gdLst/>
              <a:ahLst/>
              <a:cxnLst/>
              <a:rect l="l" t="t" r="r" b="b"/>
              <a:pathLst>
                <a:path w="14955" h="7717" extrusionOk="0">
                  <a:moveTo>
                    <a:pt x="11296" y="1"/>
                  </a:moveTo>
                  <a:cubicBezTo>
                    <a:pt x="10531" y="1"/>
                    <a:pt x="9739" y="341"/>
                    <a:pt x="9111" y="1155"/>
                  </a:cubicBezTo>
                  <a:cubicBezTo>
                    <a:pt x="9121" y="1150"/>
                    <a:pt x="9129" y="1147"/>
                    <a:pt x="9134" y="1147"/>
                  </a:cubicBezTo>
                  <a:cubicBezTo>
                    <a:pt x="9155" y="1147"/>
                    <a:pt x="9133" y="1187"/>
                    <a:pt x="9111" y="1209"/>
                  </a:cubicBezTo>
                  <a:cubicBezTo>
                    <a:pt x="9057" y="1345"/>
                    <a:pt x="9002" y="1453"/>
                    <a:pt x="8948" y="1589"/>
                  </a:cubicBezTo>
                  <a:cubicBezTo>
                    <a:pt x="7657" y="4063"/>
                    <a:pt x="5360" y="5496"/>
                    <a:pt x="2746" y="5496"/>
                  </a:cubicBezTo>
                  <a:cubicBezTo>
                    <a:pt x="2064" y="5496"/>
                    <a:pt x="1361" y="5398"/>
                    <a:pt x="648" y="5196"/>
                  </a:cubicBezTo>
                  <a:cubicBezTo>
                    <a:pt x="614" y="5187"/>
                    <a:pt x="580" y="5183"/>
                    <a:pt x="547" y="5183"/>
                  </a:cubicBezTo>
                  <a:cubicBezTo>
                    <a:pt x="200" y="5183"/>
                    <a:pt x="0" y="5678"/>
                    <a:pt x="323" y="5901"/>
                  </a:cubicBezTo>
                  <a:cubicBezTo>
                    <a:pt x="1919" y="7125"/>
                    <a:pt x="3828" y="7717"/>
                    <a:pt x="5760" y="7717"/>
                  </a:cubicBezTo>
                  <a:cubicBezTo>
                    <a:pt x="7339" y="7717"/>
                    <a:pt x="8934" y="7321"/>
                    <a:pt x="10386" y="6552"/>
                  </a:cubicBezTo>
                  <a:cubicBezTo>
                    <a:pt x="11552" y="5956"/>
                    <a:pt x="12664" y="5250"/>
                    <a:pt x="13559" y="4274"/>
                  </a:cubicBezTo>
                  <a:cubicBezTo>
                    <a:pt x="14954" y="2124"/>
                    <a:pt x="13208" y="1"/>
                    <a:pt x="1129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5" name="Google Shape;1565;p71"/>
            <p:cNvSpPr/>
            <p:nvPr/>
          </p:nvSpPr>
          <p:spPr>
            <a:xfrm>
              <a:off x="2909774" y="2820352"/>
              <a:ext cx="215394" cy="116132"/>
            </a:xfrm>
            <a:custGeom>
              <a:avLst/>
              <a:gdLst/>
              <a:ahLst/>
              <a:cxnLst/>
              <a:rect l="l" t="t" r="r" b="b"/>
              <a:pathLst>
                <a:path w="14350" h="7737" extrusionOk="0">
                  <a:moveTo>
                    <a:pt x="3137" y="1"/>
                  </a:moveTo>
                  <a:cubicBezTo>
                    <a:pt x="2594" y="1"/>
                    <a:pt x="2047" y="162"/>
                    <a:pt x="1574" y="499"/>
                  </a:cubicBezTo>
                  <a:cubicBezTo>
                    <a:pt x="272" y="1394"/>
                    <a:pt x="1" y="3374"/>
                    <a:pt x="1140" y="4513"/>
                  </a:cubicBezTo>
                  <a:cubicBezTo>
                    <a:pt x="3179" y="6426"/>
                    <a:pt x="5968" y="7736"/>
                    <a:pt x="8774" y="7736"/>
                  </a:cubicBezTo>
                  <a:cubicBezTo>
                    <a:pt x="9588" y="7736"/>
                    <a:pt x="10404" y="7626"/>
                    <a:pt x="11203" y="7388"/>
                  </a:cubicBezTo>
                  <a:cubicBezTo>
                    <a:pt x="12315" y="7063"/>
                    <a:pt x="13291" y="6520"/>
                    <a:pt x="14159" y="5896"/>
                  </a:cubicBezTo>
                  <a:cubicBezTo>
                    <a:pt x="14295" y="5815"/>
                    <a:pt x="14349" y="5652"/>
                    <a:pt x="14322" y="5490"/>
                  </a:cubicBezTo>
                  <a:cubicBezTo>
                    <a:pt x="14276" y="5305"/>
                    <a:pt x="14112" y="5179"/>
                    <a:pt x="13930" y="5179"/>
                  </a:cubicBezTo>
                  <a:cubicBezTo>
                    <a:pt x="13899" y="5179"/>
                    <a:pt x="13866" y="5183"/>
                    <a:pt x="13834" y="5191"/>
                  </a:cubicBezTo>
                  <a:cubicBezTo>
                    <a:pt x="13143" y="5389"/>
                    <a:pt x="12439" y="5487"/>
                    <a:pt x="11745" y="5487"/>
                  </a:cubicBezTo>
                  <a:cubicBezTo>
                    <a:pt x="9769" y="5487"/>
                    <a:pt x="7870" y="4689"/>
                    <a:pt x="6565" y="3103"/>
                  </a:cubicBezTo>
                  <a:cubicBezTo>
                    <a:pt x="6076" y="2533"/>
                    <a:pt x="5642" y="1909"/>
                    <a:pt x="5371" y="1204"/>
                  </a:cubicBezTo>
                  <a:cubicBezTo>
                    <a:pt x="5349" y="1182"/>
                    <a:pt x="5327" y="1142"/>
                    <a:pt x="5349" y="1142"/>
                  </a:cubicBezTo>
                  <a:cubicBezTo>
                    <a:pt x="5353" y="1142"/>
                    <a:pt x="5361" y="1145"/>
                    <a:pt x="5371" y="1150"/>
                  </a:cubicBezTo>
                  <a:cubicBezTo>
                    <a:pt x="4840" y="403"/>
                    <a:pt x="3993" y="1"/>
                    <a:pt x="31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6" name="Google Shape;1566;p71"/>
            <p:cNvSpPr/>
            <p:nvPr/>
          </p:nvSpPr>
          <p:spPr>
            <a:xfrm>
              <a:off x="2856848" y="2515154"/>
              <a:ext cx="106691" cy="256911"/>
            </a:xfrm>
            <a:custGeom>
              <a:avLst/>
              <a:gdLst/>
              <a:ahLst/>
              <a:cxnLst/>
              <a:rect l="l" t="t" r="r" b="b"/>
              <a:pathLst>
                <a:path w="7108" h="17116" extrusionOk="0">
                  <a:moveTo>
                    <a:pt x="1" y="1"/>
                  </a:moveTo>
                  <a:lnTo>
                    <a:pt x="1" y="17116"/>
                  </a:lnTo>
                  <a:lnTo>
                    <a:pt x="597" y="17116"/>
                  </a:lnTo>
                  <a:lnTo>
                    <a:pt x="652" y="17062"/>
                  </a:lnTo>
                  <a:cubicBezTo>
                    <a:pt x="1384" y="16248"/>
                    <a:pt x="2469" y="15787"/>
                    <a:pt x="3554" y="15787"/>
                  </a:cubicBezTo>
                  <a:cubicBezTo>
                    <a:pt x="4639" y="15787"/>
                    <a:pt x="5697" y="16248"/>
                    <a:pt x="6456" y="17062"/>
                  </a:cubicBezTo>
                  <a:lnTo>
                    <a:pt x="6510" y="17116"/>
                  </a:lnTo>
                  <a:lnTo>
                    <a:pt x="7107" y="17116"/>
                  </a:lnTo>
                  <a:lnTo>
                    <a:pt x="7107" y="1"/>
                  </a:lnTo>
                  <a:lnTo>
                    <a:pt x="6754" y="1"/>
                  </a:lnTo>
                  <a:lnTo>
                    <a:pt x="6754" y="16790"/>
                  </a:lnTo>
                  <a:lnTo>
                    <a:pt x="6646" y="16790"/>
                  </a:lnTo>
                  <a:cubicBezTo>
                    <a:pt x="5832" y="15949"/>
                    <a:pt x="4720" y="15461"/>
                    <a:pt x="3554" y="15461"/>
                  </a:cubicBezTo>
                  <a:cubicBezTo>
                    <a:pt x="2388" y="15461"/>
                    <a:pt x="1248" y="15949"/>
                    <a:pt x="435" y="16790"/>
                  </a:cubicBezTo>
                  <a:lnTo>
                    <a:pt x="353" y="16790"/>
                  </a:lnTo>
                  <a:lnTo>
                    <a:pt x="35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7" name="Google Shape;1567;p71"/>
            <p:cNvSpPr/>
            <p:nvPr/>
          </p:nvSpPr>
          <p:spPr>
            <a:xfrm>
              <a:off x="2955779" y="2769618"/>
              <a:ext cx="70457" cy="73294"/>
            </a:xfrm>
            <a:custGeom>
              <a:avLst/>
              <a:gdLst/>
              <a:ahLst/>
              <a:cxnLst/>
              <a:rect l="l" t="t" r="r" b="b"/>
              <a:pathLst>
                <a:path w="4694" h="4883" extrusionOk="0">
                  <a:moveTo>
                    <a:pt x="1" y="0"/>
                  </a:moveTo>
                  <a:cubicBezTo>
                    <a:pt x="679" y="732"/>
                    <a:pt x="1113" y="1736"/>
                    <a:pt x="1113" y="2821"/>
                  </a:cubicBezTo>
                  <a:cubicBezTo>
                    <a:pt x="1113" y="3580"/>
                    <a:pt x="896" y="4286"/>
                    <a:pt x="543" y="4882"/>
                  </a:cubicBezTo>
                  <a:lnTo>
                    <a:pt x="2252" y="4882"/>
                  </a:lnTo>
                  <a:cubicBezTo>
                    <a:pt x="3608" y="4882"/>
                    <a:pt x="4693" y="3797"/>
                    <a:pt x="4693" y="2441"/>
                  </a:cubicBezTo>
                  <a:cubicBezTo>
                    <a:pt x="4693" y="1085"/>
                    <a:pt x="3608" y="0"/>
                    <a:pt x="2252" y="0"/>
                  </a:cubicBezTo>
                  <a:close/>
                </a:path>
              </a:pathLst>
            </a:custGeom>
            <a:solidFill>
              <a:srgbClr val="E3A0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" name="Google Shape;1568;p71"/>
            <p:cNvSpPr/>
            <p:nvPr/>
          </p:nvSpPr>
          <p:spPr>
            <a:xfrm>
              <a:off x="2949670" y="2767172"/>
              <a:ext cx="78998" cy="78187"/>
            </a:xfrm>
            <a:custGeom>
              <a:avLst/>
              <a:gdLst/>
              <a:ahLst/>
              <a:cxnLst/>
              <a:rect l="l" t="t" r="r" b="b"/>
              <a:pathLst>
                <a:path w="5263" h="5209" extrusionOk="0">
                  <a:moveTo>
                    <a:pt x="2659" y="326"/>
                  </a:moveTo>
                  <a:cubicBezTo>
                    <a:pt x="3907" y="326"/>
                    <a:pt x="4937" y="1357"/>
                    <a:pt x="4937" y="2604"/>
                  </a:cubicBezTo>
                  <a:cubicBezTo>
                    <a:pt x="4937" y="3852"/>
                    <a:pt x="3907" y="4883"/>
                    <a:pt x="2659" y="4883"/>
                  </a:cubicBezTo>
                  <a:lnTo>
                    <a:pt x="1249" y="4883"/>
                  </a:lnTo>
                  <a:cubicBezTo>
                    <a:pt x="1547" y="4286"/>
                    <a:pt x="1683" y="3635"/>
                    <a:pt x="1683" y="2984"/>
                  </a:cubicBezTo>
                  <a:cubicBezTo>
                    <a:pt x="1683" y="2035"/>
                    <a:pt x="1357" y="1085"/>
                    <a:pt x="760" y="326"/>
                  </a:cubicBezTo>
                  <a:close/>
                  <a:moveTo>
                    <a:pt x="1" y="0"/>
                  </a:moveTo>
                  <a:lnTo>
                    <a:pt x="272" y="272"/>
                  </a:lnTo>
                  <a:cubicBezTo>
                    <a:pt x="977" y="1031"/>
                    <a:pt x="1357" y="1980"/>
                    <a:pt x="1357" y="2984"/>
                  </a:cubicBezTo>
                  <a:cubicBezTo>
                    <a:pt x="1357" y="3689"/>
                    <a:pt x="1167" y="4367"/>
                    <a:pt x="815" y="4964"/>
                  </a:cubicBezTo>
                  <a:lnTo>
                    <a:pt x="679" y="5208"/>
                  </a:lnTo>
                  <a:lnTo>
                    <a:pt x="2659" y="5208"/>
                  </a:lnTo>
                  <a:cubicBezTo>
                    <a:pt x="4097" y="5208"/>
                    <a:pt x="5263" y="4042"/>
                    <a:pt x="5263" y="2604"/>
                  </a:cubicBezTo>
                  <a:cubicBezTo>
                    <a:pt x="5263" y="1167"/>
                    <a:pt x="4097" y="0"/>
                    <a:pt x="26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9" name="Google Shape;1569;p71"/>
            <p:cNvSpPr/>
            <p:nvPr/>
          </p:nvSpPr>
          <p:spPr>
            <a:xfrm>
              <a:off x="2793746" y="2769618"/>
              <a:ext cx="70847" cy="73294"/>
            </a:xfrm>
            <a:custGeom>
              <a:avLst/>
              <a:gdLst/>
              <a:ahLst/>
              <a:cxnLst/>
              <a:rect l="l" t="t" r="r" b="b"/>
              <a:pathLst>
                <a:path w="4720" h="4883" extrusionOk="0">
                  <a:moveTo>
                    <a:pt x="2442" y="0"/>
                  </a:moveTo>
                  <a:cubicBezTo>
                    <a:pt x="1112" y="0"/>
                    <a:pt x="0" y="1085"/>
                    <a:pt x="0" y="2441"/>
                  </a:cubicBezTo>
                  <a:cubicBezTo>
                    <a:pt x="0" y="3797"/>
                    <a:pt x="1112" y="4882"/>
                    <a:pt x="2442" y="4882"/>
                  </a:cubicBezTo>
                  <a:lnTo>
                    <a:pt x="4150" y="4882"/>
                  </a:lnTo>
                  <a:cubicBezTo>
                    <a:pt x="3798" y="4286"/>
                    <a:pt x="3608" y="3580"/>
                    <a:pt x="3608" y="2821"/>
                  </a:cubicBezTo>
                  <a:cubicBezTo>
                    <a:pt x="3608" y="1736"/>
                    <a:pt x="4015" y="732"/>
                    <a:pt x="4720" y="0"/>
                  </a:cubicBezTo>
                  <a:close/>
                </a:path>
              </a:pathLst>
            </a:custGeom>
            <a:solidFill>
              <a:srgbClr val="E3A0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0" name="Google Shape;1570;p71"/>
            <p:cNvSpPr/>
            <p:nvPr/>
          </p:nvSpPr>
          <p:spPr>
            <a:xfrm>
              <a:off x="2791300" y="2767172"/>
              <a:ext cx="78998" cy="78187"/>
            </a:xfrm>
            <a:custGeom>
              <a:avLst/>
              <a:gdLst/>
              <a:ahLst/>
              <a:cxnLst/>
              <a:rect l="l" t="t" r="r" b="b"/>
              <a:pathLst>
                <a:path w="5263" h="5209" extrusionOk="0">
                  <a:moveTo>
                    <a:pt x="4503" y="326"/>
                  </a:moveTo>
                  <a:cubicBezTo>
                    <a:pt x="3907" y="1085"/>
                    <a:pt x="3581" y="2035"/>
                    <a:pt x="3581" y="2984"/>
                  </a:cubicBezTo>
                  <a:cubicBezTo>
                    <a:pt x="3581" y="3635"/>
                    <a:pt x="3744" y="4286"/>
                    <a:pt x="4042" y="4883"/>
                  </a:cubicBezTo>
                  <a:lnTo>
                    <a:pt x="2605" y="4883"/>
                  </a:lnTo>
                  <a:cubicBezTo>
                    <a:pt x="1357" y="4883"/>
                    <a:pt x="353" y="3852"/>
                    <a:pt x="353" y="2604"/>
                  </a:cubicBezTo>
                  <a:cubicBezTo>
                    <a:pt x="353" y="1357"/>
                    <a:pt x="1357" y="326"/>
                    <a:pt x="2605" y="326"/>
                  </a:cubicBezTo>
                  <a:close/>
                  <a:moveTo>
                    <a:pt x="2605" y="0"/>
                  </a:moveTo>
                  <a:cubicBezTo>
                    <a:pt x="1167" y="0"/>
                    <a:pt x="1" y="1167"/>
                    <a:pt x="1" y="2604"/>
                  </a:cubicBezTo>
                  <a:cubicBezTo>
                    <a:pt x="1" y="4042"/>
                    <a:pt x="1167" y="5208"/>
                    <a:pt x="2605" y="5208"/>
                  </a:cubicBezTo>
                  <a:lnTo>
                    <a:pt x="4612" y="5208"/>
                  </a:lnTo>
                  <a:lnTo>
                    <a:pt x="4476" y="4964"/>
                  </a:lnTo>
                  <a:cubicBezTo>
                    <a:pt x="4124" y="4367"/>
                    <a:pt x="3934" y="3689"/>
                    <a:pt x="3934" y="2984"/>
                  </a:cubicBezTo>
                  <a:cubicBezTo>
                    <a:pt x="3934" y="1980"/>
                    <a:pt x="4313" y="1031"/>
                    <a:pt x="5019" y="272"/>
                  </a:cubicBezTo>
                  <a:lnTo>
                    <a:pt x="5263" y="0"/>
                  </a:lnTo>
                  <a:close/>
                </a:path>
              </a:pathLst>
            </a:custGeom>
            <a:solidFill>
              <a:srgbClr val="6B1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1" name="Google Shape;1571;p71"/>
            <p:cNvSpPr/>
            <p:nvPr/>
          </p:nvSpPr>
          <p:spPr>
            <a:xfrm>
              <a:off x="2791300" y="2767172"/>
              <a:ext cx="78998" cy="78187"/>
            </a:xfrm>
            <a:custGeom>
              <a:avLst/>
              <a:gdLst/>
              <a:ahLst/>
              <a:cxnLst/>
              <a:rect l="l" t="t" r="r" b="b"/>
              <a:pathLst>
                <a:path w="5263" h="5209" extrusionOk="0">
                  <a:moveTo>
                    <a:pt x="4503" y="326"/>
                  </a:moveTo>
                  <a:cubicBezTo>
                    <a:pt x="3907" y="1085"/>
                    <a:pt x="3581" y="2035"/>
                    <a:pt x="3581" y="2984"/>
                  </a:cubicBezTo>
                  <a:cubicBezTo>
                    <a:pt x="3581" y="3635"/>
                    <a:pt x="3744" y="4286"/>
                    <a:pt x="4042" y="4883"/>
                  </a:cubicBezTo>
                  <a:lnTo>
                    <a:pt x="2605" y="4883"/>
                  </a:lnTo>
                  <a:cubicBezTo>
                    <a:pt x="1357" y="4883"/>
                    <a:pt x="353" y="3852"/>
                    <a:pt x="353" y="2604"/>
                  </a:cubicBezTo>
                  <a:cubicBezTo>
                    <a:pt x="353" y="1357"/>
                    <a:pt x="1357" y="326"/>
                    <a:pt x="2605" y="326"/>
                  </a:cubicBezTo>
                  <a:close/>
                  <a:moveTo>
                    <a:pt x="2605" y="0"/>
                  </a:moveTo>
                  <a:cubicBezTo>
                    <a:pt x="1167" y="0"/>
                    <a:pt x="1" y="1167"/>
                    <a:pt x="1" y="2604"/>
                  </a:cubicBezTo>
                  <a:cubicBezTo>
                    <a:pt x="1" y="4042"/>
                    <a:pt x="1167" y="5208"/>
                    <a:pt x="2605" y="5208"/>
                  </a:cubicBezTo>
                  <a:lnTo>
                    <a:pt x="4612" y="5208"/>
                  </a:lnTo>
                  <a:lnTo>
                    <a:pt x="4476" y="4964"/>
                  </a:lnTo>
                  <a:cubicBezTo>
                    <a:pt x="4124" y="4367"/>
                    <a:pt x="3934" y="3689"/>
                    <a:pt x="3934" y="2984"/>
                  </a:cubicBezTo>
                  <a:cubicBezTo>
                    <a:pt x="3934" y="1980"/>
                    <a:pt x="4313" y="1031"/>
                    <a:pt x="5019" y="272"/>
                  </a:cubicBezTo>
                  <a:lnTo>
                    <a:pt x="526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2" name="Google Shape;1572;p71"/>
            <p:cNvSpPr/>
            <p:nvPr/>
          </p:nvSpPr>
          <p:spPr>
            <a:xfrm>
              <a:off x="2847887" y="2749655"/>
              <a:ext cx="124598" cy="124598"/>
            </a:xfrm>
            <a:custGeom>
              <a:avLst/>
              <a:gdLst/>
              <a:ahLst/>
              <a:cxnLst/>
              <a:rect l="l" t="t" r="r" b="b"/>
              <a:pathLst>
                <a:path w="8301" h="8301" extrusionOk="0">
                  <a:moveTo>
                    <a:pt x="4151" y="1"/>
                  </a:moveTo>
                  <a:cubicBezTo>
                    <a:pt x="2957" y="1"/>
                    <a:pt x="1872" y="516"/>
                    <a:pt x="1113" y="1330"/>
                  </a:cubicBezTo>
                  <a:cubicBezTo>
                    <a:pt x="408" y="2062"/>
                    <a:pt x="1" y="3066"/>
                    <a:pt x="1" y="4151"/>
                  </a:cubicBezTo>
                  <a:cubicBezTo>
                    <a:pt x="1" y="4910"/>
                    <a:pt x="191" y="5616"/>
                    <a:pt x="543" y="6212"/>
                  </a:cubicBezTo>
                  <a:cubicBezTo>
                    <a:pt x="1276" y="7460"/>
                    <a:pt x="2605" y="8301"/>
                    <a:pt x="4151" y="8301"/>
                  </a:cubicBezTo>
                  <a:cubicBezTo>
                    <a:pt x="5670" y="8301"/>
                    <a:pt x="7026" y="7460"/>
                    <a:pt x="7731" y="6212"/>
                  </a:cubicBezTo>
                  <a:cubicBezTo>
                    <a:pt x="8084" y="5616"/>
                    <a:pt x="8301" y="4910"/>
                    <a:pt x="8301" y="4151"/>
                  </a:cubicBezTo>
                  <a:cubicBezTo>
                    <a:pt x="8301" y="3066"/>
                    <a:pt x="7867" y="2062"/>
                    <a:pt x="7189" y="1330"/>
                  </a:cubicBezTo>
                  <a:cubicBezTo>
                    <a:pt x="6429" y="516"/>
                    <a:pt x="5344" y="1"/>
                    <a:pt x="4151" y="1"/>
                  </a:cubicBezTo>
                  <a:close/>
                </a:path>
              </a:pathLst>
            </a:custGeom>
            <a:solidFill>
              <a:srgbClr val="E3A0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3" name="Google Shape;1573;p71"/>
            <p:cNvSpPr/>
            <p:nvPr/>
          </p:nvSpPr>
          <p:spPr>
            <a:xfrm>
              <a:off x="2845050" y="2747223"/>
              <a:ext cx="129882" cy="129882"/>
            </a:xfrm>
            <a:custGeom>
              <a:avLst/>
              <a:gdLst/>
              <a:ahLst/>
              <a:cxnLst/>
              <a:rect l="l" t="t" r="r" b="b"/>
              <a:pathLst>
                <a:path w="8653" h="8653" extrusionOk="0">
                  <a:moveTo>
                    <a:pt x="4340" y="326"/>
                  </a:moveTo>
                  <a:cubicBezTo>
                    <a:pt x="5425" y="326"/>
                    <a:pt x="6483" y="787"/>
                    <a:pt x="7242" y="1601"/>
                  </a:cubicBezTo>
                  <a:cubicBezTo>
                    <a:pt x="7947" y="2360"/>
                    <a:pt x="8327" y="3309"/>
                    <a:pt x="8327" y="4313"/>
                  </a:cubicBezTo>
                  <a:cubicBezTo>
                    <a:pt x="8327" y="5018"/>
                    <a:pt x="8137" y="5696"/>
                    <a:pt x="7785" y="6293"/>
                  </a:cubicBezTo>
                  <a:cubicBezTo>
                    <a:pt x="7079" y="7541"/>
                    <a:pt x="5750" y="8300"/>
                    <a:pt x="4340" y="8300"/>
                  </a:cubicBezTo>
                  <a:cubicBezTo>
                    <a:pt x="2929" y="8300"/>
                    <a:pt x="1600" y="7541"/>
                    <a:pt x="895" y="6293"/>
                  </a:cubicBezTo>
                  <a:cubicBezTo>
                    <a:pt x="543" y="5696"/>
                    <a:pt x="353" y="5018"/>
                    <a:pt x="353" y="4313"/>
                  </a:cubicBezTo>
                  <a:cubicBezTo>
                    <a:pt x="353" y="3309"/>
                    <a:pt x="732" y="2360"/>
                    <a:pt x="1438" y="1601"/>
                  </a:cubicBezTo>
                  <a:cubicBezTo>
                    <a:pt x="2170" y="787"/>
                    <a:pt x="3255" y="326"/>
                    <a:pt x="4340" y="326"/>
                  </a:cubicBezTo>
                  <a:close/>
                  <a:moveTo>
                    <a:pt x="4340" y="0"/>
                  </a:moveTo>
                  <a:cubicBezTo>
                    <a:pt x="3146" y="0"/>
                    <a:pt x="2007" y="488"/>
                    <a:pt x="1166" y="1384"/>
                  </a:cubicBezTo>
                  <a:cubicBezTo>
                    <a:pt x="434" y="2170"/>
                    <a:pt x="0" y="3228"/>
                    <a:pt x="0" y="4313"/>
                  </a:cubicBezTo>
                  <a:cubicBezTo>
                    <a:pt x="0" y="5072"/>
                    <a:pt x="217" y="5805"/>
                    <a:pt x="597" y="6456"/>
                  </a:cubicBezTo>
                  <a:cubicBezTo>
                    <a:pt x="1356" y="7812"/>
                    <a:pt x="2794" y="8653"/>
                    <a:pt x="4340" y="8653"/>
                  </a:cubicBezTo>
                  <a:cubicBezTo>
                    <a:pt x="5859" y="8653"/>
                    <a:pt x="7296" y="7812"/>
                    <a:pt x="8083" y="6456"/>
                  </a:cubicBezTo>
                  <a:cubicBezTo>
                    <a:pt x="8463" y="5805"/>
                    <a:pt x="8653" y="5072"/>
                    <a:pt x="8653" y="4313"/>
                  </a:cubicBezTo>
                  <a:cubicBezTo>
                    <a:pt x="8653" y="3228"/>
                    <a:pt x="8246" y="2170"/>
                    <a:pt x="7486" y="1384"/>
                  </a:cubicBezTo>
                  <a:cubicBezTo>
                    <a:pt x="6672" y="488"/>
                    <a:pt x="5506" y="0"/>
                    <a:pt x="43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4" name="Google Shape;1574;p71"/>
            <p:cNvSpPr/>
            <p:nvPr/>
          </p:nvSpPr>
          <p:spPr>
            <a:xfrm>
              <a:off x="2861742" y="2932582"/>
              <a:ext cx="98631" cy="173035"/>
            </a:xfrm>
            <a:custGeom>
              <a:avLst/>
              <a:gdLst/>
              <a:ahLst/>
              <a:cxnLst/>
              <a:rect l="l" t="t" r="r" b="b"/>
              <a:pathLst>
                <a:path w="6571" h="11528" extrusionOk="0">
                  <a:moveTo>
                    <a:pt x="3215" y="1"/>
                  </a:moveTo>
                  <a:cubicBezTo>
                    <a:pt x="2917" y="1"/>
                    <a:pt x="2612" y="50"/>
                    <a:pt x="2306" y="155"/>
                  </a:cubicBezTo>
                  <a:cubicBezTo>
                    <a:pt x="814" y="644"/>
                    <a:pt x="0" y="2271"/>
                    <a:pt x="515" y="3763"/>
                  </a:cubicBezTo>
                  <a:lnTo>
                    <a:pt x="3065" y="11385"/>
                  </a:lnTo>
                  <a:cubicBezTo>
                    <a:pt x="3092" y="11480"/>
                    <a:pt x="3180" y="11527"/>
                    <a:pt x="3269" y="11527"/>
                  </a:cubicBezTo>
                  <a:cubicBezTo>
                    <a:pt x="3357" y="11527"/>
                    <a:pt x="3445" y="11480"/>
                    <a:pt x="3472" y="11385"/>
                  </a:cubicBezTo>
                  <a:lnTo>
                    <a:pt x="5940" y="3736"/>
                  </a:lnTo>
                  <a:cubicBezTo>
                    <a:pt x="6571" y="1868"/>
                    <a:pt x="5051" y="1"/>
                    <a:pt x="32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5" name="Google Shape;1575;p71"/>
            <p:cNvSpPr/>
            <p:nvPr/>
          </p:nvSpPr>
          <p:spPr>
            <a:xfrm>
              <a:off x="2856848" y="2760657"/>
              <a:ext cx="56603" cy="57008"/>
            </a:xfrm>
            <a:custGeom>
              <a:avLst/>
              <a:gdLst/>
              <a:ahLst/>
              <a:cxnLst/>
              <a:rect l="l" t="t" r="r" b="b"/>
              <a:pathLst>
                <a:path w="3771" h="3798" extrusionOk="0">
                  <a:moveTo>
                    <a:pt x="3608" y="0"/>
                  </a:moveTo>
                  <a:cubicBezTo>
                    <a:pt x="3581" y="0"/>
                    <a:pt x="380" y="27"/>
                    <a:pt x="1" y="3608"/>
                  </a:cubicBezTo>
                  <a:cubicBezTo>
                    <a:pt x="1" y="3716"/>
                    <a:pt x="55" y="3798"/>
                    <a:pt x="163" y="3798"/>
                  </a:cubicBezTo>
                  <a:cubicBezTo>
                    <a:pt x="245" y="3798"/>
                    <a:pt x="326" y="3743"/>
                    <a:pt x="353" y="3635"/>
                  </a:cubicBezTo>
                  <a:cubicBezTo>
                    <a:pt x="706" y="380"/>
                    <a:pt x="3500" y="326"/>
                    <a:pt x="3608" y="326"/>
                  </a:cubicBezTo>
                  <a:cubicBezTo>
                    <a:pt x="3717" y="326"/>
                    <a:pt x="3771" y="244"/>
                    <a:pt x="3771" y="163"/>
                  </a:cubicBezTo>
                  <a:cubicBezTo>
                    <a:pt x="3771" y="82"/>
                    <a:pt x="3717" y="0"/>
                    <a:pt x="360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6" name="Google Shape;1576;p71"/>
            <p:cNvSpPr/>
            <p:nvPr/>
          </p:nvSpPr>
          <p:spPr>
            <a:xfrm>
              <a:off x="3555083" y="3069038"/>
              <a:ext cx="996664" cy="935003"/>
            </a:xfrm>
            <a:custGeom>
              <a:avLst/>
              <a:gdLst/>
              <a:ahLst/>
              <a:cxnLst/>
              <a:rect l="l" t="t" r="r" b="b"/>
              <a:pathLst>
                <a:path w="66400" h="62292" extrusionOk="0">
                  <a:moveTo>
                    <a:pt x="61261" y="1"/>
                  </a:moveTo>
                  <a:cubicBezTo>
                    <a:pt x="58358" y="1"/>
                    <a:pt x="55930" y="1203"/>
                    <a:pt x="54655" y="3270"/>
                  </a:cubicBezTo>
                  <a:lnTo>
                    <a:pt x="51644" y="8152"/>
                  </a:lnTo>
                  <a:cubicBezTo>
                    <a:pt x="50647" y="5642"/>
                    <a:pt x="48554" y="3578"/>
                    <a:pt x="44493" y="3578"/>
                  </a:cubicBezTo>
                  <a:cubicBezTo>
                    <a:pt x="42807" y="3578"/>
                    <a:pt x="40781" y="3934"/>
                    <a:pt x="38353" y="4762"/>
                  </a:cubicBezTo>
                  <a:lnTo>
                    <a:pt x="31003" y="8613"/>
                  </a:lnTo>
                  <a:cubicBezTo>
                    <a:pt x="29023" y="9644"/>
                    <a:pt x="25903" y="10539"/>
                    <a:pt x="22486" y="11489"/>
                  </a:cubicBezTo>
                  <a:cubicBezTo>
                    <a:pt x="12775" y="14174"/>
                    <a:pt x="5588" y="22365"/>
                    <a:pt x="4204" y="32347"/>
                  </a:cubicBezTo>
                  <a:lnTo>
                    <a:pt x="0" y="62292"/>
                  </a:lnTo>
                  <a:lnTo>
                    <a:pt x="35071" y="62292"/>
                  </a:lnTo>
                  <a:lnTo>
                    <a:pt x="29782" y="45963"/>
                  </a:lnTo>
                  <a:cubicBezTo>
                    <a:pt x="29782" y="45963"/>
                    <a:pt x="42205" y="40376"/>
                    <a:pt x="48145" y="36985"/>
                  </a:cubicBezTo>
                  <a:cubicBezTo>
                    <a:pt x="50667" y="35195"/>
                    <a:pt x="52431" y="32672"/>
                    <a:pt x="53353" y="29879"/>
                  </a:cubicBezTo>
                  <a:lnTo>
                    <a:pt x="65504" y="4518"/>
                  </a:lnTo>
                  <a:cubicBezTo>
                    <a:pt x="66399" y="2646"/>
                    <a:pt x="64311" y="124"/>
                    <a:pt x="61815" y="15"/>
                  </a:cubicBezTo>
                  <a:cubicBezTo>
                    <a:pt x="61629" y="6"/>
                    <a:pt x="61444" y="1"/>
                    <a:pt x="61261" y="1"/>
                  </a:cubicBezTo>
                  <a:close/>
                </a:path>
              </a:pathLst>
            </a:custGeom>
            <a:solidFill>
              <a:srgbClr val="E3A0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7" name="Google Shape;1577;p71"/>
            <p:cNvSpPr/>
            <p:nvPr/>
          </p:nvSpPr>
          <p:spPr>
            <a:xfrm>
              <a:off x="3552232" y="3066261"/>
              <a:ext cx="993812" cy="940632"/>
            </a:xfrm>
            <a:custGeom>
              <a:avLst/>
              <a:gdLst/>
              <a:ahLst/>
              <a:cxnLst/>
              <a:rect l="l" t="t" r="r" b="b"/>
              <a:pathLst>
                <a:path w="66210" h="62667" extrusionOk="0">
                  <a:moveTo>
                    <a:pt x="61562" y="0"/>
                  </a:moveTo>
                  <a:cubicBezTo>
                    <a:pt x="58565" y="0"/>
                    <a:pt x="56023" y="1234"/>
                    <a:pt x="54682" y="3374"/>
                  </a:cubicBezTo>
                  <a:lnTo>
                    <a:pt x="51861" y="7958"/>
                  </a:lnTo>
                  <a:cubicBezTo>
                    <a:pt x="50876" y="5737"/>
                    <a:pt x="48846" y="3598"/>
                    <a:pt x="44665" y="3598"/>
                  </a:cubicBezTo>
                  <a:cubicBezTo>
                    <a:pt x="42974" y="3598"/>
                    <a:pt x="40930" y="3948"/>
                    <a:pt x="38462" y="4784"/>
                  </a:cubicBezTo>
                  <a:lnTo>
                    <a:pt x="31111" y="8663"/>
                  </a:lnTo>
                  <a:cubicBezTo>
                    <a:pt x="29077" y="9721"/>
                    <a:pt x="25659" y="10670"/>
                    <a:pt x="22649" y="11511"/>
                  </a:cubicBezTo>
                  <a:cubicBezTo>
                    <a:pt x="12857" y="14196"/>
                    <a:pt x="5615" y="22442"/>
                    <a:pt x="4232" y="32505"/>
                  </a:cubicBezTo>
                  <a:lnTo>
                    <a:pt x="27" y="62449"/>
                  </a:lnTo>
                  <a:cubicBezTo>
                    <a:pt x="0" y="62558"/>
                    <a:pt x="82" y="62639"/>
                    <a:pt x="163" y="62639"/>
                  </a:cubicBezTo>
                  <a:cubicBezTo>
                    <a:pt x="177" y="62644"/>
                    <a:pt x="192" y="62646"/>
                    <a:pt x="207" y="62646"/>
                  </a:cubicBezTo>
                  <a:cubicBezTo>
                    <a:pt x="278" y="62646"/>
                    <a:pt x="353" y="62594"/>
                    <a:pt x="353" y="62504"/>
                  </a:cubicBezTo>
                  <a:lnTo>
                    <a:pt x="4557" y="32532"/>
                  </a:lnTo>
                  <a:cubicBezTo>
                    <a:pt x="5940" y="22632"/>
                    <a:pt x="13074" y="14494"/>
                    <a:pt x="22730" y="11836"/>
                  </a:cubicBezTo>
                  <a:cubicBezTo>
                    <a:pt x="26392" y="10806"/>
                    <a:pt x="29348" y="9965"/>
                    <a:pt x="31274" y="8961"/>
                  </a:cubicBezTo>
                  <a:lnTo>
                    <a:pt x="38597" y="5110"/>
                  </a:lnTo>
                  <a:cubicBezTo>
                    <a:pt x="41013" y="4292"/>
                    <a:pt x="43008" y="3950"/>
                    <a:pt x="44655" y="3950"/>
                  </a:cubicBezTo>
                  <a:cubicBezTo>
                    <a:pt x="48855" y="3950"/>
                    <a:pt x="50795" y="6171"/>
                    <a:pt x="51671" y="8392"/>
                  </a:cubicBezTo>
                  <a:cubicBezTo>
                    <a:pt x="51698" y="8446"/>
                    <a:pt x="51753" y="8500"/>
                    <a:pt x="51807" y="8500"/>
                  </a:cubicBezTo>
                  <a:cubicBezTo>
                    <a:pt x="51888" y="8500"/>
                    <a:pt x="51942" y="8473"/>
                    <a:pt x="51970" y="8419"/>
                  </a:cubicBezTo>
                  <a:lnTo>
                    <a:pt x="54980" y="3564"/>
                  </a:lnTo>
                  <a:cubicBezTo>
                    <a:pt x="56241" y="1531"/>
                    <a:pt x="58673" y="353"/>
                    <a:pt x="61536" y="353"/>
                  </a:cubicBezTo>
                  <a:cubicBezTo>
                    <a:pt x="61691" y="353"/>
                    <a:pt x="61848" y="356"/>
                    <a:pt x="62005" y="363"/>
                  </a:cubicBezTo>
                  <a:cubicBezTo>
                    <a:pt x="63334" y="417"/>
                    <a:pt x="64609" y="1204"/>
                    <a:pt x="65314" y="2343"/>
                  </a:cubicBezTo>
                  <a:cubicBezTo>
                    <a:pt x="65776" y="3130"/>
                    <a:pt x="65857" y="3943"/>
                    <a:pt x="65531" y="4621"/>
                  </a:cubicBezTo>
                  <a:lnTo>
                    <a:pt x="53380" y="30009"/>
                  </a:lnTo>
                  <a:cubicBezTo>
                    <a:pt x="52458" y="32857"/>
                    <a:pt x="50668" y="35298"/>
                    <a:pt x="48254" y="37007"/>
                  </a:cubicBezTo>
                  <a:cubicBezTo>
                    <a:pt x="42395" y="40371"/>
                    <a:pt x="30026" y="45958"/>
                    <a:pt x="29891" y="46012"/>
                  </a:cubicBezTo>
                  <a:cubicBezTo>
                    <a:pt x="29809" y="46040"/>
                    <a:pt x="29782" y="46121"/>
                    <a:pt x="29809" y="46202"/>
                  </a:cubicBezTo>
                  <a:lnTo>
                    <a:pt x="35098" y="62531"/>
                  </a:lnTo>
                  <a:cubicBezTo>
                    <a:pt x="35126" y="62612"/>
                    <a:pt x="35180" y="62666"/>
                    <a:pt x="35261" y="62666"/>
                  </a:cubicBezTo>
                  <a:cubicBezTo>
                    <a:pt x="35288" y="62666"/>
                    <a:pt x="35288" y="62639"/>
                    <a:pt x="35315" y="62639"/>
                  </a:cubicBezTo>
                  <a:cubicBezTo>
                    <a:pt x="35397" y="62612"/>
                    <a:pt x="35451" y="62531"/>
                    <a:pt x="35424" y="62422"/>
                  </a:cubicBezTo>
                  <a:lnTo>
                    <a:pt x="30162" y="46257"/>
                  </a:lnTo>
                  <a:cubicBezTo>
                    <a:pt x="31545" y="45633"/>
                    <a:pt x="42883" y="40479"/>
                    <a:pt x="48443" y="37306"/>
                  </a:cubicBezTo>
                  <a:cubicBezTo>
                    <a:pt x="50939" y="35515"/>
                    <a:pt x="52756" y="33020"/>
                    <a:pt x="53705" y="30118"/>
                  </a:cubicBezTo>
                  <a:lnTo>
                    <a:pt x="65857" y="4757"/>
                  </a:lnTo>
                  <a:cubicBezTo>
                    <a:pt x="66210" y="3998"/>
                    <a:pt x="66128" y="3048"/>
                    <a:pt x="65613" y="2180"/>
                  </a:cubicBezTo>
                  <a:cubicBezTo>
                    <a:pt x="64853" y="933"/>
                    <a:pt x="63443" y="92"/>
                    <a:pt x="62032" y="10"/>
                  </a:cubicBezTo>
                  <a:cubicBezTo>
                    <a:pt x="61875" y="4"/>
                    <a:pt x="61718" y="0"/>
                    <a:pt x="615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8" name="Google Shape;1578;p71"/>
            <p:cNvSpPr/>
            <p:nvPr/>
          </p:nvSpPr>
          <p:spPr>
            <a:xfrm>
              <a:off x="3707750" y="2345150"/>
              <a:ext cx="802149" cy="1156896"/>
            </a:xfrm>
            <a:custGeom>
              <a:avLst/>
              <a:gdLst/>
              <a:ahLst/>
              <a:cxnLst/>
              <a:rect l="l" t="t" r="r" b="b"/>
              <a:pathLst>
                <a:path w="53441" h="77075" extrusionOk="0">
                  <a:moveTo>
                    <a:pt x="53423" y="0"/>
                  </a:moveTo>
                  <a:cubicBezTo>
                    <a:pt x="53189" y="0"/>
                    <a:pt x="50167" y="3979"/>
                    <a:pt x="45840" y="7692"/>
                  </a:cubicBezTo>
                  <a:cubicBezTo>
                    <a:pt x="43399" y="9916"/>
                    <a:pt x="40388" y="12140"/>
                    <a:pt x="37269" y="14310"/>
                  </a:cubicBezTo>
                  <a:cubicBezTo>
                    <a:pt x="36943" y="14527"/>
                    <a:pt x="36618" y="14744"/>
                    <a:pt x="36292" y="14961"/>
                  </a:cubicBezTo>
                  <a:cubicBezTo>
                    <a:pt x="33932" y="16562"/>
                    <a:pt x="31518" y="18135"/>
                    <a:pt x="29186" y="19681"/>
                  </a:cubicBezTo>
                  <a:cubicBezTo>
                    <a:pt x="26663" y="21362"/>
                    <a:pt x="23842" y="23261"/>
                    <a:pt x="21049" y="25485"/>
                  </a:cubicBezTo>
                  <a:cubicBezTo>
                    <a:pt x="20533" y="25892"/>
                    <a:pt x="21049" y="35684"/>
                    <a:pt x="21049" y="35684"/>
                  </a:cubicBezTo>
                  <a:cubicBezTo>
                    <a:pt x="21049" y="35684"/>
                    <a:pt x="18571" y="28149"/>
                    <a:pt x="17929" y="28149"/>
                  </a:cubicBezTo>
                  <a:cubicBezTo>
                    <a:pt x="17909" y="28149"/>
                    <a:pt x="17891" y="28156"/>
                    <a:pt x="17875" y="28171"/>
                  </a:cubicBezTo>
                  <a:cubicBezTo>
                    <a:pt x="8056" y="37149"/>
                    <a:pt x="1" y="51226"/>
                    <a:pt x="8545" y="77075"/>
                  </a:cubicBezTo>
                  <a:cubicBezTo>
                    <a:pt x="8490" y="76912"/>
                    <a:pt x="11664" y="68504"/>
                    <a:pt x="19855" y="62238"/>
                  </a:cubicBezTo>
                  <a:cubicBezTo>
                    <a:pt x="24602" y="58604"/>
                    <a:pt x="34502" y="53640"/>
                    <a:pt x="41609" y="39535"/>
                  </a:cubicBezTo>
                  <a:cubicBezTo>
                    <a:pt x="42666" y="37420"/>
                    <a:pt x="42856" y="36687"/>
                    <a:pt x="43833" y="34301"/>
                  </a:cubicBezTo>
                  <a:cubicBezTo>
                    <a:pt x="48010" y="23912"/>
                    <a:pt x="51319" y="17430"/>
                    <a:pt x="53435" y="43"/>
                  </a:cubicBezTo>
                  <a:cubicBezTo>
                    <a:pt x="53441" y="14"/>
                    <a:pt x="53437" y="0"/>
                    <a:pt x="534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9" name="Google Shape;1579;p71"/>
            <p:cNvSpPr/>
            <p:nvPr/>
          </p:nvSpPr>
          <p:spPr>
            <a:xfrm>
              <a:off x="3763933" y="2342449"/>
              <a:ext cx="748729" cy="1162044"/>
            </a:xfrm>
            <a:custGeom>
              <a:avLst/>
              <a:gdLst/>
              <a:ahLst/>
              <a:cxnLst/>
              <a:rect l="l" t="t" r="r" b="b"/>
              <a:pathLst>
                <a:path w="49882" h="77418" extrusionOk="0">
                  <a:moveTo>
                    <a:pt x="49475" y="576"/>
                  </a:moveTo>
                  <a:cubicBezTo>
                    <a:pt x="47603" y="15711"/>
                    <a:pt x="44836" y="22465"/>
                    <a:pt x="41337" y="30982"/>
                  </a:cubicBezTo>
                  <a:cubicBezTo>
                    <a:pt x="40876" y="32094"/>
                    <a:pt x="40415" y="33233"/>
                    <a:pt x="39927" y="34399"/>
                  </a:cubicBezTo>
                  <a:cubicBezTo>
                    <a:pt x="39683" y="35023"/>
                    <a:pt x="39493" y="35538"/>
                    <a:pt x="39303" y="35972"/>
                  </a:cubicBezTo>
                  <a:cubicBezTo>
                    <a:pt x="38815" y="37274"/>
                    <a:pt x="38489" y="38061"/>
                    <a:pt x="37703" y="39634"/>
                  </a:cubicBezTo>
                  <a:cubicBezTo>
                    <a:pt x="31817" y="51352"/>
                    <a:pt x="23951" y="56749"/>
                    <a:pt x="18743" y="60330"/>
                  </a:cubicBezTo>
                  <a:cubicBezTo>
                    <a:pt x="17712" y="61062"/>
                    <a:pt x="16790" y="61686"/>
                    <a:pt x="16004" y="62283"/>
                  </a:cubicBezTo>
                  <a:cubicBezTo>
                    <a:pt x="8897" y="67707"/>
                    <a:pt x="5561" y="74678"/>
                    <a:pt x="4802" y="76712"/>
                  </a:cubicBezTo>
                  <a:cubicBezTo>
                    <a:pt x="1086" y="65239"/>
                    <a:pt x="380" y="55068"/>
                    <a:pt x="2740" y="46524"/>
                  </a:cubicBezTo>
                  <a:cubicBezTo>
                    <a:pt x="4612" y="39770"/>
                    <a:pt x="8355" y="33884"/>
                    <a:pt x="14186" y="28513"/>
                  </a:cubicBezTo>
                  <a:cubicBezTo>
                    <a:pt x="14647" y="28920"/>
                    <a:pt x="16031" y="32528"/>
                    <a:pt x="17143" y="35918"/>
                  </a:cubicBezTo>
                  <a:cubicBezTo>
                    <a:pt x="17165" y="35985"/>
                    <a:pt x="17224" y="36034"/>
                    <a:pt x="17290" y="36034"/>
                  </a:cubicBezTo>
                  <a:cubicBezTo>
                    <a:pt x="17304" y="36034"/>
                    <a:pt x="17318" y="36031"/>
                    <a:pt x="17333" y="36027"/>
                  </a:cubicBezTo>
                  <a:cubicBezTo>
                    <a:pt x="17414" y="36027"/>
                    <a:pt x="17468" y="35945"/>
                    <a:pt x="17468" y="35864"/>
                  </a:cubicBezTo>
                  <a:cubicBezTo>
                    <a:pt x="17224" y="31280"/>
                    <a:pt x="17116" y="26181"/>
                    <a:pt x="17414" y="25801"/>
                  </a:cubicBezTo>
                  <a:cubicBezTo>
                    <a:pt x="20127" y="23631"/>
                    <a:pt x="22893" y="21759"/>
                    <a:pt x="25334" y="20132"/>
                  </a:cubicBezTo>
                  <a:lnTo>
                    <a:pt x="26772" y="19183"/>
                  </a:lnTo>
                  <a:cubicBezTo>
                    <a:pt x="28698" y="17935"/>
                    <a:pt x="30705" y="16606"/>
                    <a:pt x="32658" y="15277"/>
                  </a:cubicBezTo>
                  <a:cubicBezTo>
                    <a:pt x="32983" y="15060"/>
                    <a:pt x="33282" y="14843"/>
                    <a:pt x="33607" y="14626"/>
                  </a:cubicBezTo>
                  <a:cubicBezTo>
                    <a:pt x="37323" y="12076"/>
                    <a:pt x="40035" y="9961"/>
                    <a:pt x="42205" y="8008"/>
                  </a:cubicBezTo>
                  <a:cubicBezTo>
                    <a:pt x="45189" y="5458"/>
                    <a:pt x="47522" y="2800"/>
                    <a:pt x="48796" y="1362"/>
                  </a:cubicBezTo>
                  <a:cubicBezTo>
                    <a:pt x="49068" y="1064"/>
                    <a:pt x="49312" y="766"/>
                    <a:pt x="49475" y="576"/>
                  </a:cubicBezTo>
                  <a:close/>
                  <a:moveTo>
                    <a:pt x="49671" y="0"/>
                  </a:moveTo>
                  <a:cubicBezTo>
                    <a:pt x="49521" y="0"/>
                    <a:pt x="49319" y="241"/>
                    <a:pt x="48525" y="1145"/>
                  </a:cubicBezTo>
                  <a:cubicBezTo>
                    <a:pt x="47278" y="2556"/>
                    <a:pt x="44945" y="5214"/>
                    <a:pt x="41988" y="7736"/>
                  </a:cubicBezTo>
                  <a:cubicBezTo>
                    <a:pt x="39818" y="9689"/>
                    <a:pt x="37106" y="11805"/>
                    <a:pt x="33417" y="14355"/>
                  </a:cubicBezTo>
                  <a:cubicBezTo>
                    <a:pt x="33092" y="14572"/>
                    <a:pt x="32766" y="14789"/>
                    <a:pt x="32468" y="15006"/>
                  </a:cubicBezTo>
                  <a:cubicBezTo>
                    <a:pt x="30515" y="16335"/>
                    <a:pt x="28508" y="17637"/>
                    <a:pt x="26582" y="18911"/>
                  </a:cubicBezTo>
                  <a:lnTo>
                    <a:pt x="25144" y="19861"/>
                  </a:lnTo>
                  <a:cubicBezTo>
                    <a:pt x="22703" y="21488"/>
                    <a:pt x="19937" y="23360"/>
                    <a:pt x="17197" y="25530"/>
                  </a:cubicBezTo>
                  <a:cubicBezTo>
                    <a:pt x="16736" y="25909"/>
                    <a:pt x="16899" y="31307"/>
                    <a:pt x="17062" y="34643"/>
                  </a:cubicBezTo>
                  <a:cubicBezTo>
                    <a:pt x="16221" y="32121"/>
                    <a:pt x="14837" y="28323"/>
                    <a:pt x="14241" y="28161"/>
                  </a:cubicBezTo>
                  <a:cubicBezTo>
                    <a:pt x="14219" y="28153"/>
                    <a:pt x="14197" y="28150"/>
                    <a:pt x="14176" y="28150"/>
                  </a:cubicBezTo>
                  <a:cubicBezTo>
                    <a:pt x="14118" y="28150"/>
                    <a:pt x="14063" y="28175"/>
                    <a:pt x="14024" y="28215"/>
                  </a:cubicBezTo>
                  <a:cubicBezTo>
                    <a:pt x="8111" y="33640"/>
                    <a:pt x="4313" y="39580"/>
                    <a:pt x="2415" y="46442"/>
                  </a:cubicBezTo>
                  <a:cubicBezTo>
                    <a:pt x="1" y="55176"/>
                    <a:pt x="760" y="65537"/>
                    <a:pt x="4639" y="77309"/>
                  </a:cubicBezTo>
                  <a:cubicBezTo>
                    <a:pt x="4666" y="77363"/>
                    <a:pt x="4720" y="77418"/>
                    <a:pt x="4802" y="77418"/>
                  </a:cubicBezTo>
                  <a:lnTo>
                    <a:pt x="4856" y="77418"/>
                  </a:lnTo>
                  <a:cubicBezTo>
                    <a:pt x="4937" y="77390"/>
                    <a:pt x="4964" y="77309"/>
                    <a:pt x="4964" y="77255"/>
                  </a:cubicBezTo>
                  <a:cubicBezTo>
                    <a:pt x="5046" y="77011"/>
                    <a:pt x="7948" y="68846"/>
                    <a:pt x="16194" y="62554"/>
                  </a:cubicBezTo>
                  <a:cubicBezTo>
                    <a:pt x="16980" y="61957"/>
                    <a:pt x="17902" y="61333"/>
                    <a:pt x="18933" y="60601"/>
                  </a:cubicBezTo>
                  <a:cubicBezTo>
                    <a:pt x="24168" y="57020"/>
                    <a:pt x="32061" y="51596"/>
                    <a:pt x="38001" y="39797"/>
                  </a:cubicBezTo>
                  <a:cubicBezTo>
                    <a:pt x="38815" y="38197"/>
                    <a:pt x="39113" y="37410"/>
                    <a:pt x="39629" y="36108"/>
                  </a:cubicBezTo>
                  <a:cubicBezTo>
                    <a:pt x="39818" y="35647"/>
                    <a:pt x="40008" y="35159"/>
                    <a:pt x="40252" y="34535"/>
                  </a:cubicBezTo>
                  <a:cubicBezTo>
                    <a:pt x="40714" y="33341"/>
                    <a:pt x="41202" y="32229"/>
                    <a:pt x="41636" y="31117"/>
                  </a:cubicBezTo>
                  <a:cubicBezTo>
                    <a:pt x="45189" y="22492"/>
                    <a:pt x="47983" y="15684"/>
                    <a:pt x="49854" y="250"/>
                  </a:cubicBezTo>
                  <a:cubicBezTo>
                    <a:pt x="49881" y="115"/>
                    <a:pt x="49827" y="60"/>
                    <a:pt x="49773" y="33"/>
                  </a:cubicBezTo>
                  <a:cubicBezTo>
                    <a:pt x="49737" y="13"/>
                    <a:pt x="49706" y="0"/>
                    <a:pt x="496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0" name="Google Shape;1580;p71"/>
            <p:cNvSpPr/>
            <p:nvPr/>
          </p:nvSpPr>
          <p:spPr>
            <a:xfrm>
              <a:off x="4020829" y="2926142"/>
              <a:ext cx="313919" cy="51935"/>
            </a:xfrm>
            <a:custGeom>
              <a:avLst/>
              <a:gdLst/>
              <a:ahLst/>
              <a:cxnLst/>
              <a:rect l="l" t="t" r="r" b="b"/>
              <a:pathLst>
                <a:path w="20914" h="3460" extrusionOk="0">
                  <a:moveTo>
                    <a:pt x="13160" y="0"/>
                  </a:moveTo>
                  <a:cubicBezTo>
                    <a:pt x="8595" y="0"/>
                    <a:pt x="4130" y="1069"/>
                    <a:pt x="109" y="3134"/>
                  </a:cubicBezTo>
                  <a:cubicBezTo>
                    <a:pt x="28" y="3188"/>
                    <a:pt x="1" y="3270"/>
                    <a:pt x="28" y="3351"/>
                  </a:cubicBezTo>
                  <a:cubicBezTo>
                    <a:pt x="55" y="3432"/>
                    <a:pt x="109" y="3459"/>
                    <a:pt x="191" y="3459"/>
                  </a:cubicBezTo>
                  <a:cubicBezTo>
                    <a:pt x="218" y="3459"/>
                    <a:pt x="245" y="3459"/>
                    <a:pt x="272" y="3432"/>
                  </a:cubicBezTo>
                  <a:cubicBezTo>
                    <a:pt x="4262" y="1382"/>
                    <a:pt x="8681" y="336"/>
                    <a:pt x="13211" y="336"/>
                  </a:cubicBezTo>
                  <a:cubicBezTo>
                    <a:pt x="14255" y="336"/>
                    <a:pt x="15305" y="391"/>
                    <a:pt x="16356" y="503"/>
                  </a:cubicBezTo>
                  <a:lnTo>
                    <a:pt x="20723" y="991"/>
                  </a:lnTo>
                  <a:cubicBezTo>
                    <a:pt x="20805" y="991"/>
                    <a:pt x="20913" y="937"/>
                    <a:pt x="20913" y="828"/>
                  </a:cubicBezTo>
                  <a:cubicBezTo>
                    <a:pt x="20913" y="747"/>
                    <a:pt x="20859" y="666"/>
                    <a:pt x="20751" y="666"/>
                  </a:cubicBezTo>
                  <a:lnTo>
                    <a:pt x="16384" y="177"/>
                  </a:lnTo>
                  <a:cubicBezTo>
                    <a:pt x="15306" y="59"/>
                    <a:pt x="14230" y="0"/>
                    <a:pt x="131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1" name="Google Shape;1581;p71"/>
            <p:cNvSpPr/>
            <p:nvPr/>
          </p:nvSpPr>
          <p:spPr>
            <a:xfrm>
              <a:off x="3896246" y="3097347"/>
              <a:ext cx="330205" cy="88769"/>
            </a:xfrm>
            <a:custGeom>
              <a:avLst/>
              <a:gdLst/>
              <a:ahLst/>
              <a:cxnLst/>
              <a:rect l="l" t="t" r="r" b="b"/>
              <a:pathLst>
                <a:path w="21999" h="5914" extrusionOk="0">
                  <a:moveTo>
                    <a:pt x="21836" y="1"/>
                  </a:moveTo>
                  <a:lnTo>
                    <a:pt x="16085" y="245"/>
                  </a:lnTo>
                  <a:cubicBezTo>
                    <a:pt x="10227" y="462"/>
                    <a:pt x="4720" y="2333"/>
                    <a:pt x="82" y="5615"/>
                  </a:cubicBezTo>
                  <a:cubicBezTo>
                    <a:pt x="28" y="5670"/>
                    <a:pt x="1" y="5778"/>
                    <a:pt x="55" y="5832"/>
                  </a:cubicBezTo>
                  <a:cubicBezTo>
                    <a:pt x="82" y="5887"/>
                    <a:pt x="136" y="5914"/>
                    <a:pt x="191" y="5914"/>
                  </a:cubicBezTo>
                  <a:cubicBezTo>
                    <a:pt x="218" y="5914"/>
                    <a:pt x="272" y="5914"/>
                    <a:pt x="299" y="5887"/>
                  </a:cubicBezTo>
                  <a:cubicBezTo>
                    <a:pt x="4856" y="2632"/>
                    <a:pt x="10308" y="814"/>
                    <a:pt x="16085" y="570"/>
                  </a:cubicBezTo>
                  <a:lnTo>
                    <a:pt x="21836" y="353"/>
                  </a:lnTo>
                  <a:cubicBezTo>
                    <a:pt x="21944" y="326"/>
                    <a:pt x="21998" y="272"/>
                    <a:pt x="21998" y="164"/>
                  </a:cubicBezTo>
                  <a:cubicBezTo>
                    <a:pt x="21998" y="82"/>
                    <a:pt x="21917" y="1"/>
                    <a:pt x="218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2" name="Google Shape;1582;p71"/>
            <p:cNvSpPr/>
            <p:nvPr/>
          </p:nvSpPr>
          <p:spPr>
            <a:xfrm>
              <a:off x="3892583" y="2859993"/>
              <a:ext cx="42763" cy="222313"/>
            </a:xfrm>
            <a:custGeom>
              <a:avLst/>
              <a:gdLst/>
              <a:ahLst/>
              <a:cxnLst/>
              <a:rect l="l" t="t" r="r" b="b"/>
              <a:pathLst>
                <a:path w="2849" h="14811" extrusionOk="0">
                  <a:moveTo>
                    <a:pt x="1" y="1"/>
                  </a:moveTo>
                  <a:lnTo>
                    <a:pt x="2849" y="14810"/>
                  </a:lnTo>
                </a:path>
              </a:pathLst>
            </a:custGeom>
            <a:solidFill>
              <a:srgbClr val="F9CE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3" name="Google Shape;1583;p71"/>
            <p:cNvSpPr/>
            <p:nvPr/>
          </p:nvSpPr>
          <p:spPr>
            <a:xfrm>
              <a:off x="3889731" y="2857472"/>
              <a:ext cx="48467" cy="227687"/>
            </a:xfrm>
            <a:custGeom>
              <a:avLst/>
              <a:gdLst/>
              <a:ahLst/>
              <a:cxnLst/>
              <a:rect l="l" t="t" r="r" b="b"/>
              <a:pathLst>
                <a:path w="3229" h="15169" extrusionOk="0">
                  <a:moveTo>
                    <a:pt x="196" y="0"/>
                  </a:moveTo>
                  <a:cubicBezTo>
                    <a:pt x="185" y="0"/>
                    <a:pt x="175" y="2"/>
                    <a:pt x="164" y="6"/>
                  </a:cubicBezTo>
                  <a:cubicBezTo>
                    <a:pt x="55" y="33"/>
                    <a:pt x="1" y="114"/>
                    <a:pt x="28" y="196"/>
                  </a:cubicBezTo>
                  <a:lnTo>
                    <a:pt x="2876" y="15032"/>
                  </a:lnTo>
                  <a:cubicBezTo>
                    <a:pt x="2903" y="15114"/>
                    <a:pt x="2957" y="15168"/>
                    <a:pt x="3039" y="15168"/>
                  </a:cubicBezTo>
                  <a:lnTo>
                    <a:pt x="3093" y="15168"/>
                  </a:lnTo>
                  <a:cubicBezTo>
                    <a:pt x="3174" y="15141"/>
                    <a:pt x="3229" y="15060"/>
                    <a:pt x="3229" y="14951"/>
                  </a:cubicBezTo>
                  <a:lnTo>
                    <a:pt x="353" y="141"/>
                  </a:lnTo>
                  <a:cubicBezTo>
                    <a:pt x="330" y="71"/>
                    <a:pt x="266" y="0"/>
                    <a:pt x="1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4" name="Google Shape;1584;p71"/>
            <p:cNvSpPr/>
            <p:nvPr/>
          </p:nvSpPr>
          <p:spPr>
            <a:xfrm>
              <a:off x="4140533" y="2618152"/>
              <a:ext cx="38275" cy="238599"/>
            </a:xfrm>
            <a:custGeom>
              <a:avLst/>
              <a:gdLst/>
              <a:ahLst/>
              <a:cxnLst/>
              <a:rect l="l" t="t" r="r" b="b"/>
              <a:pathLst>
                <a:path w="2550" h="15896" extrusionOk="0">
                  <a:moveTo>
                    <a:pt x="2387" y="1"/>
                  </a:moveTo>
                  <a:cubicBezTo>
                    <a:pt x="2306" y="1"/>
                    <a:pt x="2224" y="55"/>
                    <a:pt x="2197" y="137"/>
                  </a:cubicBezTo>
                  <a:lnTo>
                    <a:pt x="27" y="15706"/>
                  </a:lnTo>
                  <a:cubicBezTo>
                    <a:pt x="0" y="15787"/>
                    <a:pt x="82" y="15896"/>
                    <a:pt x="163" y="15896"/>
                  </a:cubicBezTo>
                  <a:lnTo>
                    <a:pt x="190" y="15896"/>
                  </a:lnTo>
                  <a:cubicBezTo>
                    <a:pt x="271" y="15896"/>
                    <a:pt x="353" y="15841"/>
                    <a:pt x="353" y="15760"/>
                  </a:cubicBezTo>
                  <a:lnTo>
                    <a:pt x="2523" y="191"/>
                  </a:lnTo>
                  <a:cubicBezTo>
                    <a:pt x="2550" y="109"/>
                    <a:pt x="2468" y="1"/>
                    <a:pt x="23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5" name="Google Shape;1585;p71"/>
            <p:cNvSpPr/>
            <p:nvPr/>
          </p:nvSpPr>
          <p:spPr>
            <a:xfrm>
              <a:off x="4281808" y="2521593"/>
              <a:ext cx="38275" cy="204466"/>
            </a:xfrm>
            <a:custGeom>
              <a:avLst/>
              <a:gdLst/>
              <a:ahLst/>
              <a:cxnLst/>
              <a:rect l="l" t="t" r="r" b="b"/>
              <a:pathLst>
                <a:path w="2550" h="13622" extrusionOk="0">
                  <a:moveTo>
                    <a:pt x="2353" y="0"/>
                  </a:moveTo>
                  <a:cubicBezTo>
                    <a:pt x="2279" y="0"/>
                    <a:pt x="2197" y="71"/>
                    <a:pt x="2197" y="141"/>
                  </a:cubicBezTo>
                  <a:lnTo>
                    <a:pt x="27" y="13432"/>
                  </a:lnTo>
                  <a:cubicBezTo>
                    <a:pt x="0" y="13513"/>
                    <a:pt x="54" y="13595"/>
                    <a:pt x="163" y="13622"/>
                  </a:cubicBezTo>
                  <a:lnTo>
                    <a:pt x="190" y="13622"/>
                  </a:lnTo>
                  <a:cubicBezTo>
                    <a:pt x="271" y="13622"/>
                    <a:pt x="326" y="13568"/>
                    <a:pt x="353" y="13486"/>
                  </a:cubicBezTo>
                  <a:lnTo>
                    <a:pt x="2523" y="195"/>
                  </a:lnTo>
                  <a:cubicBezTo>
                    <a:pt x="2550" y="114"/>
                    <a:pt x="2496" y="6"/>
                    <a:pt x="2387" y="6"/>
                  </a:cubicBezTo>
                  <a:cubicBezTo>
                    <a:pt x="2376" y="2"/>
                    <a:pt x="2365" y="0"/>
                    <a:pt x="23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6" name="Google Shape;1586;p71"/>
            <p:cNvSpPr/>
            <p:nvPr/>
          </p:nvSpPr>
          <p:spPr>
            <a:xfrm>
              <a:off x="4356302" y="2578661"/>
              <a:ext cx="114016" cy="56618"/>
            </a:xfrm>
            <a:custGeom>
              <a:avLst/>
              <a:gdLst/>
              <a:ahLst/>
              <a:cxnLst/>
              <a:rect l="l" t="t" r="r" b="b"/>
              <a:pathLst>
                <a:path w="7596" h="3772" extrusionOk="0">
                  <a:moveTo>
                    <a:pt x="7596" y="1"/>
                  </a:moveTo>
                  <a:lnTo>
                    <a:pt x="1" y="3771"/>
                  </a:lnTo>
                </a:path>
              </a:pathLst>
            </a:custGeom>
            <a:solidFill>
              <a:srgbClr val="F9CE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7" name="Google Shape;1587;p71"/>
            <p:cNvSpPr/>
            <p:nvPr/>
          </p:nvSpPr>
          <p:spPr>
            <a:xfrm>
              <a:off x="4353450" y="2575899"/>
              <a:ext cx="119720" cy="61811"/>
            </a:xfrm>
            <a:custGeom>
              <a:avLst/>
              <a:gdLst/>
              <a:ahLst/>
              <a:cxnLst/>
              <a:rect l="l" t="t" r="r" b="b"/>
              <a:pathLst>
                <a:path w="7976" h="4118" extrusionOk="0">
                  <a:moveTo>
                    <a:pt x="7799" y="0"/>
                  </a:moveTo>
                  <a:cubicBezTo>
                    <a:pt x="7777" y="0"/>
                    <a:pt x="7754" y="7"/>
                    <a:pt x="7731" y="22"/>
                  </a:cubicBezTo>
                  <a:lnTo>
                    <a:pt x="137" y="3792"/>
                  </a:lnTo>
                  <a:cubicBezTo>
                    <a:pt x="28" y="3820"/>
                    <a:pt x="1" y="3928"/>
                    <a:pt x="55" y="4009"/>
                  </a:cubicBezTo>
                  <a:cubicBezTo>
                    <a:pt x="82" y="4091"/>
                    <a:pt x="137" y="4118"/>
                    <a:pt x="191" y="4118"/>
                  </a:cubicBezTo>
                  <a:cubicBezTo>
                    <a:pt x="218" y="4118"/>
                    <a:pt x="245" y="4118"/>
                    <a:pt x="272" y="4091"/>
                  </a:cubicBezTo>
                  <a:lnTo>
                    <a:pt x="7867" y="321"/>
                  </a:lnTo>
                  <a:cubicBezTo>
                    <a:pt x="7948" y="293"/>
                    <a:pt x="7975" y="185"/>
                    <a:pt x="7948" y="104"/>
                  </a:cubicBezTo>
                  <a:cubicBezTo>
                    <a:pt x="7909" y="45"/>
                    <a:pt x="7856" y="0"/>
                    <a:pt x="77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8" name="Google Shape;1588;p71"/>
            <p:cNvSpPr/>
            <p:nvPr/>
          </p:nvSpPr>
          <p:spPr>
            <a:xfrm>
              <a:off x="3822562" y="2347012"/>
              <a:ext cx="684801" cy="1191689"/>
            </a:xfrm>
            <a:custGeom>
              <a:avLst/>
              <a:gdLst/>
              <a:ahLst/>
              <a:cxnLst/>
              <a:rect l="l" t="t" r="r" b="b"/>
              <a:pathLst>
                <a:path w="45623" h="79393" extrusionOk="0">
                  <a:moveTo>
                    <a:pt x="45460" y="0"/>
                  </a:moveTo>
                  <a:cubicBezTo>
                    <a:pt x="45379" y="0"/>
                    <a:pt x="45297" y="82"/>
                    <a:pt x="45270" y="163"/>
                  </a:cubicBezTo>
                  <a:cubicBezTo>
                    <a:pt x="45189" y="1113"/>
                    <a:pt x="45026" y="2062"/>
                    <a:pt x="44782" y="2984"/>
                  </a:cubicBezTo>
                  <a:cubicBezTo>
                    <a:pt x="44022" y="5778"/>
                    <a:pt x="42693" y="8355"/>
                    <a:pt x="41174" y="10823"/>
                  </a:cubicBezTo>
                  <a:cubicBezTo>
                    <a:pt x="35072" y="20750"/>
                    <a:pt x="26365" y="28508"/>
                    <a:pt x="17875" y="36292"/>
                  </a:cubicBezTo>
                  <a:cubicBezTo>
                    <a:pt x="8924" y="44348"/>
                    <a:pt x="3499" y="54845"/>
                    <a:pt x="1248" y="66698"/>
                  </a:cubicBezTo>
                  <a:cubicBezTo>
                    <a:pt x="489" y="70550"/>
                    <a:pt x="109" y="74455"/>
                    <a:pt x="28" y="78361"/>
                  </a:cubicBezTo>
                  <a:cubicBezTo>
                    <a:pt x="0" y="78931"/>
                    <a:pt x="462" y="79392"/>
                    <a:pt x="1004" y="79392"/>
                  </a:cubicBezTo>
                  <a:cubicBezTo>
                    <a:pt x="1574" y="79365"/>
                    <a:pt x="2008" y="78904"/>
                    <a:pt x="2008" y="78334"/>
                  </a:cubicBezTo>
                  <a:cubicBezTo>
                    <a:pt x="2062" y="74537"/>
                    <a:pt x="2360" y="70740"/>
                    <a:pt x="3011" y="66996"/>
                  </a:cubicBezTo>
                  <a:cubicBezTo>
                    <a:pt x="5018" y="55415"/>
                    <a:pt x="10063" y="45189"/>
                    <a:pt x="18662" y="37133"/>
                  </a:cubicBezTo>
                  <a:cubicBezTo>
                    <a:pt x="27043" y="29186"/>
                    <a:pt x="35695" y="21184"/>
                    <a:pt x="41663" y="11094"/>
                  </a:cubicBezTo>
                  <a:cubicBezTo>
                    <a:pt x="43643" y="7758"/>
                    <a:pt x="45324" y="4096"/>
                    <a:pt x="45623" y="190"/>
                  </a:cubicBezTo>
                  <a:cubicBezTo>
                    <a:pt x="45623" y="109"/>
                    <a:pt x="45569" y="28"/>
                    <a:pt x="454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9" name="Google Shape;1589;p71"/>
            <p:cNvSpPr/>
            <p:nvPr/>
          </p:nvSpPr>
          <p:spPr>
            <a:xfrm>
              <a:off x="3820115" y="2344565"/>
              <a:ext cx="690100" cy="1196567"/>
            </a:xfrm>
            <a:custGeom>
              <a:avLst/>
              <a:gdLst/>
              <a:ahLst/>
              <a:cxnLst/>
              <a:rect l="l" t="t" r="r" b="b"/>
              <a:pathLst>
                <a:path w="45976" h="79718" extrusionOk="0">
                  <a:moveTo>
                    <a:pt x="45623" y="353"/>
                  </a:moveTo>
                  <a:cubicBezTo>
                    <a:pt x="45298" y="4639"/>
                    <a:pt x="43209" y="8599"/>
                    <a:pt x="41663" y="11176"/>
                  </a:cubicBezTo>
                  <a:cubicBezTo>
                    <a:pt x="35967" y="20859"/>
                    <a:pt x="27694" y="28671"/>
                    <a:pt x="19693" y="36238"/>
                  </a:cubicBezTo>
                  <a:lnTo>
                    <a:pt x="18716" y="37188"/>
                  </a:lnTo>
                  <a:cubicBezTo>
                    <a:pt x="10362" y="44972"/>
                    <a:pt x="5100" y="55062"/>
                    <a:pt x="3011" y="67132"/>
                  </a:cubicBezTo>
                  <a:cubicBezTo>
                    <a:pt x="2388" y="70713"/>
                    <a:pt x="2035" y="74537"/>
                    <a:pt x="2008" y="78497"/>
                  </a:cubicBezTo>
                  <a:cubicBezTo>
                    <a:pt x="2008" y="78985"/>
                    <a:pt x="1628" y="79365"/>
                    <a:pt x="1167" y="79365"/>
                  </a:cubicBezTo>
                  <a:cubicBezTo>
                    <a:pt x="950" y="79365"/>
                    <a:pt x="733" y="79284"/>
                    <a:pt x="597" y="79148"/>
                  </a:cubicBezTo>
                  <a:cubicBezTo>
                    <a:pt x="435" y="78985"/>
                    <a:pt x="353" y="78768"/>
                    <a:pt x="353" y="78524"/>
                  </a:cubicBezTo>
                  <a:cubicBezTo>
                    <a:pt x="462" y="74456"/>
                    <a:pt x="869" y="70550"/>
                    <a:pt x="1574" y="66888"/>
                  </a:cubicBezTo>
                  <a:cubicBezTo>
                    <a:pt x="3934" y="54574"/>
                    <a:pt x="9494" y="44375"/>
                    <a:pt x="18147" y="36564"/>
                  </a:cubicBezTo>
                  <a:lnTo>
                    <a:pt x="19259" y="35533"/>
                  </a:lnTo>
                  <a:cubicBezTo>
                    <a:pt x="27314" y="28182"/>
                    <a:pt x="35641" y="20588"/>
                    <a:pt x="41500" y="11067"/>
                  </a:cubicBezTo>
                  <a:cubicBezTo>
                    <a:pt x="43290" y="8165"/>
                    <a:pt x="44430" y="5670"/>
                    <a:pt x="45108" y="3201"/>
                  </a:cubicBezTo>
                  <a:cubicBezTo>
                    <a:pt x="45352" y="2306"/>
                    <a:pt x="45515" y="1357"/>
                    <a:pt x="45623" y="353"/>
                  </a:cubicBezTo>
                  <a:close/>
                  <a:moveTo>
                    <a:pt x="45650" y="1"/>
                  </a:moveTo>
                  <a:cubicBezTo>
                    <a:pt x="45460" y="1"/>
                    <a:pt x="45298" y="136"/>
                    <a:pt x="45270" y="326"/>
                  </a:cubicBezTo>
                  <a:cubicBezTo>
                    <a:pt x="45189" y="1303"/>
                    <a:pt x="44999" y="2225"/>
                    <a:pt x="44782" y="3120"/>
                  </a:cubicBezTo>
                  <a:cubicBezTo>
                    <a:pt x="44131" y="5534"/>
                    <a:pt x="42992" y="8002"/>
                    <a:pt x="41202" y="10877"/>
                  </a:cubicBezTo>
                  <a:cubicBezTo>
                    <a:pt x="35370" y="20371"/>
                    <a:pt x="27070" y="27965"/>
                    <a:pt x="19042" y="35289"/>
                  </a:cubicBezTo>
                  <a:lnTo>
                    <a:pt x="17930" y="36320"/>
                  </a:lnTo>
                  <a:cubicBezTo>
                    <a:pt x="9223" y="44158"/>
                    <a:pt x="3608" y="54438"/>
                    <a:pt x="1248" y="66834"/>
                  </a:cubicBezTo>
                  <a:cubicBezTo>
                    <a:pt x="543" y="70496"/>
                    <a:pt x="109" y="74429"/>
                    <a:pt x="28" y="78524"/>
                  </a:cubicBezTo>
                  <a:cubicBezTo>
                    <a:pt x="1" y="78850"/>
                    <a:pt x="136" y="79148"/>
                    <a:pt x="353" y="79365"/>
                  </a:cubicBezTo>
                  <a:cubicBezTo>
                    <a:pt x="570" y="79582"/>
                    <a:pt x="842" y="79718"/>
                    <a:pt x="1167" y="79718"/>
                  </a:cubicBezTo>
                  <a:cubicBezTo>
                    <a:pt x="1818" y="79691"/>
                    <a:pt x="2360" y="79148"/>
                    <a:pt x="2360" y="78497"/>
                  </a:cubicBezTo>
                  <a:cubicBezTo>
                    <a:pt x="2388" y="74564"/>
                    <a:pt x="2713" y="70740"/>
                    <a:pt x="3337" y="67187"/>
                  </a:cubicBezTo>
                  <a:cubicBezTo>
                    <a:pt x="5398" y="55171"/>
                    <a:pt x="10660" y="45162"/>
                    <a:pt x="18933" y="37432"/>
                  </a:cubicBezTo>
                  <a:lnTo>
                    <a:pt x="19937" y="36482"/>
                  </a:lnTo>
                  <a:cubicBezTo>
                    <a:pt x="27938" y="28915"/>
                    <a:pt x="36211" y="21076"/>
                    <a:pt x="41961" y="11366"/>
                  </a:cubicBezTo>
                  <a:cubicBezTo>
                    <a:pt x="43507" y="8735"/>
                    <a:pt x="45623" y="4747"/>
                    <a:pt x="45949" y="380"/>
                  </a:cubicBezTo>
                  <a:cubicBezTo>
                    <a:pt x="45976" y="272"/>
                    <a:pt x="45949" y="191"/>
                    <a:pt x="45867" y="109"/>
                  </a:cubicBezTo>
                  <a:cubicBezTo>
                    <a:pt x="45813" y="55"/>
                    <a:pt x="45732" y="1"/>
                    <a:pt x="456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0" name="Google Shape;1590;p71"/>
            <p:cNvSpPr/>
            <p:nvPr/>
          </p:nvSpPr>
          <p:spPr>
            <a:xfrm>
              <a:off x="3777367" y="3433646"/>
              <a:ext cx="107907" cy="227597"/>
            </a:xfrm>
            <a:custGeom>
              <a:avLst/>
              <a:gdLst/>
              <a:ahLst/>
              <a:cxnLst/>
              <a:rect l="l" t="t" r="r" b="b"/>
              <a:pathLst>
                <a:path w="7189" h="15163" extrusionOk="0">
                  <a:moveTo>
                    <a:pt x="2632" y="0"/>
                  </a:moveTo>
                  <a:lnTo>
                    <a:pt x="2360" y="5208"/>
                  </a:lnTo>
                  <a:cubicBezTo>
                    <a:pt x="2335" y="6246"/>
                    <a:pt x="1465" y="7085"/>
                    <a:pt x="416" y="7085"/>
                  </a:cubicBezTo>
                  <a:cubicBezTo>
                    <a:pt x="369" y="7085"/>
                    <a:pt x="320" y="7083"/>
                    <a:pt x="272" y="7079"/>
                  </a:cubicBezTo>
                  <a:lnTo>
                    <a:pt x="1" y="7079"/>
                  </a:lnTo>
                  <a:lnTo>
                    <a:pt x="1709" y="15027"/>
                  </a:lnTo>
                  <a:lnTo>
                    <a:pt x="3879" y="15162"/>
                  </a:lnTo>
                  <a:lnTo>
                    <a:pt x="7189" y="7513"/>
                  </a:lnTo>
                  <a:cubicBezTo>
                    <a:pt x="6076" y="7432"/>
                    <a:pt x="5236" y="6483"/>
                    <a:pt x="5317" y="5371"/>
                  </a:cubicBezTo>
                  <a:lnTo>
                    <a:pt x="5751" y="271"/>
                  </a:lnTo>
                  <a:lnTo>
                    <a:pt x="263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1" name="Google Shape;1591;p71"/>
            <p:cNvSpPr/>
            <p:nvPr/>
          </p:nvSpPr>
          <p:spPr>
            <a:xfrm>
              <a:off x="3774920" y="3431199"/>
              <a:ext cx="112800" cy="232490"/>
            </a:xfrm>
            <a:custGeom>
              <a:avLst/>
              <a:gdLst/>
              <a:ahLst/>
              <a:cxnLst/>
              <a:rect l="l" t="t" r="r" b="b"/>
              <a:pathLst>
                <a:path w="7515" h="15489" extrusionOk="0">
                  <a:moveTo>
                    <a:pt x="2930" y="353"/>
                  </a:moveTo>
                  <a:lnTo>
                    <a:pt x="5724" y="570"/>
                  </a:lnTo>
                  <a:lnTo>
                    <a:pt x="5317" y="5506"/>
                  </a:lnTo>
                  <a:cubicBezTo>
                    <a:pt x="5263" y="6103"/>
                    <a:pt x="5453" y="6646"/>
                    <a:pt x="5833" y="7107"/>
                  </a:cubicBezTo>
                  <a:cubicBezTo>
                    <a:pt x="6158" y="7487"/>
                    <a:pt x="6619" y="7731"/>
                    <a:pt x="7107" y="7812"/>
                  </a:cubicBezTo>
                  <a:lnTo>
                    <a:pt x="3934" y="15135"/>
                  </a:lnTo>
                  <a:lnTo>
                    <a:pt x="2008" y="15027"/>
                  </a:lnTo>
                  <a:lnTo>
                    <a:pt x="381" y="7405"/>
                  </a:lnTo>
                  <a:lnTo>
                    <a:pt x="435" y="7405"/>
                  </a:lnTo>
                  <a:cubicBezTo>
                    <a:pt x="499" y="7411"/>
                    <a:pt x="562" y="7414"/>
                    <a:pt x="625" y="7414"/>
                  </a:cubicBezTo>
                  <a:cubicBezTo>
                    <a:pt x="1124" y="7414"/>
                    <a:pt x="1596" y="7224"/>
                    <a:pt x="1981" y="6863"/>
                  </a:cubicBezTo>
                  <a:cubicBezTo>
                    <a:pt x="2415" y="6483"/>
                    <a:pt x="2686" y="5940"/>
                    <a:pt x="2713" y="5371"/>
                  </a:cubicBezTo>
                  <a:lnTo>
                    <a:pt x="2930" y="353"/>
                  </a:lnTo>
                  <a:close/>
                  <a:moveTo>
                    <a:pt x="2795" y="0"/>
                  </a:moveTo>
                  <a:cubicBezTo>
                    <a:pt x="2740" y="0"/>
                    <a:pt x="2713" y="0"/>
                    <a:pt x="2659" y="27"/>
                  </a:cubicBezTo>
                  <a:cubicBezTo>
                    <a:pt x="2632" y="55"/>
                    <a:pt x="2605" y="109"/>
                    <a:pt x="2605" y="163"/>
                  </a:cubicBezTo>
                  <a:lnTo>
                    <a:pt x="2361" y="5344"/>
                  </a:lnTo>
                  <a:cubicBezTo>
                    <a:pt x="2334" y="5832"/>
                    <a:pt x="2144" y="6293"/>
                    <a:pt x="1764" y="6619"/>
                  </a:cubicBezTo>
                  <a:cubicBezTo>
                    <a:pt x="1437" y="6921"/>
                    <a:pt x="993" y="7083"/>
                    <a:pt x="540" y="7083"/>
                  </a:cubicBezTo>
                  <a:cubicBezTo>
                    <a:pt x="505" y="7083"/>
                    <a:pt x="470" y="7082"/>
                    <a:pt x="435" y="7080"/>
                  </a:cubicBezTo>
                  <a:lnTo>
                    <a:pt x="191" y="7053"/>
                  </a:lnTo>
                  <a:cubicBezTo>
                    <a:pt x="137" y="7053"/>
                    <a:pt x="82" y="7080"/>
                    <a:pt x="28" y="7107"/>
                  </a:cubicBezTo>
                  <a:cubicBezTo>
                    <a:pt x="1" y="7161"/>
                    <a:pt x="1" y="7215"/>
                    <a:pt x="1" y="7270"/>
                  </a:cubicBezTo>
                  <a:lnTo>
                    <a:pt x="1710" y="15217"/>
                  </a:lnTo>
                  <a:cubicBezTo>
                    <a:pt x="1737" y="15298"/>
                    <a:pt x="1791" y="15352"/>
                    <a:pt x="1872" y="15352"/>
                  </a:cubicBezTo>
                  <a:lnTo>
                    <a:pt x="4042" y="15488"/>
                  </a:lnTo>
                  <a:cubicBezTo>
                    <a:pt x="4124" y="15488"/>
                    <a:pt x="4178" y="15434"/>
                    <a:pt x="4205" y="15380"/>
                  </a:cubicBezTo>
                  <a:lnTo>
                    <a:pt x="7487" y="7731"/>
                  </a:lnTo>
                  <a:cubicBezTo>
                    <a:pt x="7514" y="7676"/>
                    <a:pt x="7514" y="7622"/>
                    <a:pt x="7487" y="7595"/>
                  </a:cubicBezTo>
                  <a:cubicBezTo>
                    <a:pt x="7460" y="7541"/>
                    <a:pt x="7406" y="7514"/>
                    <a:pt x="7352" y="7514"/>
                  </a:cubicBezTo>
                  <a:cubicBezTo>
                    <a:pt x="6863" y="7459"/>
                    <a:pt x="6402" y="7242"/>
                    <a:pt x="6104" y="6890"/>
                  </a:cubicBezTo>
                  <a:cubicBezTo>
                    <a:pt x="5778" y="6510"/>
                    <a:pt x="5616" y="6022"/>
                    <a:pt x="5670" y="5534"/>
                  </a:cubicBezTo>
                  <a:lnTo>
                    <a:pt x="6077" y="434"/>
                  </a:lnTo>
                  <a:cubicBezTo>
                    <a:pt x="6077" y="380"/>
                    <a:pt x="6077" y="353"/>
                    <a:pt x="6050" y="326"/>
                  </a:cubicBezTo>
                  <a:cubicBezTo>
                    <a:pt x="6022" y="272"/>
                    <a:pt x="5968" y="272"/>
                    <a:pt x="5941" y="244"/>
                  </a:cubicBezTo>
                  <a:lnTo>
                    <a:pt x="279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2" name="Google Shape;1592;p71"/>
            <p:cNvSpPr/>
            <p:nvPr/>
          </p:nvSpPr>
          <p:spPr>
            <a:xfrm>
              <a:off x="3814411" y="3588759"/>
              <a:ext cx="16301" cy="71252"/>
            </a:xfrm>
            <a:custGeom>
              <a:avLst/>
              <a:gdLst/>
              <a:ahLst/>
              <a:cxnLst/>
              <a:rect l="l" t="t" r="r" b="b"/>
              <a:pathLst>
                <a:path w="1086" h="4747" extrusionOk="0">
                  <a:moveTo>
                    <a:pt x="733" y="0"/>
                  </a:moveTo>
                  <a:cubicBezTo>
                    <a:pt x="543" y="0"/>
                    <a:pt x="381" y="271"/>
                    <a:pt x="354" y="624"/>
                  </a:cubicBezTo>
                  <a:lnTo>
                    <a:pt x="1" y="4720"/>
                  </a:lnTo>
                  <a:lnTo>
                    <a:pt x="706" y="4747"/>
                  </a:lnTo>
                  <a:lnTo>
                    <a:pt x="1059" y="651"/>
                  </a:lnTo>
                  <a:cubicBezTo>
                    <a:pt x="1086" y="299"/>
                    <a:pt x="950" y="0"/>
                    <a:pt x="7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3" name="Google Shape;1593;p71"/>
            <p:cNvSpPr/>
            <p:nvPr/>
          </p:nvSpPr>
          <p:spPr>
            <a:xfrm>
              <a:off x="3811574" y="3586312"/>
              <a:ext cx="21584" cy="76146"/>
            </a:xfrm>
            <a:custGeom>
              <a:avLst/>
              <a:gdLst/>
              <a:ahLst/>
              <a:cxnLst/>
              <a:rect l="l" t="t" r="r" b="b"/>
              <a:pathLst>
                <a:path w="1438" h="5073" extrusionOk="0">
                  <a:moveTo>
                    <a:pt x="922" y="326"/>
                  </a:moveTo>
                  <a:cubicBezTo>
                    <a:pt x="949" y="326"/>
                    <a:pt x="977" y="353"/>
                    <a:pt x="977" y="380"/>
                  </a:cubicBezTo>
                  <a:cubicBezTo>
                    <a:pt x="1031" y="434"/>
                    <a:pt x="1085" y="597"/>
                    <a:pt x="1058" y="787"/>
                  </a:cubicBezTo>
                  <a:lnTo>
                    <a:pt x="732" y="4747"/>
                  </a:lnTo>
                  <a:lnTo>
                    <a:pt x="353" y="4720"/>
                  </a:lnTo>
                  <a:lnTo>
                    <a:pt x="705" y="787"/>
                  </a:lnTo>
                  <a:cubicBezTo>
                    <a:pt x="732" y="516"/>
                    <a:pt x="868" y="326"/>
                    <a:pt x="922" y="326"/>
                  </a:cubicBezTo>
                  <a:close/>
                  <a:moveTo>
                    <a:pt x="922" y="1"/>
                  </a:moveTo>
                  <a:cubicBezTo>
                    <a:pt x="651" y="1"/>
                    <a:pt x="407" y="326"/>
                    <a:pt x="353" y="760"/>
                  </a:cubicBezTo>
                  <a:lnTo>
                    <a:pt x="0" y="4883"/>
                  </a:lnTo>
                  <a:cubicBezTo>
                    <a:pt x="0" y="4910"/>
                    <a:pt x="27" y="4964"/>
                    <a:pt x="54" y="4991"/>
                  </a:cubicBezTo>
                  <a:cubicBezTo>
                    <a:pt x="81" y="5046"/>
                    <a:pt x="136" y="5046"/>
                    <a:pt x="163" y="5046"/>
                  </a:cubicBezTo>
                  <a:lnTo>
                    <a:pt x="868" y="5073"/>
                  </a:lnTo>
                  <a:lnTo>
                    <a:pt x="895" y="5073"/>
                  </a:lnTo>
                  <a:cubicBezTo>
                    <a:pt x="977" y="5073"/>
                    <a:pt x="1058" y="5018"/>
                    <a:pt x="1058" y="4937"/>
                  </a:cubicBezTo>
                  <a:lnTo>
                    <a:pt x="1411" y="814"/>
                  </a:lnTo>
                  <a:cubicBezTo>
                    <a:pt x="1438" y="543"/>
                    <a:pt x="1356" y="299"/>
                    <a:pt x="1221" y="136"/>
                  </a:cubicBezTo>
                  <a:cubicBezTo>
                    <a:pt x="1139" y="55"/>
                    <a:pt x="1058" y="1"/>
                    <a:pt x="9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4" name="Google Shape;1594;p71"/>
            <p:cNvSpPr/>
            <p:nvPr/>
          </p:nvSpPr>
          <p:spPr>
            <a:xfrm>
              <a:off x="3814006" y="3433646"/>
              <a:ext cx="49683" cy="35018"/>
            </a:xfrm>
            <a:custGeom>
              <a:avLst/>
              <a:gdLst/>
              <a:ahLst/>
              <a:cxnLst/>
              <a:rect l="l" t="t" r="r" b="b"/>
              <a:pathLst>
                <a:path w="3310" h="2333" extrusionOk="0">
                  <a:moveTo>
                    <a:pt x="164" y="0"/>
                  </a:moveTo>
                  <a:lnTo>
                    <a:pt x="1" y="2061"/>
                  </a:lnTo>
                  <a:lnTo>
                    <a:pt x="3120" y="2333"/>
                  </a:lnTo>
                  <a:lnTo>
                    <a:pt x="3310" y="271"/>
                  </a:lnTo>
                  <a:lnTo>
                    <a:pt x="16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5" name="Google Shape;1595;p71"/>
            <p:cNvSpPr/>
            <p:nvPr/>
          </p:nvSpPr>
          <p:spPr>
            <a:xfrm>
              <a:off x="3811980" y="3431604"/>
              <a:ext cx="53751" cy="38696"/>
            </a:xfrm>
            <a:custGeom>
              <a:avLst/>
              <a:gdLst/>
              <a:ahLst/>
              <a:cxnLst/>
              <a:rect l="l" t="t" r="r" b="b"/>
              <a:pathLst>
                <a:path w="3581" h="2578" extrusionOk="0">
                  <a:moveTo>
                    <a:pt x="434" y="272"/>
                  </a:moveTo>
                  <a:lnTo>
                    <a:pt x="3309" y="516"/>
                  </a:lnTo>
                  <a:lnTo>
                    <a:pt x="3147" y="2333"/>
                  </a:lnTo>
                  <a:lnTo>
                    <a:pt x="271" y="2089"/>
                  </a:lnTo>
                  <a:lnTo>
                    <a:pt x="434" y="272"/>
                  </a:lnTo>
                  <a:close/>
                  <a:moveTo>
                    <a:pt x="326" y="0"/>
                  </a:moveTo>
                  <a:cubicBezTo>
                    <a:pt x="244" y="0"/>
                    <a:pt x="190" y="55"/>
                    <a:pt x="190" y="136"/>
                  </a:cubicBezTo>
                  <a:lnTo>
                    <a:pt x="27" y="2197"/>
                  </a:lnTo>
                  <a:cubicBezTo>
                    <a:pt x="0" y="2225"/>
                    <a:pt x="27" y="2252"/>
                    <a:pt x="54" y="2279"/>
                  </a:cubicBezTo>
                  <a:cubicBezTo>
                    <a:pt x="54" y="2306"/>
                    <a:pt x="109" y="2333"/>
                    <a:pt x="136" y="2333"/>
                  </a:cubicBezTo>
                  <a:lnTo>
                    <a:pt x="3255" y="2577"/>
                  </a:lnTo>
                  <a:lnTo>
                    <a:pt x="3282" y="2577"/>
                  </a:lnTo>
                  <a:cubicBezTo>
                    <a:pt x="3309" y="2577"/>
                    <a:pt x="3336" y="2577"/>
                    <a:pt x="3364" y="2550"/>
                  </a:cubicBezTo>
                  <a:cubicBezTo>
                    <a:pt x="3391" y="2523"/>
                    <a:pt x="3391" y="2496"/>
                    <a:pt x="3391" y="2469"/>
                  </a:cubicBezTo>
                  <a:lnTo>
                    <a:pt x="3581" y="407"/>
                  </a:lnTo>
                  <a:cubicBezTo>
                    <a:pt x="3581" y="326"/>
                    <a:pt x="3526" y="272"/>
                    <a:pt x="3445" y="272"/>
                  </a:cubicBezTo>
                  <a:lnTo>
                    <a:pt x="32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6" name="Google Shape;1596;p71"/>
            <p:cNvSpPr/>
            <p:nvPr/>
          </p:nvSpPr>
          <p:spPr>
            <a:xfrm>
              <a:off x="4277320" y="3068287"/>
              <a:ext cx="277685" cy="367400"/>
            </a:xfrm>
            <a:custGeom>
              <a:avLst/>
              <a:gdLst/>
              <a:ahLst/>
              <a:cxnLst/>
              <a:rect l="l" t="t" r="r" b="b"/>
              <a:pathLst>
                <a:path w="18500" h="24477" extrusionOk="0">
                  <a:moveTo>
                    <a:pt x="13680" y="0"/>
                  </a:moveTo>
                  <a:cubicBezTo>
                    <a:pt x="10882" y="0"/>
                    <a:pt x="8556" y="1126"/>
                    <a:pt x="7324" y="3103"/>
                  </a:cubicBezTo>
                  <a:lnTo>
                    <a:pt x="1" y="14115"/>
                  </a:lnTo>
                  <a:lnTo>
                    <a:pt x="7867" y="24477"/>
                  </a:lnTo>
                  <a:lnTo>
                    <a:pt x="17658" y="4297"/>
                  </a:lnTo>
                  <a:cubicBezTo>
                    <a:pt x="18499" y="2533"/>
                    <a:pt x="16519" y="119"/>
                    <a:pt x="14159" y="11"/>
                  </a:cubicBezTo>
                  <a:cubicBezTo>
                    <a:pt x="13998" y="4"/>
                    <a:pt x="13838" y="0"/>
                    <a:pt x="13680" y="0"/>
                  </a:cubicBezTo>
                  <a:close/>
                </a:path>
              </a:pathLst>
            </a:custGeom>
            <a:solidFill>
              <a:srgbClr val="E3A0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7" name="Google Shape;1597;p71"/>
            <p:cNvSpPr/>
            <p:nvPr/>
          </p:nvSpPr>
          <p:spPr>
            <a:xfrm>
              <a:off x="4274062" y="3065435"/>
              <a:ext cx="276049" cy="372698"/>
            </a:xfrm>
            <a:custGeom>
              <a:avLst/>
              <a:gdLst/>
              <a:ahLst/>
              <a:cxnLst/>
              <a:rect l="l" t="t" r="r" b="b"/>
              <a:pathLst>
                <a:path w="18391" h="24830" extrusionOk="0">
                  <a:moveTo>
                    <a:pt x="13912" y="1"/>
                  </a:moveTo>
                  <a:cubicBezTo>
                    <a:pt x="11074" y="1"/>
                    <a:pt x="8666" y="1179"/>
                    <a:pt x="7406" y="3212"/>
                  </a:cubicBezTo>
                  <a:lnTo>
                    <a:pt x="55" y="14197"/>
                  </a:lnTo>
                  <a:cubicBezTo>
                    <a:pt x="1" y="14278"/>
                    <a:pt x="28" y="14387"/>
                    <a:pt x="109" y="14441"/>
                  </a:cubicBezTo>
                  <a:cubicBezTo>
                    <a:pt x="138" y="14460"/>
                    <a:pt x="170" y="14469"/>
                    <a:pt x="202" y="14469"/>
                  </a:cubicBezTo>
                  <a:cubicBezTo>
                    <a:pt x="261" y="14469"/>
                    <a:pt x="318" y="14439"/>
                    <a:pt x="353" y="14387"/>
                  </a:cubicBezTo>
                  <a:lnTo>
                    <a:pt x="7677" y="3402"/>
                  </a:lnTo>
                  <a:cubicBezTo>
                    <a:pt x="8883" y="1476"/>
                    <a:pt x="11183" y="353"/>
                    <a:pt x="13909" y="353"/>
                  </a:cubicBezTo>
                  <a:cubicBezTo>
                    <a:pt x="14064" y="353"/>
                    <a:pt x="14219" y="356"/>
                    <a:pt x="14376" y="364"/>
                  </a:cubicBezTo>
                  <a:cubicBezTo>
                    <a:pt x="15624" y="418"/>
                    <a:pt x="16845" y="1150"/>
                    <a:pt x="17496" y="2262"/>
                  </a:cubicBezTo>
                  <a:cubicBezTo>
                    <a:pt x="17957" y="2995"/>
                    <a:pt x="18038" y="3754"/>
                    <a:pt x="17740" y="4405"/>
                  </a:cubicBezTo>
                  <a:lnTo>
                    <a:pt x="7921" y="24585"/>
                  </a:lnTo>
                  <a:cubicBezTo>
                    <a:pt x="7894" y="24667"/>
                    <a:pt x="7921" y="24775"/>
                    <a:pt x="8002" y="24802"/>
                  </a:cubicBezTo>
                  <a:cubicBezTo>
                    <a:pt x="8029" y="24829"/>
                    <a:pt x="8057" y="24829"/>
                    <a:pt x="8084" y="24829"/>
                  </a:cubicBezTo>
                  <a:cubicBezTo>
                    <a:pt x="8138" y="24829"/>
                    <a:pt x="8192" y="24775"/>
                    <a:pt x="8219" y="24721"/>
                  </a:cubicBezTo>
                  <a:lnTo>
                    <a:pt x="18038" y="4541"/>
                  </a:lnTo>
                  <a:cubicBezTo>
                    <a:pt x="18391" y="3808"/>
                    <a:pt x="18309" y="2913"/>
                    <a:pt x="17794" y="2073"/>
                  </a:cubicBezTo>
                  <a:cubicBezTo>
                    <a:pt x="17089" y="879"/>
                    <a:pt x="15733" y="92"/>
                    <a:pt x="14376" y="11"/>
                  </a:cubicBezTo>
                  <a:cubicBezTo>
                    <a:pt x="14220" y="4"/>
                    <a:pt x="14065" y="1"/>
                    <a:pt x="139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8" name="Google Shape;1598;p71"/>
            <p:cNvSpPr/>
            <p:nvPr/>
          </p:nvSpPr>
          <p:spPr>
            <a:xfrm>
              <a:off x="4169848" y="3016983"/>
              <a:ext cx="278075" cy="362116"/>
            </a:xfrm>
            <a:custGeom>
              <a:avLst/>
              <a:gdLst/>
              <a:ahLst/>
              <a:cxnLst/>
              <a:rect l="l" t="t" r="r" b="b"/>
              <a:pathLst>
                <a:path w="18526" h="24125" extrusionOk="0">
                  <a:moveTo>
                    <a:pt x="13707" y="0"/>
                  </a:moveTo>
                  <a:cubicBezTo>
                    <a:pt x="10906" y="0"/>
                    <a:pt x="8557" y="1128"/>
                    <a:pt x="7351" y="3131"/>
                  </a:cubicBezTo>
                  <a:lnTo>
                    <a:pt x="0" y="14116"/>
                  </a:lnTo>
                  <a:lnTo>
                    <a:pt x="8192" y="24124"/>
                  </a:lnTo>
                  <a:lnTo>
                    <a:pt x="17685" y="4297"/>
                  </a:lnTo>
                  <a:cubicBezTo>
                    <a:pt x="18526" y="2534"/>
                    <a:pt x="16546" y="120"/>
                    <a:pt x="14186" y="11"/>
                  </a:cubicBezTo>
                  <a:cubicBezTo>
                    <a:pt x="14025" y="4"/>
                    <a:pt x="13865" y="0"/>
                    <a:pt x="13707" y="0"/>
                  </a:cubicBezTo>
                  <a:close/>
                </a:path>
              </a:pathLst>
            </a:custGeom>
            <a:solidFill>
              <a:srgbClr val="E3A0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9" name="Google Shape;1599;p71"/>
            <p:cNvSpPr/>
            <p:nvPr/>
          </p:nvSpPr>
          <p:spPr>
            <a:xfrm>
              <a:off x="4166996" y="3014491"/>
              <a:ext cx="275644" cy="367055"/>
            </a:xfrm>
            <a:custGeom>
              <a:avLst/>
              <a:gdLst/>
              <a:ahLst/>
              <a:cxnLst/>
              <a:rect l="l" t="t" r="r" b="b"/>
              <a:pathLst>
                <a:path w="18364" h="24454" extrusionOk="0">
                  <a:moveTo>
                    <a:pt x="13834" y="0"/>
                  </a:moveTo>
                  <a:cubicBezTo>
                    <a:pt x="11006" y="0"/>
                    <a:pt x="8630" y="1198"/>
                    <a:pt x="7405" y="3188"/>
                  </a:cubicBezTo>
                  <a:lnTo>
                    <a:pt x="54" y="14173"/>
                  </a:lnTo>
                  <a:cubicBezTo>
                    <a:pt x="0" y="14255"/>
                    <a:pt x="27" y="14363"/>
                    <a:pt x="109" y="14417"/>
                  </a:cubicBezTo>
                  <a:cubicBezTo>
                    <a:pt x="138" y="14437"/>
                    <a:pt x="166" y="14446"/>
                    <a:pt x="194" y="14446"/>
                  </a:cubicBezTo>
                  <a:cubicBezTo>
                    <a:pt x="244" y="14446"/>
                    <a:pt x="291" y="14416"/>
                    <a:pt x="326" y="14363"/>
                  </a:cubicBezTo>
                  <a:lnTo>
                    <a:pt x="7676" y="3378"/>
                  </a:lnTo>
                  <a:cubicBezTo>
                    <a:pt x="8857" y="1453"/>
                    <a:pt x="11155" y="329"/>
                    <a:pt x="13881" y="329"/>
                  </a:cubicBezTo>
                  <a:cubicBezTo>
                    <a:pt x="14036" y="329"/>
                    <a:pt x="14192" y="333"/>
                    <a:pt x="14349" y="340"/>
                  </a:cubicBezTo>
                  <a:cubicBezTo>
                    <a:pt x="15596" y="394"/>
                    <a:pt x="16844" y="1154"/>
                    <a:pt x="17495" y="2239"/>
                  </a:cubicBezTo>
                  <a:cubicBezTo>
                    <a:pt x="17929" y="2971"/>
                    <a:pt x="18010" y="3758"/>
                    <a:pt x="17712" y="4382"/>
                  </a:cubicBezTo>
                  <a:lnTo>
                    <a:pt x="8219" y="24209"/>
                  </a:lnTo>
                  <a:cubicBezTo>
                    <a:pt x="8192" y="24290"/>
                    <a:pt x="8219" y="24399"/>
                    <a:pt x="8300" y="24426"/>
                  </a:cubicBezTo>
                  <a:cubicBezTo>
                    <a:pt x="8327" y="24453"/>
                    <a:pt x="8354" y="24453"/>
                    <a:pt x="8382" y="24453"/>
                  </a:cubicBezTo>
                  <a:cubicBezTo>
                    <a:pt x="8436" y="24453"/>
                    <a:pt x="8490" y="24426"/>
                    <a:pt x="8517" y="24345"/>
                  </a:cubicBezTo>
                  <a:lnTo>
                    <a:pt x="18010" y="4544"/>
                  </a:lnTo>
                  <a:cubicBezTo>
                    <a:pt x="18363" y="3812"/>
                    <a:pt x="18282" y="2890"/>
                    <a:pt x="17794" y="2049"/>
                  </a:cubicBezTo>
                  <a:cubicBezTo>
                    <a:pt x="17061" y="883"/>
                    <a:pt x="15732" y="69"/>
                    <a:pt x="14376" y="15"/>
                  </a:cubicBezTo>
                  <a:cubicBezTo>
                    <a:pt x="14194" y="5"/>
                    <a:pt x="14013" y="0"/>
                    <a:pt x="138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0" name="Google Shape;1600;p71"/>
            <p:cNvSpPr/>
            <p:nvPr/>
          </p:nvSpPr>
          <p:spPr>
            <a:xfrm>
              <a:off x="4081499" y="3024353"/>
              <a:ext cx="228407" cy="277385"/>
            </a:xfrm>
            <a:custGeom>
              <a:avLst/>
              <a:gdLst/>
              <a:ahLst/>
              <a:cxnLst/>
              <a:rect l="l" t="t" r="r" b="b"/>
              <a:pathLst>
                <a:path w="15217" h="18480" extrusionOk="0">
                  <a:moveTo>
                    <a:pt x="11195" y="0"/>
                  </a:moveTo>
                  <a:cubicBezTo>
                    <a:pt x="8844" y="0"/>
                    <a:pt x="6889" y="940"/>
                    <a:pt x="5886" y="2612"/>
                  </a:cubicBezTo>
                  <a:lnTo>
                    <a:pt x="0" y="13109"/>
                  </a:lnTo>
                  <a:lnTo>
                    <a:pt x="7378" y="18480"/>
                  </a:lnTo>
                  <a:lnTo>
                    <a:pt x="14511" y="3589"/>
                  </a:lnTo>
                  <a:cubicBezTo>
                    <a:pt x="15217" y="2124"/>
                    <a:pt x="13562" y="90"/>
                    <a:pt x="11582" y="9"/>
                  </a:cubicBezTo>
                  <a:cubicBezTo>
                    <a:pt x="11452" y="3"/>
                    <a:pt x="11323" y="0"/>
                    <a:pt x="11195" y="0"/>
                  </a:cubicBezTo>
                  <a:close/>
                </a:path>
              </a:pathLst>
            </a:custGeom>
            <a:solidFill>
              <a:srgbClr val="E3A0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1" name="Google Shape;1601;p71"/>
            <p:cNvSpPr/>
            <p:nvPr/>
          </p:nvSpPr>
          <p:spPr>
            <a:xfrm>
              <a:off x="4078647" y="3021846"/>
              <a:ext cx="227597" cy="282338"/>
            </a:xfrm>
            <a:custGeom>
              <a:avLst/>
              <a:gdLst/>
              <a:ahLst/>
              <a:cxnLst/>
              <a:rect l="l" t="t" r="r" b="b"/>
              <a:pathLst>
                <a:path w="15163" h="18810" extrusionOk="0">
                  <a:moveTo>
                    <a:pt x="11317" y="1"/>
                  </a:moveTo>
                  <a:cubicBezTo>
                    <a:pt x="8963" y="1"/>
                    <a:pt x="6959" y="990"/>
                    <a:pt x="5913" y="2698"/>
                  </a:cubicBezTo>
                  <a:lnTo>
                    <a:pt x="55" y="13195"/>
                  </a:lnTo>
                  <a:cubicBezTo>
                    <a:pt x="0" y="13276"/>
                    <a:pt x="27" y="13385"/>
                    <a:pt x="109" y="13439"/>
                  </a:cubicBezTo>
                  <a:cubicBezTo>
                    <a:pt x="129" y="13446"/>
                    <a:pt x="151" y="13449"/>
                    <a:pt x="174" y="13449"/>
                  </a:cubicBezTo>
                  <a:cubicBezTo>
                    <a:pt x="241" y="13449"/>
                    <a:pt x="312" y="13419"/>
                    <a:pt x="353" y="13358"/>
                  </a:cubicBezTo>
                  <a:lnTo>
                    <a:pt x="6212" y="2861"/>
                  </a:lnTo>
                  <a:cubicBezTo>
                    <a:pt x="7189" y="1266"/>
                    <a:pt x="9118" y="330"/>
                    <a:pt x="11396" y="330"/>
                  </a:cubicBezTo>
                  <a:cubicBezTo>
                    <a:pt x="11521" y="330"/>
                    <a:pt x="11646" y="333"/>
                    <a:pt x="11772" y="338"/>
                  </a:cubicBezTo>
                  <a:cubicBezTo>
                    <a:pt x="12803" y="393"/>
                    <a:pt x="13806" y="1016"/>
                    <a:pt x="14349" y="1912"/>
                  </a:cubicBezTo>
                  <a:cubicBezTo>
                    <a:pt x="14729" y="2535"/>
                    <a:pt x="14810" y="3159"/>
                    <a:pt x="14539" y="3675"/>
                  </a:cubicBezTo>
                  <a:lnTo>
                    <a:pt x="7405" y="18566"/>
                  </a:lnTo>
                  <a:cubicBezTo>
                    <a:pt x="7378" y="18647"/>
                    <a:pt x="7405" y="18755"/>
                    <a:pt x="7487" y="18810"/>
                  </a:cubicBezTo>
                  <a:lnTo>
                    <a:pt x="7568" y="18810"/>
                  </a:lnTo>
                  <a:cubicBezTo>
                    <a:pt x="7622" y="18810"/>
                    <a:pt x="7704" y="18783"/>
                    <a:pt x="7731" y="18728"/>
                  </a:cubicBezTo>
                  <a:lnTo>
                    <a:pt x="14864" y="3837"/>
                  </a:lnTo>
                  <a:cubicBezTo>
                    <a:pt x="15163" y="3213"/>
                    <a:pt x="15081" y="2454"/>
                    <a:pt x="14647" y="1749"/>
                  </a:cubicBezTo>
                  <a:cubicBezTo>
                    <a:pt x="14051" y="745"/>
                    <a:pt x="12938" y="67"/>
                    <a:pt x="11772" y="13"/>
                  </a:cubicBezTo>
                  <a:cubicBezTo>
                    <a:pt x="11619" y="5"/>
                    <a:pt x="11467" y="1"/>
                    <a:pt x="113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2" name="Google Shape;1602;p71"/>
            <p:cNvSpPr/>
            <p:nvPr/>
          </p:nvSpPr>
          <p:spPr>
            <a:xfrm>
              <a:off x="1265383" y="3071484"/>
              <a:ext cx="996664" cy="935408"/>
            </a:xfrm>
            <a:custGeom>
              <a:avLst/>
              <a:gdLst/>
              <a:ahLst/>
              <a:cxnLst/>
              <a:rect l="l" t="t" r="r" b="b"/>
              <a:pathLst>
                <a:path w="66400" h="62319" extrusionOk="0">
                  <a:moveTo>
                    <a:pt x="5117" y="1"/>
                  </a:moveTo>
                  <a:cubicBezTo>
                    <a:pt x="4932" y="1"/>
                    <a:pt x="4746" y="5"/>
                    <a:pt x="4557" y="15"/>
                  </a:cubicBezTo>
                  <a:cubicBezTo>
                    <a:pt x="2089" y="123"/>
                    <a:pt x="0" y="2673"/>
                    <a:pt x="895" y="4518"/>
                  </a:cubicBezTo>
                  <a:lnTo>
                    <a:pt x="13020" y="29878"/>
                  </a:lnTo>
                  <a:cubicBezTo>
                    <a:pt x="13942" y="32672"/>
                    <a:pt x="15732" y="35195"/>
                    <a:pt x="18255" y="36985"/>
                  </a:cubicBezTo>
                  <a:cubicBezTo>
                    <a:pt x="24168" y="40375"/>
                    <a:pt x="36618" y="45990"/>
                    <a:pt x="36618" y="45990"/>
                  </a:cubicBezTo>
                  <a:lnTo>
                    <a:pt x="31328" y="62318"/>
                  </a:lnTo>
                  <a:lnTo>
                    <a:pt x="66400" y="62291"/>
                  </a:lnTo>
                  <a:lnTo>
                    <a:pt x="62195" y="32347"/>
                  </a:lnTo>
                  <a:cubicBezTo>
                    <a:pt x="60785" y="22365"/>
                    <a:pt x="53597" y="14174"/>
                    <a:pt x="43887" y="11488"/>
                  </a:cubicBezTo>
                  <a:cubicBezTo>
                    <a:pt x="40496" y="10539"/>
                    <a:pt x="37350" y="9644"/>
                    <a:pt x="35397" y="8640"/>
                  </a:cubicBezTo>
                  <a:lnTo>
                    <a:pt x="28019" y="4762"/>
                  </a:lnTo>
                  <a:cubicBezTo>
                    <a:pt x="25594" y="3943"/>
                    <a:pt x="23572" y="3590"/>
                    <a:pt x="21890" y="3590"/>
                  </a:cubicBezTo>
                  <a:cubicBezTo>
                    <a:pt x="17834" y="3590"/>
                    <a:pt x="15753" y="5641"/>
                    <a:pt x="14756" y="8152"/>
                  </a:cubicBezTo>
                  <a:lnTo>
                    <a:pt x="11745" y="3270"/>
                  </a:lnTo>
                  <a:cubicBezTo>
                    <a:pt x="10469" y="1203"/>
                    <a:pt x="8042" y="1"/>
                    <a:pt x="5117" y="1"/>
                  </a:cubicBezTo>
                  <a:close/>
                </a:path>
              </a:pathLst>
            </a:custGeom>
            <a:solidFill>
              <a:srgbClr val="E3A0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3" name="Google Shape;1603;p71"/>
            <p:cNvSpPr/>
            <p:nvPr/>
          </p:nvSpPr>
          <p:spPr>
            <a:xfrm>
              <a:off x="1270682" y="3069053"/>
              <a:ext cx="993812" cy="940286"/>
            </a:xfrm>
            <a:custGeom>
              <a:avLst/>
              <a:gdLst/>
              <a:ahLst/>
              <a:cxnLst/>
              <a:rect l="l" t="t" r="r" b="b"/>
              <a:pathLst>
                <a:path w="66210" h="62644" extrusionOk="0">
                  <a:moveTo>
                    <a:pt x="4758" y="0"/>
                  </a:moveTo>
                  <a:cubicBezTo>
                    <a:pt x="4575" y="0"/>
                    <a:pt x="4390" y="5"/>
                    <a:pt x="4204" y="14"/>
                  </a:cubicBezTo>
                  <a:cubicBezTo>
                    <a:pt x="2767" y="68"/>
                    <a:pt x="1383" y="909"/>
                    <a:pt x="624" y="2157"/>
                  </a:cubicBezTo>
                  <a:cubicBezTo>
                    <a:pt x="108" y="3025"/>
                    <a:pt x="0" y="3974"/>
                    <a:pt x="380" y="4761"/>
                  </a:cubicBezTo>
                  <a:lnTo>
                    <a:pt x="12504" y="30095"/>
                  </a:lnTo>
                  <a:cubicBezTo>
                    <a:pt x="13481" y="33024"/>
                    <a:pt x="15298" y="35492"/>
                    <a:pt x="17793" y="37282"/>
                  </a:cubicBezTo>
                  <a:cubicBezTo>
                    <a:pt x="23354" y="40456"/>
                    <a:pt x="34664" y="45609"/>
                    <a:pt x="36075" y="46233"/>
                  </a:cubicBezTo>
                  <a:lnTo>
                    <a:pt x="30813" y="62426"/>
                  </a:lnTo>
                  <a:cubicBezTo>
                    <a:pt x="30786" y="62508"/>
                    <a:pt x="30813" y="62589"/>
                    <a:pt x="30921" y="62616"/>
                  </a:cubicBezTo>
                  <a:cubicBezTo>
                    <a:pt x="30921" y="62643"/>
                    <a:pt x="30948" y="62643"/>
                    <a:pt x="30975" y="62643"/>
                  </a:cubicBezTo>
                  <a:cubicBezTo>
                    <a:pt x="31030" y="62643"/>
                    <a:pt x="31111" y="62589"/>
                    <a:pt x="31138" y="62508"/>
                  </a:cubicBezTo>
                  <a:lnTo>
                    <a:pt x="36427" y="46179"/>
                  </a:lnTo>
                  <a:cubicBezTo>
                    <a:pt x="36454" y="46098"/>
                    <a:pt x="36427" y="46016"/>
                    <a:pt x="36346" y="45989"/>
                  </a:cubicBezTo>
                  <a:cubicBezTo>
                    <a:pt x="36210" y="45935"/>
                    <a:pt x="23842" y="40347"/>
                    <a:pt x="17983" y="37011"/>
                  </a:cubicBezTo>
                  <a:cubicBezTo>
                    <a:pt x="15569" y="35275"/>
                    <a:pt x="13779" y="32834"/>
                    <a:pt x="12830" y="29959"/>
                  </a:cubicBezTo>
                  <a:lnTo>
                    <a:pt x="678" y="4598"/>
                  </a:lnTo>
                  <a:cubicBezTo>
                    <a:pt x="353" y="3920"/>
                    <a:pt x="434" y="3133"/>
                    <a:pt x="922" y="2320"/>
                  </a:cubicBezTo>
                  <a:cubicBezTo>
                    <a:pt x="1600" y="1181"/>
                    <a:pt x="2902" y="394"/>
                    <a:pt x="4231" y="340"/>
                  </a:cubicBezTo>
                  <a:cubicBezTo>
                    <a:pt x="4389" y="333"/>
                    <a:pt x="4545" y="329"/>
                    <a:pt x="4700" y="329"/>
                  </a:cubicBezTo>
                  <a:cubicBezTo>
                    <a:pt x="7563" y="329"/>
                    <a:pt x="9996" y="1508"/>
                    <a:pt x="11256" y="3540"/>
                  </a:cubicBezTo>
                  <a:lnTo>
                    <a:pt x="14267" y="8395"/>
                  </a:lnTo>
                  <a:cubicBezTo>
                    <a:pt x="14294" y="8450"/>
                    <a:pt x="14349" y="8477"/>
                    <a:pt x="14403" y="8477"/>
                  </a:cubicBezTo>
                  <a:cubicBezTo>
                    <a:pt x="14484" y="8477"/>
                    <a:pt x="14538" y="8450"/>
                    <a:pt x="14566" y="8368"/>
                  </a:cubicBezTo>
                  <a:cubicBezTo>
                    <a:pt x="15444" y="6143"/>
                    <a:pt x="17377" y="3917"/>
                    <a:pt x="21578" y="3917"/>
                  </a:cubicBezTo>
                  <a:cubicBezTo>
                    <a:pt x="23213" y="3917"/>
                    <a:pt x="25191" y="4254"/>
                    <a:pt x="27585" y="5059"/>
                  </a:cubicBezTo>
                  <a:lnTo>
                    <a:pt x="34963" y="8938"/>
                  </a:lnTo>
                  <a:cubicBezTo>
                    <a:pt x="37024" y="10023"/>
                    <a:pt x="40469" y="10972"/>
                    <a:pt x="43507" y="11813"/>
                  </a:cubicBezTo>
                  <a:cubicBezTo>
                    <a:pt x="53163" y="14471"/>
                    <a:pt x="60296" y="22608"/>
                    <a:pt x="61680" y="32536"/>
                  </a:cubicBezTo>
                  <a:lnTo>
                    <a:pt x="65884" y="62480"/>
                  </a:lnTo>
                  <a:cubicBezTo>
                    <a:pt x="65884" y="62589"/>
                    <a:pt x="65965" y="62643"/>
                    <a:pt x="66074" y="62643"/>
                  </a:cubicBezTo>
                  <a:cubicBezTo>
                    <a:pt x="66155" y="62616"/>
                    <a:pt x="66209" y="62535"/>
                    <a:pt x="66209" y="62453"/>
                  </a:cubicBezTo>
                  <a:lnTo>
                    <a:pt x="62005" y="32481"/>
                  </a:lnTo>
                  <a:cubicBezTo>
                    <a:pt x="60595" y="22419"/>
                    <a:pt x="53380" y="14200"/>
                    <a:pt x="43588" y="11488"/>
                  </a:cubicBezTo>
                  <a:cubicBezTo>
                    <a:pt x="40577" y="10647"/>
                    <a:pt x="37133" y="9697"/>
                    <a:pt x="35125" y="8640"/>
                  </a:cubicBezTo>
                  <a:lnTo>
                    <a:pt x="27721" y="4761"/>
                  </a:lnTo>
                  <a:cubicBezTo>
                    <a:pt x="25260" y="3925"/>
                    <a:pt x="23222" y="3575"/>
                    <a:pt x="21535" y="3575"/>
                  </a:cubicBezTo>
                  <a:cubicBezTo>
                    <a:pt x="17366" y="3575"/>
                    <a:pt x="15341" y="5714"/>
                    <a:pt x="14376" y="7934"/>
                  </a:cubicBezTo>
                  <a:lnTo>
                    <a:pt x="11528" y="3350"/>
                  </a:lnTo>
                  <a:cubicBezTo>
                    <a:pt x="10225" y="1230"/>
                    <a:pt x="7719" y="0"/>
                    <a:pt x="47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4" name="Google Shape;1604;p71"/>
            <p:cNvSpPr/>
            <p:nvPr/>
          </p:nvSpPr>
          <p:spPr>
            <a:xfrm>
              <a:off x="1298765" y="2505382"/>
              <a:ext cx="911572" cy="790667"/>
            </a:xfrm>
            <a:custGeom>
              <a:avLst/>
              <a:gdLst/>
              <a:ahLst/>
              <a:cxnLst/>
              <a:rect l="l" t="t" r="r" b="b"/>
              <a:pathLst>
                <a:path w="60731" h="52676" extrusionOk="0">
                  <a:moveTo>
                    <a:pt x="22188" y="1"/>
                  </a:moveTo>
                  <a:cubicBezTo>
                    <a:pt x="9928" y="1"/>
                    <a:pt x="1" y="9955"/>
                    <a:pt x="1" y="22215"/>
                  </a:cubicBezTo>
                  <a:lnTo>
                    <a:pt x="1" y="38300"/>
                  </a:lnTo>
                  <a:cubicBezTo>
                    <a:pt x="1" y="43914"/>
                    <a:pt x="4530" y="48444"/>
                    <a:pt x="10118" y="48444"/>
                  </a:cubicBezTo>
                  <a:lnTo>
                    <a:pt x="25199" y="48444"/>
                  </a:lnTo>
                  <a:cubicBezTo>
                    <a:pt x="27775" y="48417"/>
                    <a:pt x="29483" y="48146"/>
                    <a:pt x="29647" y="43565"/>
                  </a:cubicBezTo>
                  <a:lnTo>
                    <a:pt x="29647" y="43565"/>
                  </a:lnTo>
                  <a:lnTo>
                    <a:pt x="29647" y="43565"/>
                  </a:lnTo>
                  <a:lnTo>
                    <a:pt x="29647" y="43565"/>
                  </a:lnTo>
                  <a:lnTo>
                    <a:pt x="29647" y="43562"/>
                  </a:lnTo>
                  <a:cubicBezTo>
                    <a:pt x="29647" y="43563"/>
                    <a:pt x="29647" y="43564"/>
                    <a:pt x="29647" y="43565"/>
                  </a:cubicBezTo>
                  <a:lnTo>
                    <a:pt x="29647" y="43565"/>
                  </a:lnTo>
                  <a:lnTo>
                    <a:pt x="26826" y="40768"/>
                  </a:lnTo>
                  <a:lnTo>
                    <a:pt x="29647" y="43562"/>
                  </a:lnTo>
                  <a:lnTo>
                    <a:pt x="30108" y="44023"/>
                  </a:lnTo>
                  <a:lnTo>
                    <a:pt x="29647" y="43565"/>
                  </a:lnTo>
                  <a:lnTo>
                    <a:pt x="29647" y="43565"/>
                  </a:lnTo>
                  <a:lnTo>
                    <a:pt x="29647" y="50587"/>
                  </a:lnTo>
                  <a:cubicBezTo>
                    <a:pt x="29647" y="51726"/>
                    <a:pt x="30569" y="52675"/>
                    <a:pt x="31735" y="52675"/>
                  </a:cubicBezTo>
                  <a:lnTo>
                    <a:pt x="58778" y="52675"/>
                  </a:lnTo>
                  <a:cubicBezTo>
                    <a:pt x="59944" y="52675"/>
                    <a:pt x="60731" y="51455"/>
                    <a:pt x="60243" y="50424"/>
                  </a:cubicBezTo>
                  <a:lnTo>
                    <a:pt x="56283" y="41907"/>
                  </a:lnTo>
                  <a:lnTo>
                    <a:pt x="53950" y="36835"/>
                  </a:lnTo>
                  <a:lnTo>
                    <a:pt x="56608" y="41744"/>
                  </a:lnTo>
                  <a:lnTo>
                    <a:pt x="56635" y="41690"/>
                  </a:lnTo>
                  <a:cubicBezTo>
                    <a:pt x="57557" y="40388"/>
                    <a:pt x="58073" y="38842"/>
                    <a:pt x="58073" y="37242"/>
                  </a:cubicBezTo>
                  <a:lnTo>
                    <a:pt x="58127" y="24358"/>
                  </a:lnTo>
                  <a:cubicBezTo>
                    <a:pt x="58181" y="10932"/>
                    <a:pt x="47305" y="1"/>
                    <a:pt x="3385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5" name="Google Shape;1605;p71"/>
            <p:cNvSpPr/>
            <p:nvPr/>
          </p:nvSpPr>
          <p:spPr>
            <a:xfrm>
              <a:off x="1295913" y="2502936"/>
              <a:ext cx="913208" cy="795545"/>
            </a:xfrm>
            <a:custGeom>
              <a:avLst/>
              <a:gdLst/>
              <a:ahLst/>
              <a:cxnLst/>
              <a:rect l="l" t="t" r="r" b="b"/>
              <a:pathLst>
                <a:path w="60840" h="53001" extrusionOk="0">
                  <a:moveTo>
                    <a:pt x="22378" y="1"/>
                  </a:moveTo>
                  <a:cubicBezTo>
                    <a:pt x="10037" y="1"/>
                    <a:pt x="1" y="10037"/>
                    <a:pt x="1" y="22378"/>
                  </a:cubicBezTo>
                  <a:lnTo>
                    <a:pt x="1" y="38463"/>
                  </a:lnTo>
                  <a:cubicBezTo>
                    <a:pt x="1" y="44159"/>
                    <a:pt x="4639" y="48770"/>
                    <a:pt x="10308" y="48770"/>
                  </a:cubicBezTo>
                  <a:lnTo>
                    <a:pt x="25389" y="48770"/>
                  </a:lnTo>
                  <a:cubicBezTo>
                    <a:pt x="27477" y="48770"/>
                    <a:pt x="28996" y="48526"/>
                    <a:pt x="29647" y="46247"/>
                  </a:cubicBezTo>
                  <a:lnTo>
                    <a:pt x="29647" y="50750"/>
                  </a:lnTo>
                  <a:cubicBezTo>
                    <a:pt x="29647" y="51997"/>
                    <a:pt x="30678" y="53001"/>
                    <a:pt x="31925" y="53001"/>
                  </a:cubicBezTo>
                  <a:lnTo>
                    <a:pt x="58968" y="53001"/>
                  </a:lnTo>
                  <a:cubicBezTo>
                    <a:pt x="59592" y="53001"/>
                    <a:pt x="60134" y="52703"/>
                    <a:pt x="60460" y="52187"/>
                  </a:cubicBezTo>
                  <a:cubicBezTo>
                    <a:pt x="60785" y="51672"/>
                    <a:pt x="60840" y="51048"/>
                    <a:pt x="60568" y="50506"/>
                  </a:cubicBezTo>
                  <a:lnTo>
                    <a:pt x="54276" y="36944"/>
                  </a:lnTo>
                  <a:cubicBezTo>
                    <a:pt x="54256" y="36885"/>
                    <a:pt x="54194" y="36840"/>
                    <a:pt x="54131" y="36840"/>
                  </a:cubicBezTo>
                  <a:cubicBezTo>
                    <a:pt x="54106" y="36840"/>
                    <a:pt x="54081" y="36847"/>
                    <a:pt x="54059" y="36862"/>
                  </a:cubicBezTo>
                  <a:cubicBezTo>
                    <a:pt x="53977" y="36889"/>
                    <a:pt x="53950" y="36998"/>
                    <a:pt x="53977" y="37079"/>
                  </a:cubicBezTo>
                  <a:lnTo>
                    <a:pt x="60270" y="50641"/>
                  </a:lnTo>
                  <a:cubicBezTo>
                    <a:pt x="60460" y="51102"/>
                    <a:pt x="60433" y="51591"/>
                    <a:pt x="60189" y="52024"/>
                  </a:cubicBezTo>
                  <a:cubicBezTo>
                    <a:pt x="59917" y="52431"/>
                    <a:pt x="59456" y="52675"/>
                    <a:pt x="58968" y="52675"/>
                  </a:cubicBezTo>
                  <a:lnTo>
                    <a:pt x="31925" y="52675"/>
                  </a:lnTo>
                  <a:cubicBezTo>
                    <a:pt x="30868" y="52675"/>
                    <a:pt x="30000" y="51807"/>
                    <a:pt x="30000" y="50750"/>
                  </a:cubicBezTo>
                  <a:lnTo>
                    <a:pt x="30000" y="44131"/>
                  </a:lnTo>
                  <a:lnTo>
                    <a:pt x="30162" y="44321"/>
                  </a:lnTo>
                  <a:cubicBezTo>
                    <a:pt x="30203" y="44348"/>
                    <a:pt x="30251" y="44362"/>
                    <a:pt x="30295" y="44362"/>
                  </a:cubicBezTo>
                  <a:cubicBezTo>
                    <a:pt x="30339" y="44362"/>
                    <a:pt x="30379" y="44348"/>
                    <a:pt x="30407" y="44321"/>
                  </a:cubicBezTo>
                  <a:cubicBezTo>
                    <a:pt x="30488" y="44240"/>
                    <a:pt x="30488" y="44131"/>
                    <a:pt x="30407" y="44077"/>
                  </a:cubicBezTo>
                  <a:lnTo>
                    <a:pt x="27125" y="40795"/>
                  </a:lnTo>
                  <a:cubicBezTo>
                    <a:pt x="27097" y="40768"/>
                    <a:pt x="27057" y="40755"/>
                    <a:pt x="27016" y="40755"/>
                  </a:cubicBezTo>
                  <a:cubicBezTo>
                    <a:pt x="26975" y="40755"/>
                    <a:pt x="26935" y="40768"/>
                    <a:pt x="26908" y="40795"/>
                  </a:cubicBezTo>
                  <a:cubicBezTo>
                    <a:pt x="26826" y="40877"/>
                    <a:pt x="26826" y="40985"/>
                    <a:pt x="26908" y="41039"/>
                  </a:cubicBezTo>
                  <a:lnTo>
                    <a:pt x="29647" y="43806"/>
                  </a:lnTo>
                  <a:cubicBezTo>
                    <a:pt x="29484" y="48173"/>
                    <a:pt x="27911" y="48417"/>
                    <a:pt x="25389" y="48444"/>
                  </a:cubicBezTo>
                  <a:lnTo>
                    <a:pt x="10308" y="48444"/>
                  </a:lnTo>
                  <a:cubicBezTo>
                    <a:pt x="4829" y="48444"/>
                    <a:pt x="353" y="43969"/>
                    <a:pt x="353" y="38463"/>
                  </a:cubicBezTo>
                  <a:lnTo>
                    <a:pt x="353" y="22378"/>
                  </a:lnTo>
                  <a:cubicBezTo>
                    <a:pt x="353" y="10227"/>
                    <a:pt x="10226" y="326"/>
                    <a:pt x="22378" y="326"/>
                  </a:cubicBezTo>
                  <a:lnTo>
                    <a:pt x="34041" y="326"/>
                  </a:lnTo>
                  <a:cubicBezTo>
                    <a:pt x="40497" y="326"/>
                    <a:pt x="46572" y="2849"/>
                    <a:pt x="51129" y="7433"/>
                  </a:cubicBezTo>
                  <a:cubicBezTo>
                    <a:pt x="55686" y="11990"/>
                    <a:pt x="58154" y="18065"/>
                    <a:pt x="58154" y="24521"/>
                  </a:cubicBezTo>
                  <a:lnTo>
                    <a:pt x="58100" y="37378"/>
                  </a:lnTo>
                  <a:cubicBezTo>
                    <a:pt x="58100" y="38978"/>
                    <a:pt x="57612" y="40470"/>
                    <a:pt x="56690" y="41772"/>
                  </a:cubicBezTo>
                  <a:lnTo>
                    <a:pt x="56635" y="41826"/>
                  </a:lnTo>
                  <a:cubicBezTo>
                    <a:pt x="56581" y="41907"/>
                    <a:pt x="56608" y="41989"/>
                    <a:pt x="56690" y="42043"/>
                  </a:cubicBezTo>
                  <a:cubicBezTo>
                    <a:pt x="56726" y="42067"/>
                    <a:pt x="56768" y="42081"/>
                    <a:pt x="56808" y="42081"/>
                  </a:cubicBezTo>
                  <a:cubicBezTo>
                    <a:pt x="56858" y="42081"/>
                    <a:pt x="56904" y="42061"/>
                    <a:pt x="56934" y="42016"/>
                  </a:cubicBezTo>
                  <a:lnTo>
                    <a:pt x="56961" y="41962"/>
                  </a:lnTo>
                  <a:cubicBezTo>
                    <a:pt x="57910" y="40632"/>
                    <a:pt x="58426" y="39032"/>
                    <a:pt x="58426" y="37405"/>
                  </a:cubicBezTo>
                  <a:lnTo>
                    <a:pt x="58480" y="24521"/>
                  </a:lnTo>
                  <a:cubicBezTo>
                    <a:pt x="58507" y="17984"/>
                    <a:pt x="55984" y="11827"/>
                    <a:pt x="51346" y="7189"/>
                  </a:cubicBezTo>
                  <a:cubicBezTo>
                    <a:pt x="46735" y="2551"/>
                    <a:pt x="40578" y="1"/>
                    <a:pt x="340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6" name="Google Shape;1606;p71"/>
            <p:cNvSpPr/>
            <p:nvPr/>
          </p:nvSpPr>
          <p:spPr>
            <a:xfrm>
              <a:off x="1589449" y="2835977"/>
              <a:ext cx="225976" cy="225961"/>
            </a:xfrm>
            <a:custGeom>
              <a:avLst/>
              <a:gdLst/>
              <a:ahLst/>
              <a:cxnLst/>
              <a:rect l="l" t="t" r="r" b="b"/>
              <a:pathLst>
                <a:path w="15055" h="15054" extrusionOk="0">
                  <a:moveTo>
                    <a:pt x="7541" y="0"/>
                  </a:moveTo>
                  <a:cubicBezTo>
                    <a:pt x="3364" y="0"/>
                    <a:pt x="1" y="3364"/>
                    <a:pt x="1" y="7541"/>
                  </a:cubicBezTo>
                  <a:cubicBezTo>
                    <a:pt x="1" y="11691"/>
                    <a:pt x="3364" y="15054"/>
                    <a:pt x="7541" y="15054"/>
                  </a:cubicBezTo>
                  <a:cubicBezTo>
                    <a:pt x="11691" y="15054"/>
                    <a:pt x="15055" y="11691"/>
                    <a:pt x="15055" y="7541"/>
                  </a:cubicBezTo>
                  <a:cubicBezTo>
                    <a:pt x="15055" y="3364"/>
                    <a:pt x="11691" y="0"/>
                    <a:pt x="75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7" name="Google Shape;1607;p71"/>
            <p:cNvSpPr/>
            <p:nvPr/>
          </p:nvSpPr>
          <p:spPr>
            <a:xfrm>
              <a:off x="1587017" y="2833531"/>
              <a:ext cx="230854" cy="230854"/>
            </a:xfrm>
            <a:custGeom>
              <a:avLst/>
              <a:gdLst/>
              <a:ahLst/>
              <a:cxnLst/>
              <a:rect l="l" t="t" r="r" b="b"/>
              <a:pathLst>
                <a:path w="15380" h="15380" extrusionOk="0">
                  <a:moveTo>
                    <a:pt x="7703" y="353"/>
                  </a:moveTo>
                  <a:cubicBezTo>
                    <a:pt x="11745" y="353"/>
                    <a:pt x="15054" y="3635"/>
                    <a:pt x="15054" y="7704"/>
                  </a:cubicBezTo>
                  <a:cubicBezTo>
                    <a:pt x="15054" y="11745"/>
                    <a:pt x="11745" y="15027"/>
                    <a:pt x="7703" y="15027"/>
                  </a:cubicBezTo>
                  <a:cubicBezTo>
                    <a:pt x="3635" y="15027"/>
                    <a:pt x="353" y="11745"/>
                    <a:pt x="353" y="7704"/>
                  </a:cubicBezTo>
                  <a:cubicBezTo>
                    <a:pt x="353" y="3635"/>
                    <a:pt x="3635" y="353"/>
                    <a:pt x="7703" y="353"/>
                  </a:cubicBezTo>
                  <a:close/>
                  <a:moveTo>
                    <a:pt x="7703" y="1"/>
                  </a:moveTo>
                  <a:cubicBezTo>
                    <a:pt x="3445" y="1"/>
                    <a:pt x="0" y="3445"/>
                    <a:pt x="0" y="7704"/>
                  </a:cubicBezTo>
                  <a:cubicBezTo>
                    <a:pt x="0" y="11935"/>
                    <a:pt x="3445" y="15380"/>
                    <a:pt x="7703" y="15380"/>
                  </a:cubicBezTo>
                  <a:cubicBezTo>
                    <a:pt x="11935" y="15380"/>
                    <a:pt x="15379" y="11935"/>
                    <a:pt x="15379" y="7704"/>
                  </a:cubicBezTo>
                  <a:cubicBezTo>
                    <a:pt x="15379" y="3445"/>
                    <a:pt x="11935" y="1"/>
                    <a:pt x="77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8" name="Google Shape;1608;p71"/>
            <p:cNvSpPr/>
            <p:nvPr/>
          </p:nvSpPr>
          <p:spPr>
            <a:xfrm>
              <a:off x="1884621" y="2933377"/>
              <a:ext cx="125409" cy="117168"/>
            </a:xfrm>
            <a:custGeom>
              <a:avLst/>
              <a:gdLst/>
              <a:ahLst/>
              <a:cxnLst/>
              <a:rect l="l" t="t" r="r" b="b"/>
              <a:pathLst>
                <a:path w="8355" h="7806" extrusionOk="0">
                  <a:moveTo>
                    <a:pt x="3462" y="1"/>
                  </a:moveTo>
                  <a:cubicBezTo>
                    <a:pt x="3147" y="1"/>
                    <a:pt x="2849" y="170"/>
                    <a:pt x="2713" y="509"/>
                  </a:cubicBezTo>
                  <a:lnTo>
                    <a:pt x="1520" y="3357"/>
                  </a:lnTo>
                  <a:lnTo>
                    <a:pt x="245" y="6422"/>
                  </a:lnTo>
                  <a:cubicBezTo>
                    <a:pt x="1" y="7046"/>
                    <a:pt x="516" y="7806"/>
                    <a:pt x="1194" y="7806"/>
                  </a:cubicBezTo>
                  <a:lnTo>
                    <a:pt x="7297" y="7806"/>
                  </a:lnTo>
                  <a:cubicBezTo>
                    <a:pt x="7975" y="7806"/>
                    <a:pt x="8355" y="7073"/>
                    <a:pt x="7975" y="6422"/>
                  </a:cubicBezTo>
                  <a:lnTo>
                    <a:pt x="6077" y="3357"/>
                  </a:lnTo>
                  <a:lnTo>
                    <a:pt x="4314" y="509"/>
                  </a:lnTo>
                  <a:cubicBezTo>
                    <a:pt x="4110" y="170"/>
                    <a:pt x="3778" y="1"/>
                    <a:pt x="346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9" name="Google Shape;1609;p71"/>
            <p:cNvSpPr/>
            <p:nvPr/>
          </p:nvSpPr>
          <p:spPr>
            <a:xfrm>
              <a:off x="1883810" y="2930796"/>
              <a:ext cx="126219" cy="122602"/>
            </a:xfrm>
            <a:custGeom>
              <a:avLst/>
              <a:gdLst/>
              <a:ahLst/>
              <a:cxnLst/>
              <a:rect l="l" t="t" r="r" b="b"/>
              <a:pathLst>
                <a:path w="8409" h="8168" extrusionOk="0">
                  <a:moveTo>
                    <a:pt x="3527" y="356"/>
                  </a:moveTo>
                  <a:cubicBezTo>
                    <a:pt x="3798" y="356"/>
                    <a:pt x="4069" y="491"/>
                    <a:pt x="4232" y="763"/>
                  </a:cubicBezTo>
                  <a:lnTo>
                    <a:pt x="7866" y="6703"/>
                  </a:lnTo>
                  <a:cubicBezTo>
                    <a:pt x="8029" y="6947"/>
                    <a:pt x="8056" y="7245"/>
                    <a:pt x="7921" y="7489"/>
                  </a:cubicBezTo>
                  <a:cubicBezTo>
                    <a:pt x="7785" y="7706"/>
                    <a:pt x="7595" y="7815"/>
                    <a:pt x="7351" y="7815"/>
                  </a:cubicBezTo>
                  <a:lnTo>
                    <a:pt x="1248" y="7815"/>
                  </a:lnTo>
                  <a:cubicBezTo>
                    <a:pt x="977" y="7815"/>
                    <a:pt x="706" y="7679"/>
                    <a:pt x="543" y="7435"/>
                  </a:cubicBezTo>
                  <a:cubicBezTo>
                    <a:pt x="407" y="7191"/>
                    <a:pt x="353" y="6893"/>
                    <a:pt x="462" y="6676"/>
                  </a:cubicBezTo>
                  <a:lnTo>
                    <a:pt x="2903" y="735"/>
                  </a:lnTo>
                  <a:cubicBezTo>
                    <a:pt x="3011" y="518"/>
                    <a:pt x="3201" y="356"/>
                    <a:pt x="3445" y="356"/>
                  </a:cubicBezTo>
                  <a:close/>
                  <a:moveTo>
                    <a:pt x="3518" y="1"/>
                  </a:moveTo>
                  <a:cubicBezTo>
                    <a:pt x="3494" y="1"/>
                    <a:pt x="3470" y="2"/>
                    <a:pt x="3445" y="3"/>
                  </a:cubicBezTo>
                  <a:cubicBezTo>
                    <a:pt x="3066" y="30"/>
                    <a:pt x="2740" y="274"/>
                    <a:pt x="2604" y="600"/>
                  </a:cubicBezTo>
                  <a:lnTo>
                    <a:pt x="136" y="6540"/>
                  </a:lnTo>
                  <a:cubicBezTo>
                    <a:pt x="1" y="6893"/>
                    <a:pt x="55" y="7272"/>
                    <a:pt x="272" y="7598"/>
                  </a:cubicBezTo>
                  <a:cubicBezTo>
                    <a:pt x="489" y="7950"/>
                    <a:pt x="869" y="8167"/>
                    <a:pt x="1248" y="8167"/>
                  </a:cubicBezTo>
                  <a:lnTo>
                    <a:pt x="7351" y="8167"/>
                  </a:lnTo>
                  <a:cubicBezTo>
                    <a:pt x="7704" y="8167"/>
                    <a:pt x="8029" y="7978"/>
                    <a:pt x="8219" y="7652"/>
                  </a:cubicBezTo>
                  <a:cubicBezTo>
                    <a:pt x="8409" y="7327"/>
                    <a:pt x="8382" y="6865"/>
                    <a:pt x="8165" y="6513"/>
                  </a:cubicBezTo>
                  <a:lnTo>
                    <a:pt x="4530" y="600"/>
                  </a:lnTo>
                  <a:cubicBezTo>
                    <a:pt x="4300" y="216"/>
                    <a:pt x="3924" y="1"/>
                    <a:pt x="35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0" name="Google Shape;1610;p71"/>
            <p:cNvSpPr/>
            <p:nvPr/>
          </p:nvSpPr>
          <p:spPr>
            <a:xfrm>
              <a:off x="2050331" y="2835977"/>
              <a:ext cx="120936" cy="185253"/>
            </a:xfrm>
            <a:custGeom>
              <a:avLst/>
              <a:gdLst/>
              <a:ahLst/>
              <a:cxnLst/>
              <a:rect l="l" t="t" r="r" b="b"/>
              <a:pathLst>
                <a:path w="8057" h="12342" extrusionOk="0">
                  <a:moveTo>
                    <a:pt x="6157" y="0"/>
                  </a:moveTo>
                  <a:cubicBezTo>
                    <a:pt x="2740" y="0"/>
                    <a:pt x="0" y="2767"/>
                    <a:pt x="0" y="6157"/>
                  </a:cubicBezTo>
                  <a:cubicBezTo>
                    <a:pt x="0" y="9575"/>
                    <a:pt x="2740" y="12342"/>
                    <a:pt x="6157" y="12342"/>
                  </a:cubicBezTo>
                  <a:cubicBezTo>
                    <a:pt x="6808" y="12342"/>
                    <a:pt x="7432" y="12233"/>
                    <a:pt x="8002" y="12043"/>
                  </a:cubicBezTo>
                  <a:lnTo>
                    <a:pt x="8056" y="407"/>
                  </a:lnTo>
                  <a:cubicBezTo>
                    <a:pt x="8056" y="353"/>
                    <a:pt x="8056" y="326"/>
                    <a:pt x="8056" y="299"/>
                  </a:cubicBezTo>
                  <a:cubicBezTo>
                    <a:pt x="7459" y="109"/>
                    <a:pt x="6808" y="0"/>
                    <a:pt x="61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1" name="Google Shape;1611;p71"/>
            <p:cNvSpPr/>
            <p:nvPr/>
          </p:nvSpPr>
          <p:spPr>
            <a:xfrm>
              <a:off x="2047479" y="2833531"/>
              <a:ext cx="126219" cy="190147"/>
            </a:xfrm>
            <a:custGeom>
              <a:avLst/>
              <a:gdLst/>
              <a:ahLst/>
              <a:cxnLst/>
              <a:rect l="l" t="t" r="r" b="b"/>
              <a:pathLst>
                <a:path w="8409" h="12668" extrusionOk="0">
                  <a:moveTo>
                    <a:pt x="6347" y="326"/>
                  </a:moveTo>
                  <a:cubicBezTo>
                    <a:pt x="6917" y="326"/>
                    <a:pt x="7514" y="407"/>
                    <a:pt x="8083" y="570"/>
                  </a:cubicBezTo>
                  <a:lnTo>
                    <a:pt x="8029" y="12071"/>
                  </a:lnTo>
                  <a:cubicBezTo>
                    <a:pt x="7487" y="12233"/>
                    <a:pt x="6917" y="12315"/>
                    <a:pt x="6347" y="12315"/>
                  </a:cubicBezTo>
                  <a:cubicBezTo>
                    <a:pt x="3038" y="12315"/>
                    <a:pt x="353" y="9629"/>
                    <a:pt x="353" y="6320"/>
                  </a:cubicBezTo>
                  <a:cubicBezTo>
                    <a:pt x="353" y="3011"/>
                    <a:pt x="3038" y="326"/>
                    <a:pt x="6347" y="326"/>
                  </a:cubicBezTo>
                  <a:close/>
                  <a:moveTo>
                    <a:pt x="6347" y="1"/>
                  </a:moveTo>
                  <a:cubicBezTo>
                    <a:pt x="2848" y="1"/>
                    <a:pt x="0" y="2821"/>
                    <a:pt x="0" y="6320"/>
                  </a:cubicBezTo>
                  <a:cubicBezTo>
                    <a:pt x="0" y="9819"/>
                    <a:pt x="2848" y="12667"/>
                    <a:pt x="6347" y="12667"/>
                  </a:cubicBezTo>
                  <a:cubicBezTo>
                    <a:pt x="6998" y="12667"/>
                    <a:pt x="7622" y="12559"/>
                    <a:pt x="8246" y="12369"/>
                  </a:cubicBezTo>
                  <a:cubicBezTo>
                    <a:pt x="8327" y="12342"/>
                    <a:pt x="8355" y="12288"/>
                    <a:pt x="8355" y="12206"/>
                  </a:cubicBezTo>
                  <a:lnTo>
                    <a:pt x="8409" y="570"/>
                  </a:lnTo>
                  <a:lnTo>
                    <a:pt x="8409" y="462"/>
                  </a:lnTo>
                  <a:cubicBezTo>
                    <a:pt x="8409" y="380"/>
                    <a:pt x="8355" y="326"/>
                    <a:pt x="8300" y="299"/>
                  </a:cubicBezTo>
                  <a:cubicBezTo>
                    <a:pt x="7649" y="82"/>
                    <a:pt x="6998" y="1"/>
                    <a:pt x="63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2" name="Google Shape;1612;p71"/>
            <p:cNvSpPr/>
            <p:nvPr/>
          </p:nvSpPr>
          <p:spPr>
            <a:xfrm>
              <a:off x="1851238" y="3145799"/>
              <a:ext cx="11828" cy="142910"/>
            </a:xfrm>
            <a:custGeom>
              <a:avLst/>
              <a:gdLst/>
              <a:ahLst/>
              <a:cxnLst/>
              <a:rect l="l" t="t" r="r" b="b"/>
              <a:pathLst>
                <a:path w="788" h="9521" extrusionOk="0">
                  <a:moveTo>
                    <a:pt x="462" y="0"/>
                  </a:moveTo>
                  <a:lnTo>
                    <a:pt x="1" y="9494"/>
                  </a:lnTo>
                  <a:lnTo>
                    <a:pt x="353" y="9521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6B1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3" name="Google Shape;1613;p71"/>
            <p:cNvSpPr/>
            <p:nvPr/>
          </p:nvSpPr>
          <p:spPr>
            <a:xfrm>
              <a:off x="1843103" y="3135622"/>
              <a:ext cx="27693" cy="162858"/>
            </a:xfrm>
            <a:custGeom>
              <a:avLst/>
              <a:gdLst/>
              <a:ahLst/>
              <a:cxnLst/>
              <a:rect l="l" t="t" r="r" b="b"/>
              <a:pathLst>
                <a:path w="1845" h="10850" extrusionOk="0">
                  <a:moveTo>
                    <a:pt x="1194" y="0"/>
                  </a:moveTo>
                  <a:cubicBezTo>
                    <a:pt x="814" y="0"/>
                    <a:pt x="488" y="272"/>
                    <a:pt x="488" y="651"/>
                  </a:cubicBezTo>
                  <a:lnTo>
                    <a:pt x="27" y="10145"/>
                  </a:lnTo>
                  <a:cubicBezTo>
                    <a:pt x="0" y="10524"/>
                    <a:pt x="299" y="10850"/>
                    <a:pt x="678" y="10850"/>
                  </a:cubicBezTo>
                  <a:lnTo>
                    <a:pt x="705" y="10850"/>
                  </a:lnTo>
                  <a:cubicBezTo>
                    <a:pt x="1058" y="10850"/>
                    <a:pt x="1356" y="10579"/>
                    <a:pt x="1383" y="10199"/>
                  </a:cubicBezTo>
                  <a:lnTo>
                    <a:pt x="1845" y="706"/>
                  </a:lnTo>
                  <a:cubicBezTo>
                    <a:pt x="1845" y="326"/>
                    <a:pt x="1573" y="28"/>
                    <a:pt x="11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4" name="Google Shape;1614;p71"/>
            <p:cNvSpPr/>
            <p:nvPr/>
          </p:nvSpPr>
          <p:spPr>
            <a:xfrm>
              <a:off x="2057656" y="3147015"/>
              <a:ext cx="37870" cy="140073"/>
            </a:xfrm>
            <a:custGeom>
              <a:avLst/>
              <a:gdLst/>
              <a:ahLst/>
              <a:cxnLst/>
              <a:rect l="l" t="t" r="r" b="b"/>
              <a:pathLst>
                <a:path w="2523" h="9332" extrusionOk="0">
                  <a:moveTo>
                    <a:pt x="326" y="1"/>
                  </a:moveTo>
                  <a:lnTo>
                    <a:pt x="0" y="82"/>
                  </a:lnTo>
                  <a:lnTo>
                    <a:pt x="2197" y="9331"/>
                  </a:lnTo>
                  <a:lnTo>
                    <a:pt x="2523" y="9250"/>
                  </a:lnTo>
                  <a:lnTo>
                    <a:pt x="326" y="1"/>
                  </a:lnTo>
                  <a:close/>
                </a:path>
              </a:pathLst>
            </a:custGeom>
            <a:solidFill>
              <a:srgbClr val="6B1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5" name="Google Shape;1615;p71"/>
            <p:cNvSpPr/>
            <p:nvPr/>
          </p:nvSpPr>
          <p:spPr>
            <a:xfrm>
              <a:off x="2049100" y="3137408"/>
              <a:ext cx="55387" cy="159451"/>
            </a:xfrm>
            <a:custGeom>
              <a:avLst/>
              <a:gdLst/>
              <a:ahLst/>
              <a:cxnLst/>
              <a:rect l="l" t="t" r="r" b="b"/>
              <a:pathLst>
                <a:path w="3690" h="10623" extrusionOk="0">
                  <a:moveTo>
                    <a:pt x="746" y="0"/>
                  </a:moveTo>
                  <a:cubicBezTo>
                    <a:pt x="697" y="0"/>
                    <a:pt x="647" y="6"/>
                    <a:pt x="598" y="17"/>
                  </a:cubicBezTo>
                  <a:cubicBezTo>
                    <a:pt x="218" y="98"/>
                    <a:pt x="1" y="478"/>
                    <a:pt x="82" y="831"/>
                  </a:cubicBezTo>
                  <a:lnTo>
                    <a:pt x="2279" y="10080"/>
                  </a:lnTo>
                  <a:cubicBezTo>
                    <a:pt x="2334" y="10405"/>
                    <a:pt x="2632" y="10622"/>
                    <a:pt x="2930" y="10622"/>
                  </a:cubicBezTo>
                  <a:cubicBezTo>
                    <a:pt x="2984" y="10622"/>
                    <a:pt x="3039" y="10622"/>
                    <a:pt x="3093" y="10595"/>
                  </a:cubicBezTo>
                  <a:cubicBezTo>
                    <a:pt x="3446" y="10514"/>
                    <a:pt x="3690" y="10134"/>
                    <a:pt x="3581" y="9782"/>
                  </a:cubicBezTo>
                  <a:lnTo>
                    <a:pt x="1411" y="532"/>
                  </a:lnTo>
                  <a:cubicBezTo>
                    <a:pt x="1318" y="206"/>
                    <a:pt x="1045" y="0"/>
                    <a:pt x="7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6" name="Google Shape;1616;p71"/>
            <p:cNvSpPr/>
            <p:nvPr/>
          </p:nvSpPr>
          <p:spPr>
            <a:xfrm>
              <a:off x="1966050" y="3145799"/>
              <a:ext cx="11423" cy="142505"/>
            </a:xfrm>
            <a:custGeom>
              <a:avLst/>
              <a:gdLst/>
              <a:ahLst/>
              <a:cxnLst/>
              <a:rect l="l" t="t" r="r" b="b"/>
              <a:pathLst>
                <a:path w="761" h="9494" extrusionOk="0">
                  <a:moveTo>
                    <a:pt x="1" y="0"/>
                  </a:moveTo>
                  <a:lnTo>
                    <a:pt x="435" y="9494"/>
                  </a:lnTo>
                  <a:lnTo>
                    <a:pt x="760" y="9494"/>
                  </a:lnTo>
                  <a:lnTo>
                    <a:pt x="353" y="0"/>
                  </a:lnTo>
                  <a:close/>
                </a:path>
              </a:pathLst>
            </a:custGeom>
            <a:solidFill>
              <a:srgbClr val="6B1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7" name="Google Shape;1617;p71"/>
            <p:cNvSpPr/>
            <p:nvPr/>
          </p:nvSpPr>
          <p:spPr>
            <a:xfrm>
              <a:off x="1958320" y="3135592"/>
              <a:ext cx="27288" cy="162889"/>
            </a:xfrm>
            <a:custGeom>
              <a:avLst/>
              <a:gdLst/>
              <a:ahLst/>
              <a:cxnLst/>
              <a:rect l="l" t="t" r="r" b="b"/>
              <a:pathLst>
                <a:path w="1818" h="10852" extrusionOk="0">
                  <a:moveTo>
                    <a:pt x="699" y="1"/>
                  </a:moveTo>
                  <a:cubicBezTo>
                    <a:pt x="683" y="1"/>
                    <a:pt x="667" y="1"/>
                    <a:pt x="651" y="2"/>
                  </a:cubicBezTo>
                  <a:cubicBezTo>
                    <a:pt x="271" y="30"/>
                    <a:pt x="0" y="328"/>
                    <a:pt x="0" y="708"/>
                  </a:cubicBezTo>
                  <a:lnTo>
                    <a:pt x="434" y="10201"/>
                  </a:lnTo>
                  <a:cubicBezTo>
                    <a:pt x="461" y="10581"/>
                    <a:pt x="760" y="10852"/>
                    <a:pt x="1112" y="10852"/>
                  </a:cubicBezTo>
                  <a:lnTo>
                    <a:pt x="1139" y="10852"/>
                  </a:lnTo>
                  <a:cubicBezTo>
                    <a:pt x="1519" y="10852"/>
                    <a:pt x="1818" y="10526"/>
                    <a:pt x="1790" y="10147"/>
                  </a:cubicBezTo>
                  <a:lnTo>
                    <a:pt x="1356" y="653"/>
                  </a:lnTo>
                  <a:cubicBezTo>
                    <a:pt x="1356" y="290"/>
                    <a:pt x="1058" y="1"/>
                    <a:pt x="6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8" name="Google Shape;1618;p71"/>
            <p:cNvSpPr/>
            <p:nvPr/>
          </p:nvSpPr>
          <p:spPr>
            <a:xfrm>
              <a:off x="1368787" y="2678012"/>
              <a:ext cx="190957" cy="273602"/>
            </a:xfrm>
            <a:custGeom>
              <a:avLst/>
              <a:gdLst/>
              <a:ahLst/>
              <a:cxnLst/>
              <a:rect l="l" t="t" r="r" b="b"/>
              <a:pathLst>
                <a:path w="12722" h="18228" extrusionOk="0">
                  <a:moveTo>
                    <a:pt x="12559" y="0"/>
                  </a:moveTo>
                  <a:cubicBezTo>
                    <a:pt x="12478" y="0"/>
                    <a:pt x="12396" y="82"/>
                    <a:pt x="12396" y="163"/>
                  </a:cubicBezTo>
                  <a:lnTo>
                    <a:pt x="12396" y="516"/>
                  </a:lnTo>
                  <a:cubicBezTo>
                    <a:pt x="12396" y="7541"/>
                    <a:pt x="7975" y="14050"/>
                    <a:pt x="842" y="17549"/>
                  </a:cubicBezTo>
                  <a:lnTo>
                    <a:pt x="109" y="17902"/>
                  </a:lnTo>
                  <a:cubicBezTo>
                    <a:pt x="28" y="17929"/>
                    <a:pt x="1" y="18038"/>
                    <a:pt x="28" y="18119"/>
                  </a:cubicBezTo>
                  <a:cubicBezTo>
                    <a:pt x="55" y="18173"/>
                    <a:pt x="136" y="18227"/>
                    <a:pt x="191" y="18227"/>
                  </a:cubicBezTo>
                  <a:cubicBezTo>
                    <a:pt x="218" y="18227"/>
                    <a:pt x="245" y="18200"/>
                    <a:pt x="272" y="18200"/>
                  </a:cubicBezTo>
                  <a:lnTo>
                    <a:pt x="1004" y="17848"/>
                  </a:lnTo>
                  <a:cubicBezTo>
                    <a:pt x="8219" y="14294"/>
                    <a:pt x="12722" y="7649"/>
                    <a:pt x="12722" y="516"/>
                  </a:cubicBezTo>
                  <a:lnTo>
                    <a:pt x="12722" y="163"/>
                  </a:lnTo>
                  <a:cubicBezTo>
                    <a:pt x="12722" y="82"/>
                    <a:pt x="12641" y="0"/>
                    <a:pt x="125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9" name="Google Shape;1619;p71"/>
            <p:cNvSpPr/>
            <p:nvPr/>
          </p:nvSpPr>
          <p:spPr>
            <a:xfrm>
              <a:off x="1262126" y="3070719"/>
              <a:ext cx="277670" cy="367415"/>
            </a:xfrm>
            <a:custGeom>
              <a:avLst/>
              <a:gdLst/>
              <a:ahLst/>
              <a:cxnLst/>
              <a:rect l="l" t="t" r="r" b="b"/>
              <a:pathLst>
                <a:path w="18499" h="24478" extrusionOk="0">
                  <a:moveTo>
                    <a:pt x="4815" y="1"/>
                  </a:moveTo>
                  <a:cubicBezTo>
                    <a:pt x="4658" y="1"/>
                    <a:pt x="4500" y="4"/>
                    <a:pt x="4340" y="12"/>
                  </a:cubicBezTo>
                  <a:cubicBezTo>
                    <a:pt x="1953" y="120"/>
                    <a:pt x="0" y="2534"/>
                    <a:pt x="841" y="4297"/>
                  </a:cubicBezTo>
                  <a:lnTo>
                    <a:pt x="10633" y="24477"/>
                  </a:lnTo>
                  <a:lnTo>
                    <a:pt x="18499" y="14116"/>
                  </a:lnTo>
                  <a:lnTo>
                    <a:pt x="11175" y="3131"/>
                  </a:lnTo>
                  <a:cubicBezTo>
                    <a:pt x="9943" y="1129"/>
                    <a:pt x="7593" y="1"/>
                    <a:pt x="4815" y="1"/>
                  </a:cubicBezTo>
                  <a:close/>
                </a:path>
              </a:pathLst>
            </a:custGeom>
            <a:solidFill>
              <a:srgbClr val="E3A0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0" name="Google Shape;1620;p71"/>
            <p:cNvSpPr/>
            <p:nvPr/>
          </p:nvSpPr>
          <p:spPr>
            <a:xfrm>
              <a:off x="1267004" y="3068227"/>
              <a:ext cx="275644" cy="372353"/>
            </a:xfrm>
            <a:custGeom>
              <a:avLst/>
              <a:gdLst/>
              <a:ahLst/>
              <a:cxnLst/>
              <a:rect l="l" t="t" r="r" b="b"/>
              <a:pathLst>
                <a:path w="18364" h="24807" extrusionOk="0">
                  <a:moveTo>
                    <a:pt x="4552" y="1"/>
                  </a:moveTo>
                  <a:cubicBezTo>
                    <a:pt x="4375" y="1"/>
                    <a:pt x="4196" y="5"/>
                    <a:pt x="4015" y="15"/>
                  </a:cubicBezTo>
                  <a:cubicBezTo>
                    <a:pt x="2632" y="69"/>
                    <a:pt x="1303" y="883"/>
                    <a:pt x="598" y="2049"/>
                  </a:cubicBezTo>
                  <a:cubicBezTo>
                    <a:pt x="82" y="2890"/>
                    <a:pt x="1" y="3812"/>
                    <a:pt x="353" y="4545"/>
                  </a:cubicBezTo>
                  <a:lnTo>
                    <a:pt x="10145" y="24698"/>
                  </a:lnTo>
                  <a:cubicBezTo>
                    <a:pt x="10172" y="24779"/>
                    <a:pt x="10254" y="24806"/>
                    <a:pt x="10308" y="24806"/>
                  </a:cubicBezTo>
                  <a:cubicBezTo>
                    <a:pt x="10335" y="24806"/>
                    <a:pt x="10362" y="24806"/>
                    <a:pt x="10389" y="24779"/>
                  </a:cubicBezTo>
                  <a:cubicBezTo>
                    <a:pt x="10471" y="24752"/>
                    <a:pt x="10498" y="24643"/>
                    <a:pt x="10471" y="24562"/>
                  </a:cubicBezTo>
                  <a:lnTo>
                    <a:pt x="652" y="4382"/>
                  </a:lnTo>
                  <a:cubicBezTo>
                    <a:pt x="353" y="3758"/>
                    <a:pt x="435" y="2999"/>
                    <a:pt x="869" y="2239"/>
                  </a:cubicBezTo>
                  <a:cubicBezTo>
                    <a:pt x="1547" y="1154"/>
                    <a:pt x="2768" y="395"/>
                    <a:pt x="4015" y="340"/>
                  </a:cubicBezTo>
                  <a:cubicBezTo>
                    <a:pt x="4172" y="333"/>
                    <a:pt x="4328" y="330"/>
                    <a:pt x="4483" y="330"/>
                  </a:cubicBezTo>
                  <a:cubicBezTo>
                    <a:pt x="7209" y="330"/>
                    <a:pt x="9507" y="1453"/>
                    <a:pt x="10688" y="3378"/>
                  </a:cubicBezTo>
                  <a:lnTo>
                    <a:pt x="18038" y="14363"/>
                  </a:lnTo>
                  <a:cubicBezTo>
                    <a:pt x="18073" y="14416"/>
                    <a:pt x="18131" y="14446"/>
                    <a:pt x="18189" y="14446"/>
                  </a:cubicBezTo>
                  <a:cubicBezTo>
                    <a:pt x="18221" y="14446"/>
                    <a:pt x="18254" y="14437"/>
                    <a:pt x="18282" y="14418"/>
                  </a:cubicBezTo>
                  <a:cubicBezTo>
                    <a:pt x="18364" y="14363"/>
                    <a:pt x="18364" y="14255"/>
                    <a:pt x="18310" y="14174"/>
                  </a:cubicBezTo>
                  <a:lnTo>
                    <a:pt x="10986" y="3188"/>
                  </a:lnTo>
                  <a:cubicBezTo>
                    <a:pt x="9736" y="1199"/>
                    <a:pt x="7358" y="1"/>
                    <a:pt x="45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1" name="Google Shape;1621;p71"/>
            <p:cNvSpPr/>
            <p:nvPr/>
          </p:nvSpPr>
          <p:spPr>
            <a:xfrm>
              <a:off x="1369192" y="3019430"/>
              <a:ext cx="278090" cy="362116"/>
            </a:xfrm>
            <a:custGeom>
              <a:avLst/>
              <a:gdLst/>
              <a:ahLst/>
              <a:cxnLst/>
              <a:rect l="l" t="t" r="r" b="b"/>
              <a:pathLst>
                <a:path w="18527" h="24125" extrusionOk="0">
                  <a:moveTo>
                    <a:pt x="4811" y="0"/>
                  </a:moveTo>
                  <a:cubicBezTo>
                    <a:pt x="4655" y="0"/>
                    <a:pt x="4499" y="4"/>
                    <a:pt x="4341" y="11"/>
                  </a:cubicBezTo>
                  <a:cubicBezTo>
                    <a:pt x="1981" y="120"/>
                    <a:pt x="1" y="2534"/>
                    <a:pt x="842" y="4297"/>
                  </a:cubicBezTo>
                  <a:lnTo>
                    <a:pt x="10335" y="24124"/>
                  </a:lnTo>
                  <a:lnTo>
                    <a:pt x="18527" y="14116"/>
                  </a:lnTo>
                  <a:lnTo>
                    <a:pt x="11176" y="3130"/>
                  </a:lnTo>
                  <a:cubicBezTo>
                    <a:pt x="9942" y="1151"/>
                    <a:pt x="7613" y="0"/>
                    <a:pt x="4811" y="0"/>
                  </a:cubicBezTo>
                  <a:close/>
                </a:path>
              </a:pathLst>
            </a:custGeom>
            <a:solidFill>
              <a:srgbClr val="E3A0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2" name="Google Shape;1622;p71"/>
            <p:cNvSpPr/>
            <p:nvPr/>
          </p:nvSpPr>
          <p:spPr>
            <a:xfrm>
              <a:off x="1374085" y="3016983"/>
              <a:ext cx="276049" cy="366995"/>
            </a:xfrm>
            <a:custGeom>
              <a:avLst/>
              <a:gdLst/>
              <a:ahLst/>
              <a:cxnLst/>
              <a:rect l="l" t="t" r="r" b="b"/>
              <a:pathLst>
                <a:path w="18391" h="24450" extrusionOk="0">
                  <a:moveTo>
                    <a:pt x="4480" y="1"/>
                  </a:moveTo>
                  <a:cubicBezTo>
                    <a:pt x="4326" y="1"/>
                    <a:pt x="4171" y="4"/>
                    <a:pt x="4015" y="11"/>
                  </a:cubicBezTo>
                  <a:cubicBezTo>
                    <a:pt x="2659" y="66"/>
                    <a:pt x="1302" y="879"/>
                    <a:pt x="597" y="2073"/>
                  </a:cubicBezTo>
                  <a:cubicBezTo>
                    <a:pt x="109" y="2914"/>
                    <a:pt x="0" y="3809"/>
                    <a:pt x="353" y="4541"/>
                  </a:cubicBezTo>
                  <a:lnTo>
                    <a:pt x="9846" y="24369"/>
                  </a:lnTo>
                  <a:cubicBezTo>
                    <a:pt x="9874" y="24423"/>
                    <a:pt x="9955" y="24450"/>
                    <a:pt x="10009" y="24450"/>
                  </a:cubicBezTo>
                  <a:lnTo>
                    <a:pt x="10091" y="24450"/>
                  </a:lnTo>
                  <a:cubicBezTo>
                    <a:pt x="10172" y="24396"/>
                    <a:pt x="10199" y="24287"/>
                    <a:pt x="10145" y="24206"/>
                  </a:cubicBezTo>
                  <a:lnTo>
                    <a:pt x="679" y="4378"/>
                  </a:lnTo>
                  <a:cubicBezTo>
                    <a:pt x="353" y="3754"/>
                    <a:pt x="434" y="2995"/>
                    <a:pt x="896" y="2236"/>
                  </a:cubicBezTo>
                  <a:cubicBezTo>
                    <a:pt x="1547" y="1151"/>
                    <a:pt x="2767" y="391"/>
                    <a:pt x="4015" y="337"/>
                  </a:cubicBezTo>
                  <a:cubicBezTo>
                    <a:pt x="4172" y="330"/>
                    <a:pt x="4328" y="326"/>
                    <a:pt x="4482" y="326"/>
                  </a:cubicBezTo>
                  <a:cubicBezTo>
                    <a:pt x="7208" y="326"/>
                    <a:pt x="9508" y="1450"/>
                    <a:pt x="10714" y="3375"/>
                  </a:cubicBezTo>
                  <a:lnTo>
                    <a:pt x="18038" y="14387"/>
                  </a:lnTo>
                  <a:cubicBezTo>
                    <a:pt x="18071" y="14421"/>
                    <a:pt x="18126" y="14444"/>
                    <a:pt x="18181" y="14444"/>
                  </a:cubicBezTo>
                  <a:cubicBezTo>
                    <a:pt x="18216" y="14444"/>
                    <a:pt x="18251" y="14435"/>
                    <a:pt x="18282" y="14414"/>
                  </a:cubicBezTo>
                  <a:cubicBezTo>
                    <a:pt x="18363" y="14360"/>
                    <a:pt x="18390" y="14251"/>
                    <a:pt x="18336" y="14197"/>
                  </a:cubicBezTo>
                  <a:lnTo>
                    <a:pt x="10986" y="3212"/>
                  </a:lnTo>
                  <a:cubicBezTo>
                    <a:pt x="9751" y="1179"/>
                    <a:pt x="7320" y="1"/>
                    <a:pt x="44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3" name="Google Shape;1623;p71"/>
            <p:cNvSpPr/>
            <p:nvPr/>
          </p:nvSpPr>
          <p:spPr>
            <a:xfrm>
              <a:off x="1507209" y="3026800"/>
              <a:ext cx="228422" cy="277385"/>
            </a:xfrm>
            <a:custGeom>
              <a:avLst/>
              <a:gdLst/>
              <a:ahLst/>
              <a:cxnLst/>
              <a:rect l="l" t="t" r="r" b="b"/>
              <a:pathLst>
                <a:path w="15218" h="18480" extrusionOk="0">
                  <a:moveTo>
                    <a:pt x="4010" y="0"/>
                  </a:moveTo>
                  <a:cubicBezTo>
                    <a:pt x="3886" y="0"/>
                    <a:pt x="3761" y="3"/>
                    <a:pt x="3636" y="8"/>
                  </a:cubicBezTo>
                  <a:cubicBezTo>
                    <a:pt x="1656" y="117"/>
                    <a:pt x="1" y="2124"/>
                    <a:pt x="706" y="3589"/>
                  </a:cubicBezTo>
                  <a:lnTo>
                    <a:pt x="7840" y="18480"/>
                  </a:lnTo>
                  <a:lnTo>
                    <a:pt x="15217" y="13136"/>
                  </a:lnTo>
                  <a:lnTo>
                    <a:pt x="9332" y="2612"/>
                  </a:lnTo>
                  <a:cubicBezTo>
                    <a:pt x="8301" y="964"/>
                    <a:pt x="6342" y="0"/>
                    <a:pt x="4010" y="0"/>
                  </a:cubicBezTo>
                  <a:close/>
                </a:path>
              </a:pathLst>
            </a:custGeom>
            <a:solidFill>
              <a:srgbClr val="E3A0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4" name="Google Shape;1624;p71"/>
            <p:cNvSpPr/>
            <p:nvPr/>
          </p:nvSpPr>
          <p:spPr>
            <a:xfrm>
              <a:off x="1510887" y="3024353"/>
              <a:ext cx="227597" cy="282683"/>
            </a:xfrm>
            <a:custGeom>
              <a:avLst/>
              <a:gdLst/>
              <a:ahLst/>
              <a:cxnLst/>
              <a:rect l="l" t="t" r="r" b="b"/>
              <a:pathLst>
                <a:path w="15163" h="18833" extrusionOk="0">
                  <a:moveTo>
                    <a:pt x="3740" y="1"/>
                  </a:moveTo>
                  <a:cubicBezTo>
                    <a:pt x="3616" y="1"/>
                    <a:pt x="3490" y="3"/>
                    <a:pt x="3363" y="9"/>
                  </a:cubicBezTo>
                  <a:cubicBezTo>
                    <a:pt x="2224" y="63"/>
                    <a:pt x="1112" y="741"/>
                    <a:pt x="488" y="1745"/>
                  </a:cubicBezTo>
                  <a:cubicBezTo>
                    <a:pt x="81" y="2450"/>
                    <a:pt x="0" y="3209"/>
                    <a:pt x="298" y="3833"/>
                  </a:cubicBezTo>
                  <a:lnTo>
                    <a:pt x="7432" y="18724"/>
                  </a:lnTo>
                  <a:cubicBezTo>
                    <a:pt x="7459" y="18778"/>
                    <a:pt x="7513" y="18833"/>
                    <a:pt x="7595" y="18833"/>
                  </a:cubicBezTo>
                  <a:cubicBezTo>
                    <a:pt x="7622" y="18833"/>
                    <a:pt x="7622" y="18805"/>
                    <a:pt x="7649" y="18805"/>
                  </a:cubicBezTo>
                  <a:cubicBezTo>
                    <a:pt x="7730" y="18751"/>
                    <a:pt x="7785" y="18670"/>
                    <a:pt x="7730" y="18588"/>
                  </a:cubicBezTo>
                  <a:lnTo>
                    <a:pt x="597" y="3697"/>
                  </a:lnTo>
                  <a:cubicBezTo>
                    <a:pt x="353" y="3155"/>
                    <a:pt x="434" y="2531"/>
                    <a:pt x="787" y="1907"/>
                  </a:cubicBezTo>
                  <a:cubicBezTo>
                    <a:pt x="1329" y="1012"/>
                    <a:pt x="2360" y="388"/>
                    <a:pt x="3391" y="361"/>
                  </a:cubicBezTo>
                  <a:cubicBezTo>
                    <a:pt x="3520" y="355"/>
                    <a:pt x="3648" y="353"/>
                    <a:pt x="3775" y="353"/>
                  </a:cubicBezTo>
                  <a:cubicBezTo>
                    <a:pt x="6047" y="353"/>
                    <a:pt x="7949" y="1264"/>
                    <a:pt x="8951" y="2857"/>
                  </a:cubicBezTo>
                  <a:lnTo>
                    <a:pt x="14810" y="13381"/>
                  </a:lnTo>
                  <a:cubicBezTo>
                    <a:pt x="14845" y="13433"/>
                    <a:pt x="14902" y="13463"/>
                    <a:pt x="14961" y="13463"/>
                  </a:cubicBezTo>
                  <a:cubicBezTo>
                    <a:pt x="14993" y="13463"/>
                    <a:pt x="15025" y="13454"/>
                    <a:pt x="15054" y="13435"/>
                  </a:cubicBezTo>
                  <a:cubicBezTo>
                    <a:pt x="15135" y="13381"/>
                    <a:pt x="15162" y="13299"/>
                    <a:pt x="15108" y="13191"/>
                  </a:cubicBezTo>
                  <a:lnTo>
                    <a:pt x="9222" y="2694"/>
                  </a:lnTo>
                  <a:cubicBezTo>
                    <a:pt x="8191" y="992"/>
                    <a:pt x="6153" y="1"/>
                    <a:pt x="37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99" name="Google Shape;399;p40"/>
          <p:cNvCxnSpPr/>
          <p:nvPr/>
        </p:nvCxnSpPr>
        <p:spPr>
          <a:xfrm>
            <a:off x="5202476" y="4226250"/>
            <a:ext cx="36324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00" name="Google Shape;400;p40"/>
          <p:cNvSpPr txBox="1">
            <a:spLocks noGrp="1"/>
          </p:cNvSpPr>
          <p:nvPr>
            <p:ph type="title"/>
          </p:nvPr>
        </p:nvSpPr>
        <p:spPr>
          <a:xfrm>
            <a:off x="713100" y="1901959"/>
            <a:ext cx="4455900" cy="824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Introduction</a:t>
            </a:r>
            <a:endParaRPr/>
          </a:p>
        </p:txBody>
      </p:sp>
      <p:sp>
        <p:nvSpPr>
          <p:cNvPr id="401" name="Google Shape;401;p40"/>
          <p:cNvSpPr txBox="1">
            <a:spLocks noGrp="1"/>
          </p:cNvSpPr>
          <p:nvPr>
            <p:ph type="subTitle" idx="1"/>
          </p:nvPr>
        </p:nvSpPr>
        <p:spPr>
          <a:xfrm>
            <a:off x="713100" y="3232550"/>
            <a:ext cx="4455900" cy="393600"/>
          </a:xfrm>
          <a:prstGeom prst="rect">
            <a:avLst/>
          </a:prstGeom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 can enter a subtitle here if you need it</a:t>
            </a:r>
            <a:endParaRPr/>
          </a:p>
        </p:txBody>
      </p:sp>
      <p:sp>
        <p:nvSpPr>
          <p:cNvPr id="402" name="Google Shape;402;p40"/>
          <p:cNvSpPr txBox="1">
            <a:spLocks noGrp="1"/>
          </p:cNvSpPr>
          <p:nvPr>
            <p:ph type="title" idx="2"/>
          </p:nvPr>
        </p:nvSpPr>
        <p:spPr>
          <a:xfrm>
            <a:off x="718150" y="1280824"/>
            <a:ext cx="1350000" cy="557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01.</a:t>
            </a:r>
            <a:endParaRPr/>
          </a:p>
        </p:txBody>
      </p:sp>
      <p:grpSp>
        <p:nvGrpSpPr>
          <p:cNvPr id="403" name="Google Shape;403;p40"/>
          <p:cNvGrpSpPr/>
          <p:nvPr/>
        </p:nvGrpSpPr>
        <p:grpSpPr>
          <a:xfrm>
            <a:off x="5390369" y="2132770"/>
            <a:ext cx="3307122" cy="2085126"/>
            <a:chOff x="5390369" y="2132770"/>
            <a:chExt cx="3307122" cy="2085126"/>
          </a:xfrm>
        </p:grpSpPr>
        <p:grpSp>
          <p:nvGrpSpPr>
            <p:cNvPr id="404" name="Google Shape;404;p40"/>
            <p:cNvGrpSpPr/>
            <p:nvPr/>
          </p:nvGrpSpPr>
          <p:grpSpPr>
            <a:xfrm>
              <a:off x="6705569" y="2680396"/>
              <a:ext cx="1991922" cy="1534427"/>
              <a:chOff x="6740015" y="2680396"/>
              <a:chExt cx="1991922" cy="1534427"/>
            </a:xfrm>
          </p:grpSpPr>
          <p:sp>
            <p:nvSpPr>
              <p:cNvPr id="405" name="Google Shape;405;p40"/>
              <p:cNvSpPr/>
              <p:nvPr/>
            </p:nvSpPr>
            <p:spPr>
              <a:xfrm>
                <a:off x="8384851" y="3343837"/>
                <a:ext cx="10023" cy="48099"/>
              </a:xfrm>
              <a:custGeom>
                <a:avLst/>
                <a:gdLst/>
                <a:ahLst/>
                <a:cxnLst/>
                <a:rect l="l" t="t" r="r" b="b"/>
                <a:pathLst>
                  <a:path w="771" h="3700" extrusionOk="0">
                    <a:moveTo>
                      <a:pt x="463" y="1"/>
                    </a:moveTo>
                    <a:lnTo>
                      <a:pt x="0" y="116"/>
                    </a:lnTo>
                    <a:cubicBezTo>
                      <a:pt x="116" y="810"/>
                      <a:pt x="154" y="1503"/>
                      <a:pt x="154" y="2197"/>
                    </a:cubicBezTo>
                    <a:cubicBezTo>
                      <a:pt x="116" y="2620"/>
                      <a:pt x="77" y="3083"/>
                      <a:pt x="0" y="3622"/>
                    </a:cubicBezTo>
                    <a:lnTo>
                      <a:pt x="463" y="3699"/>
                    </a:lnTo>
                    <a:cubicBezTo>
                      <a:pt x="655" y="3160"/>
                      <a:pt x="732" y="2543"/>
                      <a:pt x="771" y="1966"/>
                    </a:cubicBezTo>
                    <a:cubicBezTo>
                      <a:pt x="771" y="1311"/>
                      <a:pt x="655" y="617"/>
                      <a:pt x="463" y="1"/>
                    </a:cubicBezTo>
                    <a:close/>
                  </a:path>
                </a:pathLst>
              </a:custGeom>
              <a:solidFill>
                <a:srgbClr val="6B1C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6" name="Google Shape;406;p40"/>
              <p:cNvSpPr/>
              <p:nvPr/>
            </p:nvSpPr>
            <p:spPr>
              <a:xfrm>
                <a:off x="8285683" y="3250244"/>
                <a:ext cx="172302" cy="246922"/>
              </a:xfrm>
              <a:custGeom>
                <a:avLst/>
                <a:gdLst/>
                <a:ahLst/>
                <a:cxnLst/>
                <a:rect l="l" t="t" r="r" b="b"/>
                <a:pathLst>
                  <a:path w="13254" h="18994" extrusionOk="0">
                    <a:moveTo>
                      <a:pt x="231" y="1"/>
                    </a:moveTo>
                    <a:cubicBezTo>
                      <a:pt x="4007" y="1"/>
                      <a:pt x="7166" y="3314"/>
                      <a:pt x="7859" y="7706"/>
                    </a:cubicBezTo>
                    <a:cubicBezTo>
                      <a:pt x="8052" y="8284"/>
                      <a:pt x="8168" y="8939"/>
                      <a:pt x="8129" y="9594"/>
                    </a:cubicBezTo>
                    <a:cubicBezTo>
                      <a:pt x="8129" y="10171"/>
                      <a:pt x="8052" y="10749"/>
                      <a:pt x="7859" y="11250"/>
                    </a:cubicBezTo>
                    <a:cubicBezTo>
                      <a:pt x="7166" y="15719"/>
                      <a:pt x="3853" y="18994"/>
                      <a:pt x="0" y="18994"/>
                    </a:cubicBezTo>
                    <a:lnTo>
                      <a:pt x="5124" y="18994"/>
                    </a:lnTo>
                    <a:cubicBezTo>
                      <a:pt x="9362" y="18994"/>
                      <a:pt x="12983" y="14987"/>
                      <a:pt x="13099" y="9825"/>
                    </a:cubicBezTo>
                    <a:cubicBezTo>
                      <a:pt x="13253" y="4431"/>
                      <a:pt x="9709" y="1"/>
                      <a:pt x="531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7" name="Google Shape;407;p40"/>
              <p:cNvSpPr/>
              <p:nvPr/>
            </p:nvSpPr>
            <p:spPr>
              <a:xfrm>
                <a:off x="8285683" y="3247241"/>
                <a:ext cx="174798" cy="252941"/>
              </a:xfrm>
              <a:custGeom>
                <a:avLst/>
                <a:gdLst/>
                <a:ahLst/>
                <a:cxnLst/>
                <a:rect l="l" t="t" r="r" b="b"/>
                <a:pathLst>
                  <a:path w="13446" h="19457" extrusionOk="0">
                    <a:moveTo>
                      <a:pt x="5317" y="501"/>
                    </a:moveTo>
                    <a:cubicBezTo>
                      <a:pt x="7089" y="501"/>
                      <a:pt x="8823" y="1272"/>
                      <a:pt x="10171" y="2659"/>
                    </a:cubicBezTo>
                    <a:cubicBezTo>
                      <a:pt x="11982" y="4508"/>
                      <a:pt x="12945" y="7205"/>
                      <a:pt x="12868" y="10056"/>
                    </a:cubicBezTo>
                    <a:cubicBezTo>
                      <a:pt x="12752" y="14987"/>
                      <a:pt x="9246" y="18994"/>
                      <a:pt x="5124" y="18994"/>
                    </a:cubicBezTo>
                    <a:lnTo>
                      <a:pt x="2581" y="18994"/>
                    </a:lnTo>
                    <a:cubicBezTo>
                      <a:pt x="5355" y="17915"/>
                      <a:pt x="7513" y="15103"/>
                      <a:pt x="8091" y="11558"/>
                    </a:cubicBezTo>
                    <a:cubicBezTo>
                      <a:pt x="8283" y="10980"/>
                      <a:pt x="8360" y="10402"/>
                      <a:pt x="8399" y="9825"/>
                    </a:cubicBezTo>
                    <a:cubicBezTo>
                      <a:pt x="8399" y="9170"/>
                      <a:pt x="8283" y="8476"/>
                      <a:pt x="8091" y="7860"/>
                    </a:cubicBezTo>
                    <a:cubicBezTo>
                      <a:pt x="7551" y="4354"/>
                      <a:pt x="5432" y="1580"/>
                      <a:pt x="2697" y="501"/>
                    </a:cubicBezTo>
                    <a:close/>
                    <a:moveTo>
                      <a:pt x="231" y="0"/>
                    </a:moveTo>
                    <a:lnTo>
                      <a:pt x="231" y="501"/>
                    </a:lnTo>
                    <a:cubicBezTo>
                      <a:pt x="3814" y="501"/>
                      <a:pt x="6935" y="3622"/>
                      <a:pt x="7628" y="7975"/>
                    </a:cubicBezTo>
                    <a:cubicBezTo>
                      <a:pt x="7821" y="8592"/>
                      <a:pt x="7898" y="9208"/>
                      <a:pt x="7898" y="9825"/>
                    </a:cubicBezTo>
                    <a:cubicBezTo>
                      <a:pt x="7898" y="10364"/>
                      <a:pt x="7821" y="10903"/>
                      <a:pt x="7628" y="11443"/>
                    </a:cubicBezTo>
                    <a:lnTo>
                      <a:pt x="7628" y="11481"/>
                    </a:lnTo>
                    <a:cubicBezTo>
                      <a:pt x="6935" y="15835"/>
                      <a:pt x="3737" y="18994"/>
                      <a:pt x="0" y="18994"/>
                    </a:cubicBezTo>
                    <a:lnTo>
                      <a:pt x="0" y="19456"/>
                    </a:lnTo>
                    <a:lnTo>
                      <a:pt x="5124" y="19456"/>
                    </a:lnTo>
                    <a:cubicBezTo>
                      <a:pt x="9516" y="19456"/>
                      <a:pt x="13215" y="15257"/>
                      <a:pt x="13369" y="10094"/>
                    </a:cubicBezTo>
                    <a:cubicBezTo>
                      <a:pt x="13446" y="7089"/>
                      <a:pt x="12405" y="4277"/>
                      <a:pt x="10518" y="2312"/>
                    </a:cubicBezTo>
                    <a:cubicBezTo>
                      <a:pt x="9092" y="848"/>
                      <a:pt x="7243" y="0"/>
                      <a:pt x="531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" name="Google Shape;408;p40"/>
              <p:cNvSpPr/>
              <p:nvPr/>
            </p:nvSpPr>
            <p:spPr>
              <a:xfrm>
                <a:off x="8231588" y="3250751"/>
                <a:ext cx="158275" cy="246415"/>
              </a:xfrm>
              <a:custGeom>
                <a:avLst/>
                <a:gdLst/>
                <a:ahLst/>
                <a:cxnLst/>
                <a:rect l="l" t="t" r="r" b="b"/>
                <a:pathLst>
                  <a:path w="12175" h="18955" extrusionOk="0">
                    <a:moveTo>
                      <a:pt x="193" y="0"/>
                    </a:moveTo>
                    <a:cubicBezTo>
                      <a:pt x="4585" y="0"/>
                      <a:pt x="8129" y="4392"/>
                      <a:pt x="7975" y="9786"/>
                    </a:cubicBezTo>
                    <a:cubicBezTo>
                      <a:pt x="7860" y="14948"/>
                      <a:pt x="4238" y="18955"/>
                      <a:pt x="0" y="18955"/>
                    </a:cubicBezTo>
                    <a:lnTo>
                      <a:pt x="4161" y="18955"/>
                    </a:lnTo>
                    <a:cubicBezTo>
                      <a:pt x="8014" y="18955"/>
                      <a:pt x="11327" y="15680"/>
                      <a:pt x="12020" y="11211"/>
                    </a:cubicBezTo>
                    <a:cubicBezTo>
                      <a:pt x="12097" y="10749"/>
                      <a:pt x="12174" y="10287"/>
                      <a:pt x="12174" y="9786"/>
                    </a:cubicBezTo>
                    <a:cubicBezTo>
                      <a:pt x="12174" y="9054"/>
                      <a:pt x="12136" y="8360"/>
                      <a:pt x="12020" y="7667"/>
                    </a:cubicBezTo>
                    <a:cubicBezTo>
                      <a:pt x="11327" y="3275"/>
                      <a:pt x="8168" y="0"/>
                      <a:pt x="435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" name="Google Shape;409;p40"/>
              <p:cNvSpPr/>
              <p:nvPr/>
            </p:nvSpPr>
            <p:spPr>
              <a:xfrm>
                <a:off x="7298985" y="3247241"/>
                <a:ext cx="1094353" cy="252941"/>
              </a:xfrm>
              <a:custGeom>
                <a:avLst/>
                <a:gdLst/>
                <a:ahLst/>
                <a:cxnLst/>
                <a:rect l="l" t="t" r="r" b="b"/>
                <a:pathLst>
                  <a:path w="84181" h="19457" extrusionOk="0">
                    <a:moveTo>
                      <a:pt x="76128" y="501"/>
                    </a:moveTo>
                    <a:cubicBezTo>
                      <a:pt x="79711" y="501"/>
                      <a:pt x="82832" y="3622"/>
                      <a:pt x="83525" y="7975"/>
                    </a:cubicBezTo>
                    <a:cubicBezTo>
                      <a:pt x="83641" y="8669"/>
                      <a:pt x="83679" y="9362"/>
                      <a:pt x="83679" y="10056"/>
                    </a:cubicBezTo>
                    <a:cubicBezTo>
                      <a:pt x="83641" y="10479"/>
                      <a:pt x="83602" y="10942"/>
                      <a:pt x="83525" y="11481"/>
                    </a:cubicBezTo>
                    <a:cubicBezTo>
                      <a:pt x="82832" y="15835"/>
                      <a:pt x="79634" y="18994"/>
                      <a:pt x="75897" y="18994"/>
                    </a:cubicBezTo>
                    <a:lnTo>
                      <a:pt x="74279" y="18994"/>
                    </a:lnTo>
                    <a:cubicBezTo>
                      <a:pt x="77477" y="17722"/>
                      <a:pt x="79865" y="14217"/>
                      <a:pt x="79981" y="10094"/>
                    </a:cubicBezTo>
                    <a:cubicBezTo>
                      <a:pt x="80058" y="7089"/>
                      <a:pt x="79018" y="4277"/>
                      <a:pt x="77130" y="2312"/>
                    </a:cubicBezTo>
                    <a:cubicBezTo>
                      <a:pt x="76321" y="1503"/>
                      <a:pt x="75396" y="886"/>
                      <a:pt x="74433" y="501"/>
                    </a:cubicBezTo>
                    <a:close/>
                    <a:moveTo>
                      <a:pt x="0" y="0"/>
                    </a:moveTo>
                    <a:lnTo>
                      <a:pt x="0" y="501"/>
                    </a:lnTo>
                    <a:lnTo>
                      <a:pt x="71929" y="501"/>
                    </a:lnTo>
                    <a:cubicBezTo>
                      <a:pt x="73701" y="501"/>
                      <a:pt x="75435" y="1272"/>
                      <a:pt x="76783" y="2659"/>
                    </a:cubicBezTo>
                    <a:cubicBezTo>
                      <a:pt x="78594" y="4508"/>
                      <a:pt x="79557" y="7205"/>
                      <a:pt x="79480" y="10056"/>
                    </a:cubicBezTo>
                    <a:cubicBezTo>
                      <a:pt x="79364" y="14987"/>
                      <a:pt x="75858" y="18994"/>
                      <a:pt x="71736" y="18994"/>
                    </a:cubicBezTo>
                    <a:lnTo>
                      <a:pt x="71736" y="19456"/>
                    </a:lnTo>
                    <a:lnTo>
                      <a:pt x="75897" y="19456"/>
                    </a:lnTo>
                    <a:cubicBezTo>
                      <a:pt x="79865" y="19456"/>
                      <a:pt x="83256" y="16143"/>
                      <a:pt x="83988" y="11520"/>
                    </a:cubicBezTo>
                    <a:cubicBezTo>
                      <a:pt x="84103" y="10980"/>
                      <a:pt x="84142" y="10518"/>
                      <a:pt x="84142" y="10094"/>
                    </a:cubicBezTo>
                    <a:cubicBezTo>
                      <a:pt x="84180" y="9362"/>
                      <a:pt x="84103" y="8630"/>
                      <a:pt x="83988" y="7898"/>
                    </a:cubicBezTo>
                    <a:cubicBezTo>
                      <a:pt x="83294" y="3314"/>
                      <a:pt x="79942" y="0"/>
                      <a:pt x="7612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" name="Google Shape;410;p40"/>
              <p:cNvSpPr/>
              <p:nvPr/>
            </p:nvSpPr>
            <p:spPr>
              <a:xfrm>
                <a:off x="7244383" y="3250751"/>
                <a:ext cx="1092858" cy="246415"/>
              </a:xfrm>
              <a:custGeom>
                <a:avLst/>
                <a:gdLst/>
                <a:ahLst/>
                <a:cxnLst/>
                <a:rect l="l" t="t" r="r" b="b"/>
                <a:pathLst>
                  <a:path w="84066" h="18955" extrusionOk="0">
                    <a:moveTo>
                      <a:pt x="1" y="0"/>
                    </a:moveTo>
                    <a:cubicBezTo>
                      <a:pt x="1" y="2466"/>
                      <a:pt x="1657" y="4469"/>
                      <a:pt x="3699" y="4469"/>
                    </a:cubicBezTo>
                    <a:lnTo>
                      <a:pt x="74857" y="4469"/>
                    </a:lnTo>
                    <a:cubicBezTo>
                      <a:pt x="77130" y="4469"/>
                      <a:pt x="78980" y="6742"/>
                      <a:pt x="78941" y="9555"/>
                    </a:cubicBezTo>
                    <a:cubicBezTo>
                      <a:pt x="78903" y="12328"/>
                      <a:pt x="76976" y="14486"/>
                      <a:pt x="74703" y="14486"/>
                    </a:cubicBezTo>
                    <a:lnTo>
                      <a:pt x="3699" y="14486"/>
                    </a:lnTo>
                    <a:cubicBezTo>
                      <a:pt x="1657" y="14486"/>
                      <a:pt x="1" y="16489"/>
                      <a:pt x="1" y="18955"/>
                    </a:cubicBezTo>
                    <a:lnTo>
                      <a:pt x="75936" y="18955"/>
                    </a:lnTo>
                    <a:cubicBezTo>
                      <a:pt x="80174" y="18955"/>
                      <a:pt x="83796" y="14948"/>
                      <a:pt x="83911" y="9786"/>
                    </a:cubicBezTo>
                    <a:cubicBezTo>
                      <a:pt x="84065" y="4392"/>
                      <a:pt x="80521" y="0"/>
                      <a:pt x="7612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" name="Google Shape;411;p40"/>
              <p:cNvSpPr/>
              <p:nvPr/>
            </p:nvSpPr>
            <p:spPr>
              <a:xfrm>
                <a:off x="7241379" y="3247241"/>
                <a:ext cx="1098357" cy="252941"/>
              </a:xfrm>
              <a:custGeom>
                <a:avLst/>
                <a:gdLst/>
                <a:ahLst/>
                <a:cxnLst/>
                <a:rect l="l" t="t" r="r" b="b"/>
                <a:pathLst>
                  <a:path w="84489" h="19457" extrusionOk="0">
                    <a:moveTo>
                      <a:pt x="76360" y="501"/>
                    </a:moveTo>
                    <a:cubicBezTo>
                      <a:pt x="78132" y="501"/>
                      <a:pt x="79866" y="1272"/>
                      <a:pt x="81214" y="2659"/>
                    </a:cubicBezTo>
                    <a:cubicBezTo>
                      <a:pt x="83025" y="4508"/>
                      <a:pt x="83988" y="7205"/>
                      <a:pt x="83911" y="10056"/>
                    </a:cubicBezTo>
                    <a:cubicBezTo>
                      <a:pt x="83757" y="14987"/>
                      <a:pt x="80289" y="18994"/>
                      <a:pt x="76167" y="18994"/>
                    </a:cubicBezTo>
                    <a:lnTo>
                      <a:pt x="501" y="18994"/>
                    </a:lnTo>
                    <a:cubicBezTo>
                      <a:pt x="578" y="16759"/>
                      <a:pt x="2081" y="14987"/>
                      <a:pt x="3930" y="14987"/>
                    </a:cubicBezTo>
                    <a:lnTo>
                      <a:pt x="74934" y="14987"/>
                    </a:lnTo>
                    <a:cubicBezTo>
                      <a:pt x="77361" y="14987"/>
                      <a:pt x="79403" y="12675"/>
                      <a:pt x="79442" y="9825"/>
                    </a:cubicBezTo>
                    <a:cubicBezTo>
                      <a:pt x="79442" y="8245"/>
                      <a:pt x="78864" y="6742"/>
                      <a:pt x="77862" y="5741"/>
                    </a:cubicBezTo>
                    <a:cubicBezTo>
                      <a:pt x="77092" y="4932"/>
                      <a:pt x="76090" y="4508"/>
                      <a:pt x="75088" y="4508"/>
                    </a:cubicBezTo>
                    <a:lnTo>
                      <a:pt x="3930" y="4508"/>
                    </a:lnTo>
                    <a:cubicBezTo>
                      <a:pt x="2081" y="4508"/>
                      <a:pt x="578" y="2736"/>
                      <a:pt x="501" y="501"/>
                    </a:cubicBezTo>
                    <a:close/>
                    <a:moveTo>
                      <a:pt x="39" y="0"/>
                    </a:moveTo>
                    <a:lnTo>
                      <a:pt x="1" y="270"/>
                    </a:lnTo>
                    <a:cubicBezTo>
                      <a:pt x="1" y="2851"/>
                      <a:pt x="1773" y="4970"/>
                      <a:pt x="3930" y="4970"/>
                    </a:cubicBezTo>
                    <a:lnTo>
                      <a:pt x="75088" y="4970"/>
                    </a:lnTo>
                    <a:cubicBezTo>
                      <a:pt x="75975" y="4970"/>
                      <a:pt x="76822" y="5355"/>
                      <a:pt x="77516" y="6049"/>
                    </a:cubicBezTo>
                    <a:cubicBezTo>
                      <a:pt x="78440" y="6974"/>
                      <a:pt x="78980" y="8361"/>
                      <a:pt x="78941" y="9825"/>
                    </a:cubicBezTo>
                    <a:cubicBezTo>
                      <a:pt x="78903" y="12406"/>
                      <a:pt x="77092" y="14486"/>
                      <a:pt x="74934" y="14486"/>
                    </a:cubicBezTo>
                    <a:lnTo>
                      <a:pt x="3930" y="14486"/>
                    </a:lnTo>
                    <a:cubicBezTo>
                      <a:pt x="1773" y="14486"/>
                      <a:pt x="1" y="16605"/>
                      <a:pt x="1" y="19225"/>
                    </a:cubicBezTo>
                    <a:lnTo>
                      <a:pt x="1" y="19456"/>
                    </a:lnTo>
                    <a:lnTo>
                      <a:pt x="76167" y="19456"/>
                    </a:lnTo>
                    <a:cubicBezTo>
                      <a:pt x="80559" y="19456"/>
                      <a:pt x="84258" y="15257"/>
                      <a:pt x="84412" y="10094"/>
                    </a:cubicBezTo>
                    <a:cubicBezTo>
                      <a:pt x="84489" y="7089"/>
                      <a:pt x="83449" y="4277"/>
                      <a:pt x="81561" y="2312"/>
                    </a:cubicBezTo>
                    <a:cubicBezTo>
                      <a:pt x="80135" y="848"/>
                      <a:pt x="78286" y="0"/>
                      <a:pt x="7636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" name="Google Shape;412;p40"/>
              <p:cNvSpPr/>
              <p:nvPr/>
            </p:nvSpPr>
            <p:spPr>
              <a:xfrm>
                <a:off x="8204040" y="3264739"/>
                <a:ext cx="106691" cy="73164"/>
              </a:xfrm>
              <a:custGeom>
                <a:avLst/>
                <a:gdLst/>
                <a:ahLst/>
                <a:cxnLst/>
                <a:rect l="l" t="t" r="r" b="b"/>
                <a:pathLst>
                  <a:path w="8207" h="5628" extrusionOk="0">
                    <a:moveTo>
                      <a:pt x="395" y="1"/>
                    </a:moveTo>
                    <a:cubicBezTo>
                      <a:pt x="295" y="1"/>
                      <a:pt x="238" y="3"/>
                      <a:pt x="231" y="3"/>
                    </a:cubicBezTo>
                    <a:cubicBezTo>
                      <a:pt x="77" y="3"/>
                      <a:pt x="0" y="118"/>
                      <a:pt x="0" y="272"/>
                    </a:cubicBezTo>
                    <a:cubicBezTo>
                      <a:pt x="0" y="388"/>
                      <a:pt x="116" y="504"/>
                      <a:pt x="270" y="504"/>
                    </a:cubicBezTo>
                    <a:cubicBezTo>
                      <a:pt x="299" y="499"/>
                      <a:pt x="416" y="491"/>
                      <a:pt x="601" y="491"/>
                    </a:cubicBezTo>
                    <a:cubicBezTo>
                      <a:pt x="1915" y="491"/>
                      <a:pt x="6659" y="878"/>
                      <a:pt x="7705" y="5435"/>
                    </a:cubicBezTo>
                    <a:cubicBezTo>
                      <a:pt x="7744" y="5551"/>
                      <a:pt x="7860" y="5628"/>
                      <a:pt x="7937" y="5628"/>
                    </a:cubicBezTo>
                    <a:lnTo>
                      <a:pt x="8014" y="5628"/>
                    </a:lnTo>
                    <a:cubicBezTo>
                      <a:pt x="8129" y="5589"/>
                      <a:pt x="8206" y="5473"/>
                      <a:pt x="8168" y="5319"/>
                    </a:cubicBezTo>
                    <a:cubicBezTo>
                      <a:pt x="7008" y="225"/>
                      <a:pt x="1427" y="1"/>
                      <a:pt x="39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" name="Google Shape;413;p40"/>
              <p:cNvSpPr/>
              <p:nvPr/>
            </p:nvSpPr>
            <p:spPr>
              <a:xfrm>
                <a:off x="7290469" y="3308850"/>
                <a:ext cx="980655" cy="130221"/>
              </a:xfrm>
              <a:custGeom>
                <a:avLst/>
                <a:gdLst/>
                <a:ahLst/>
                <a:cxnLst/>
                <a:rect l="l" t="t" r="r" b="b"/>
                <a:pathLst>
                  <a:path w="75435" h="10017" extrusionOk="0">
                    <a:moveTo>
                      <a:pt x="0" y="0"/>
                    </a:moveTo>
                    <a:lnTo>
                      <a:pt x="0" y="9978"/>
                    </a:lnTo>
                    <a:cubicBezTo>
                      <a:pt x="0" y="9978"/>
                      <a:pt x="0" y="10017"/>
                      <a:pt x="0" y="10017"/>
                    </a:cubicBezTo>
                    <a:lnTo>
                      <a:pt x="71158" y="10017"/>
                    </a:lnTo>
                    <a:cubicBezTo>
                      <a:pt x="73431" y="10017"/>
                      <a:pt x="75358" y="7859"/>
                      <a:pt x="75396" y="5086"/>
                    </a:cubicBezTo>
                    <a:cubicBezTo>
                      <a:pt x="75435" y="2273"/>
                      <a:pt x="73585" y="0"/>
                      <a:pt x="7131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4" name="Google Shape;414;p40"/>
              <p:cNvSpPr/>
              <p:nvPr/>
            </p:nvSpPr>
            <p:spPr>
              <a:xfrm>
                <a:off x="7286959" y="3305834"/>
                <a:ext cx="987168" cy="136253"/>
              </a:xfrm>
              <a:custGeom>
                <a:avLst/>
                <a:gdLst/>
                <a:ahLst/>
                <a:cxnLst/>
                <a:rect l="l" t="t" r="r" b="b"/>
                <a:pathLst>
                  <a:path w="75936" h="10481" extrusionOk="0">
                    <a:moveTo>
                      <a:pt x="71582" y="463"/>
                    </a:moveTo>
                    <a:cubicBezTo>
                      <a:pt x="72469" y="463"/>
                      <a:pt x="73316" y="848"/>
                      <a:pt x="74010" y="1542"/>
                    </a:cubicBezTo>
                    <a:cubicBezTo>
                      <a:pt x="74934" y="2467"/>
                      <a:pt x="75474" y="3854"/>
                      <a:pt x="75435" y="5318"/>
                    </a:cubicBezTo>
                    <a:cubicBezTo>
                      <a:pt x="75397" y="7899"/>
                      <a:pt x="73586" y="9979"/>
                      <a:pt x="71428" y="9979"/>
                    </a:cubicBezTo>
                    <a:lnTo>
                      <a:pt x="501" y="9979"/>
                    </a:lnTo>
                    <a:lnTo>
                      <a:pt x="501" y="463"/>
                    </a:lnTo>
                    <a:close/>
                    <a:moveTo>
                      <a:pt x="39" y="1"/>
                    </a:moveTo>
                    <a:lnTo>
                      <a:pt x="0" y="232"/>
                    </a:lnTo>
                    <a:lnTo>
                      <a:pt x="0" y="10442"/>
                    </a:lnTo>
                    <a:lnTo>
                      <a:pt x="270" y="10480"/>
                    </a:lnTo>
                    <a:lnTo>
                      <a:pt x="71428" y="10480"/>
                    </a:lnTo>
                    <a:cubicBezTo>
                      <a:pt x="73855" y="10480"/>
                      <a:pt x="75897" y="8168"/>
                      <a:pt x="75936" y="5318"/>
                    </a:cubicBezTo>
                    <a:cubicBezTo>
                      <a:pt x="75936" y="3738"/>
                      <a:pt x="75358" y="2235"/>
                      <a:pt x="74356" y="1234"/>
                    </a:cubicBezTo>
                    <a:cubicBezTo>
                      <a:pt x="73586" y="425"/>
                      <a:pt x="72584" y="1"/>
                      <a:pt x="7158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5" name="Google Shape;415;p40"/>
              <p:cNvSpPr/>
              <p:nvPr/>
            </p:nvSpPr>
            <p:spPr>
              <a:xfrm>
                <a:off x="7294473" y="3326375"/>
                <a:ext cx="882999" cy="95173"/>
              </a:xfrm>
              <a:custGeom>
                <a:avLst/>
                <a:gdLst/>
                <a:ahLst/>
                <a:cxnLst/>
                <a:rect l="l" t="t" r="r" b="b"/>
                <a:pathLst>
                  <a:path w="67923" h="7321" extrusionOk="0">
                    <a:moveTo>
                      <a:pt x="0" y="0"/>
                    </a:moveTo>
                    <a:lnTo>
                      <a:pt x="0" y="7282"/>
                    </a:lnTo>
                    <a:cubicBezTo>
                      <a:pt x="0" y="7320"/>
                      <a:pt x="12791" y="7320"/>
                      <a:pt x="12791" y="7320"/>
                    </a:cubicBezTo>
                    <a:lnTo>
                      <a:pt x="64802" y="7320"/>
                    </a:lnTo>
                    <a:cubicBezTo>
                      <a:pt x="66458" y="7320"/>
                      <a:pt x="67884" y="5741"/>
                      <a:pt x="67922" y="3699"/>
                    </a:cubicBezTo>
                    <a:cubicBezTo>
                      <a:pt x="67922" y="1657"/>
                      <a:pt x="66574" y="0"/>
                      <a:pt x="6491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6" name="Google Shape;416;p40"/>
              <p:cNvSpPr/>
              <p:nvPr/>
            </p:nvSpPr>
            <p:spPr>
              <a:xfrm>
                <a:off x="7262921" y="3341403"/>
                <a:ext cx="388167" cy="6526"/>
              </a:xfrm>
              <a:custGeom>
                <a:avLst/>
                <a:gdLst/>
                <a:ahLst/>
                <a:cxnLst/>
                <a:rect l="l" t="t" r="r" b="b"/>
                <a:pathLst>
                  <a:path w="29859" h="502" extrusionOk="0">
                    <a:moveTo>
                      <a:pt x="231" y="0"/>
                    </a:moveTo>
                    <a:cubicBezTo>
                      <a:pt x="116" y="0"/>
                      <a:pt x="0" y="116"/>
                      <a:pt x="0" y="270"/>
                    </a:cubicBezTo>
                    <a:cubicBezTo>
                      <a:pt x="0" y="386"/>
                      <a:pt x="116" y="501"/>
                      <a:pt x="231" y="501"/>
                    </a:cubicBezTo>
                    <a:lnTo>
                      <a:pt x="29627" y="501"/>
                    </a:lnTo>
                    <a:cubicBezTo>
                      <a:pt x="29743" y="501"/>
                      <a:pt x="29858" y="386"/>
                      <a:pt x="29858" y="270"/>
                    </a:cubicBezTo>
                    <a:cubicBezTo>
                      <a:pt x="29858" y="116"/>
                      <a:pt x="29743" y="0"/>
                      <a:pt x="2962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7" name="Google Shape;417;p40"/>
              <p:cNvSpPr/>
              <p:nvPr/>
            </p:nvSpPr>
            <p:spPr>
              <a:xfrm>
                <a:off x="7262921" y="3398501"/>
                <a:ext cx="626067" cy="6019"/>
              </a:xfrm>
              <a:custGeom>
                <a:avLst/>
                <a:gdLst/>
                <a:ahLst/>
                <a:cxnLst/>
                <a:rect l="l" t="t" r="r" b="b"/>
                <a:pathLst>
                  <a:path w="48159" h="463" extrusionOk="0">
                    <a:moveTo>
                      <a:pt x="231" y="0"/>
                    </a:moveTo>
                    <a:cubicBezTo>
                      <a:pt x="116" y="0"/>
                      <a:pt x="0" y="77"/>
                      <a:pt x="0" y="231"/>
                    </a:cubicBezTo>
                    <a:cubicBezTo>
                      <a:pt x="0" y="347"/>
                      <a:pt x="116" y="463"/>
                      <a:pt x="231" y="463"/>
                    </a:cubicBezTo>
                    <a:lnTo>
                      <a:pt x="47888" y="463"/>
                    </a:lnTo>
                    <a:cubicBezTo>
                      <a:pt x="48043" y="463"/>
                      <a:pt x="48158" y="347"/>
                      <a:pt x="48158" y="231"/>
                    </a:cubicBezTo>
                    <a:cubicBezTo>
                      <a:pt x="48158" y="77"/>
                      <a:pt x="48043" y="0"/>
                      <a:pt x="4788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8" name="Google Shape;418;p40"/>
              <p:cNvSpPr/>
              <p:nvPr/>
            </p:nvSpPr>
            <p:spPr>
              <a:xfrm>
                <a:off x="8467989" y="3800128"/>
                <a:ext cx="263949" cy="411185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31630" extrusionOk="0">
                    <a:moveTo>
                      <a:pt x="1" y="0"/>
                    </a:moveTo>
                    <a:cubicBezTo>
                      <a:pt x="9517" y="0"/>
                      <a:pt x="17145" y="7590"/>
                      <a:pt x="16528" y="16874"/>
                    </a:cubicBezTo>
                    <a:cubicBezTo>
                      <a:pt x="15989" y="25119"/>
                      <a:pt x="8977" y="31630"/>
                      <a:pt x="386" y="31630"/>
                    </a:cubicBezTo>
                    <a:lnTo>
                      <a:pt x="3545" y="31630"/>
                    </a:lnTo>
                    <a:cubicBezTo>
                      <a:pt x="12136" y="31630"/>
                      <a:pt x="19148" y="25119"/>
                      <a:pt x="19688" y="16874"/>
                    </a:cubicBezTo>
                    <a:cubicBezTo>
                      <a:pt x="20304" y="7590"/>
                      <a:pt x="12676" y="0"/>
                      <a:pt x="316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9" name="Google Shape;419;p40"/>
              <p:cNvSpPr/>
              <p:nvPr/>
            </p:nvSpPr>
            <p:spPr>
              <a:xfrm>
                <a:off x="8467989" y="3796618"/>
                <a:ext cx="262948" cy="418205"/>
              </a:xfrm>
              <a:custGeom>
                <a:avLst/>
                <a:gdLst/>
                <a:ahLst/>
                <a:cxnLst/>
                <a:rect l="l" t="t" r="r" b="b"/>
                <a:pathLst>
                  <a:path w="20227" h="32170" extrusionOk="0">
                    <a:moveTo>
                      <a:pt x="4239" y="540"/>
                    </a:moveTo>
                    <a:lnTo>
                      <a:pt x="4239" y="540"/>
                    </a:lnTo>
                    <a:cubicBezTo>
                      <a:pt x="8476" y="809"/>
                      <a:pt x="12483" y="2659"/>
                      <a:pt x="15373" y="5702"/>
                    </a:cubicBezTo>
                    <a:cubicBezTo>
                      <a:pt x="18301" y="8823"/>
                      <a:pt x="19726" y="12907"/>
                      <a:pt x="19456" y="17144"/>
                    </a:cubicBezTo>
                    <a:cubicBezTo>
                      <a:pt x="18917" y="24965"/>
                      <a:pt x="12445" y="31207"/>
                      <a:pt x="4470" y="31630"/>
                    </a:cubicBezTo>
                    <a:cubicBezTo>
                      <a:pt x="11173" y="29935"/>
                      <a:pt x="16297" y="24195"/>
                      <a:pt x="16760" y="17144"/>
                    </a:cubicBezTo>
                    <a:cubicBezTo>
                      <a:pt x="17068" y="12791"/>
                      <a:pt x="15565" y="8592"/>
                      <a:pt x="12560" y="5394"/>
                    </a:cubicBezTo>
                    <a:cubicBezTo>
                      <a:pt x="10326" y="3005"/>
                      <a:pt x="7398" y="1310"/>
                      <a:pt x="4239" y="540"/>
                    </a:cubicBezTo>
                    <a:close/>
                    <a:moveTo>
                      <a:pt x="1" y="0"/>
                    </a:moveTo>
                    <a:lnTo>
                      <a:pt x="1" y="501"/>
                    </a:lnTo>
                    <a:cubicBezTo>
                      <a:pt x="4662" y="501"/>
                      <a:pt x="9093" y="2389"/>
                      <a:pt x="12175" y="5702"/>
                    </a:cubicBezTo>
                    <a:cubicBezTo>
                      <a:pt x="15103" y="8823"/>
                      <a:pt x="16567" y="12907"/>
                      <a:pt x="16297" y="17144"/>
                    </a:cubicBezTo>
                    <a:cubicBezTo>
                      <a:pt x="15758" y="25274"/>
                      <a:pt x="8746" y="31669"/>
                      <a:pt x="386" y="31669"/>
                    </a:cubicBezTo>
                    <a:lnTo>
                      <a:pt x="386" y="32170"/>
                    </a:lnTo>
                    <a:lnTo>
                      <a:pt x="3545" y="32170"/>
                    </a:lnTo>
                    <a:cubicBezTo>
                      <a:pt x="12175" y="32170"/>
                      <a:pt x="19379" y="25582"/>
                      <a:pt x="19919" y="17144"/>
                    </a:cubicBezTo>
                    <a:cubicBezTo>
                      <a:pt x="20227" y="12791"/>
                      <a:pt x="18724" y="8592"/>
                      <a:pt x="15719" y="5394"/>
                    </a:cubicBezTo>
                    <a:cubicBezTo>
                      <a:pt x="12522" y="1965"/>
                      <a:pt x="7937" y="0"/>
                      <a:pt x="316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" name="Google Shape;420;p40"/>
              <p:cNvSpPr/>
              <p:nvPr/>
            </p:nvSpPr>
            <p:spPr>
              <a:xfrm>
                <a:off x="8369822" y="3800128"/>
                <a:ext cx="321044" cy="411185"/>
              </a:xfrm>
              <a:custGeom>
                <a:avLst/>
                <a:gdLst/>
                <a:ahLst/>
                <a:cxnLst/>
                <a:rect l="l" t="t" r="r" b="b"/>
                <a:pathLst>
                  <a:path w="24696" h="31630" extrusionOk="0">
                    <a:moveTo>
                      <a:pt x="0" y="0"/>
                    </a:moveTo>
                    <a:cubicBezTo>
                      <a:pt x="9516" y="0"/>
                      <a:pt x="17145" y="7590"/>
                      <a:pt x="16528" y="16874"/>
                    </a:cubicBezTo>
                    <a:cubicBezTo>
                      <a:pt x="15989" y="25119"/>
                      <a:pt x="8977" y="31630"/>
                      <a:pt x="386" y="31630"/>
                    </a:cubicBezTo>
                    <a:lnTo>
                      <a:pt x="7937" y="31630"/>
                    </a:lnTo>
                    <a:cubicBezTo>
                      <a:pt x="16528" y="31630"/>
                      <a:pt x="23540" y="25119"/>
                      <a:pt x="24079" y="16874"/>
                    </a:cubicBezTo>
                    <a:cubicBezTo>
                      <a:pt x="24696" y="7590"/>
                      <a:pt x="17068" y="0"/>
                      <a:pt x="755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1" name="Google Shape;421;p40"/>
              <p:cNvSpPr/>
              <p:nvPr/>
            </p:nvSpPr>
            <p:spPr>
              <a:xfrm>
                <a:off x="8369822" y="3796618"/>
                <a:ext cx="320043" cy="418205"/>
              </a:xfrm>
              <a:custGeom>
                <a:avLst/>
                <a:gdLst/>
                <a:ahLst/>
                <a:cxnLst/>
                <a:rect l="l" t="t" r="r" b="b"/>
                <a:pathLst>
                  <a:path w="24619" h="32170" extrusionOk="0">
                    <a:moveTo>
                      <a:pt x="7552" y="501"/>
                    </a:moveTo>
                    <a:cubicBezTo>
                      <a:pt x="12213" y="501"/>
                      <a:pt x="16644" y="2389"/>
                      <a:pt x="19726" y="5702"/>
                    </a:cubicBezTo>
                    <a:cubicBezTo>
                      <a:pt x="22654" y="8823"/>
                      <a:pt x="24118" y="12907"/>
                      <a:pt x="23848" y="17144"/>
                    </a:cubicBezTo>
                    <a:cubicBezTo>
                      <a:pt x="23309" y="25274"/>
                      <a:pt x="16297" y="31669"/>
                      <a:pt x="7937" y="31669"/>
                    </a:cubicBezTo>
                    <a:lnTo>
                      <a:pt x="4392" y="31669"/>
                    </a:lnTo>
                    <a:cubicBezTo>
                      <a:pt x="11135" y="30012"/>
                      <a:pt x="16297" y="24233"/>
                      <a:pt x="16798" y="17144"/>
                    </a:cubicBezTo>
                    <a:cubicBezTo>
                      <a:pt x="17068" y="12791"/>
                      <a:pt x="15565" y="8592"/>
                      <a:pt x="12560" y="5394"/>
                    </a:cubicBezTo>
                    <a:cubicBezTo>
                      <a:pt x="10287" y="2967"/>
                      <a:pt x="7320" y="1272"/>
                      <a:pt x="4084" y="501"/>
                    </a:cubicBezTo>
                    <a:close/>
                    <a:moveTo>
                      <a:pt x="0" y="0"/>
                    </a:moveTo>
                    <a:lnTo>
                      <a:pt x="0" y="501"/>
                    </a:lnTo>
                    <a:cubicBezTo>
                      <a:pt x="4662" y="501"/>
                      <a:pt x="9093" y="2389"/>
                      <a:pt x="12213" y="5702"/>
                    </a:cubicBezTo>
                    <a:cubicBezTo>
                      <a:pt x="15141" y="8823"/>
                      <a:pt x="16567" y="12907"/>
                      <a:pt x="16297" y="17144"/>
                    </a:cubicBezTo>
                    <a:cubicBezTo>
                      <a:pt x="15758" y="25274"/>
                      <a:pt x="8784" y="31669"/>
                      <a:pt x="386" y="31669"/>
                    </a:cubicBezTo>
                    <a:lnTo>
                      <a:pt x="386" y="32170"/>
                    </a:lnTo>
                    <a:lnTo>
                      <a:pt x="7937" y="32170"/>
                    </a:lnTo>
                    <a:cubicBezTo>
                      <a:pt x="16567" y="32170"/>
                      <a:pt x="23771" y="25582"/>
                      <a:pt x="24311" y="17144"/>
                    </a:cubicBezTo>
                    <a:cubicBezTo>
                      <a:pt x="24619" y="12791"/>
                      <a:pt x="23116" y="8592"/>
                      <a:pt x="20111" y="5394"/>
                    </a:cubicBezTo>
                    <a:cubicBezTo>
                      <a:pt x="16914" y="1965"/>
                      <a:pt x="12329" y="0"/>
                      <a:pt x="755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2" name="Google Shape;422;p40"/>
              <p:cNvSpPr/>
              <p:nvPr/>
            </p:nvSpPr>
            <p:spPr>
              <a:xfrm>
                <a:off x="6743019" y="3800128"/>
                <a:ext cx="1849606" cy="411185"/>
              </a:xfrm>
              <a:custGeom>
                <a:avLst/>
                <a:gdLst/>
                <a:ahLst/>
                <a:cxnLst/>
                <a:rect l="l" t="t" r="r" b="b"/>
                <a:pathLst>
                  <a:path w="142279" h="31630" extrusionOk="0">
                    <a:moveTo>
                      <a:pt x="78" y="0"/>
                    </a:moveTo>
                    <a:cubicBezTo>
                      <a:pt x="39" y="0"/>
                      <a:pt x="1" y="0"/>
                      <a:pt x="1" y="39"/>
                    </a:cubicBezTo>
                    <a:cubicBezTo>
                      <a:pt x="1" y="3236"/>
                      <a:pt x="2659" y="5817"/>
                      <a:pt x="5934" y="5817"/>
                    </a:cubicBezTo>
                    <a:lnTo>
                      <a:pt x="120665" y="5817"/>
                    </a:lnTo>
                    <a:lnTo>
                      <a:pt x="124518" y="25736"/>
                    </a:lnTo>
                    <a:lnTo>
                      <a:pt x="6011" y="25736"/>
                    </a:lnTo>
                    <a:cubicBezTo>
                      <a:pt x="2698" y="25736"/>
                      <a:pt x="1" y="28355"/>
                      <a:pt x="1" y="31591"/>
                    </a:cubicBezTo>
                    <a:cubicBezTo>
                      <a:pt x="1" y="31630"/>
                      <a:pt x="39" y="31630"/>
                      <a:pt x="78" y="31630"/>
                    </a:cubicBezTo>
                    <a:lnTo>
                      <a:pt x="125520" y="31630"/>
                    </a:lnTo>
                    <a:cubicBezTo>
                      <a:pt x="134111" y="31630"/>
                      <a:pt x="141123" y="25119"/>
                      <a:pt x="141662" y="16874"/>
                    </a:cubicBezTo>
                    <a:cubicBezTo>
                      <a:pt x="142279" y="7590"/>
                      <a:pt x="134650" y="0"/>
                      <a:pt x="12513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3" name="Google Shape;423;p40"/>
              <p:cNvSpPr/>
              <p:nvPr/>
            </p:nvSpPr>
            <p:spPr>
              <a:xfrm>
                <a:off x="6740015" y="3796618"/>
                <a:ext cx="1851608" cy="418205"/>
              </a:xfrm>
              <a:custGeom>
                <a:avLst/>
                <a:gdLst/>
                <a:ahLst/>
                <a:cxnLst/>
                <a:rect l="l" t="t" r="r" b="b"/>
                <a:pathLst>
                  <a:path w="142433" h="32170" extrusionOk="0">
                    <a:moveTo>
                      <a:pt x="125365" y="501"/>
                    </a:moveTo>
                    <a:cubicBezTo>
                      <a:pt x="130027" y="501"/>
                      <a:pt x="134458" y="2389"/>
                      <a:pt x="137578" y="5702"/>
                    </a:cubicBezTo>
                    <a:cubicBezTo>
                      <a:pt x="140506" y="8823"/>
                      <a:pt x="141932" y="12907"/>
                      <a:pt x="141662" y="17144"/>
                    </a:cubicBezTo>
                    <a:cubicBezTo>
                      <a:pt x="141123" y="25274"/>
                      <a:pt x="134149" y="31669"/>
                      <a:pt x="125751" y="31669"/>
                    </a:cubicBezTo>
                    <a:lnTo>
                      <a:pt x="502" y="31669"/>
                    </a:lnTo>
                    <a:cubicBezTo>
                      <a:pt x="579" y="28664"/>
                      <a:pt x="3121" y="26237"/>
                      <a:pt x="6242" y="26237"/>
                    </a:cubicBezTo>
                    <a:lnTo>
                      <a:pt x="125019" y="26237"/>
                    </a:lnTo>
                    <a:lnTo>
                      <a:pt x="121089" y="5856"/>
                    </a:lnTo>
                    <a:lnTo>
                      <a:pt x="6165" y="5856"/>
                    </a:lnTo>
                    <a:cubicBezTo>
                      <a:pt x="3083" y="5856"/>
                      <a:pt x="579" y="3468"/>
                      <a:pt x="502" y="501"/>
                    </a:cubicBezTo>
                    <a:close/>
                    <a:moveTo>
                      <a:pt x="309" y="0"/>
                    </a:moveTo>
                    <a:cubicBezTo>
                      <a:pt x="155" y="0"/>
                      <a:pt x="1" y="154"/>
                      <a:pt x="1" y="309"/>
                    </a:cubicBezTo>
                    <a:cubicBezTo>
                      <a:pt x="1" y="3622"/>
                      <a:pt x="2775" y="6319"/>
                      <a:pt x="6165" y="6319"/>
                    </a:cubicBezTo>
                    <a:lnTo>
                      <a:pt x="120704" y="6319"/>
                    </a:lnTo>
                    <a:lnTo>
                      <a:pt x="124441" y="25736"/>
                    </a:lnTo>
                    <a:lnTo>
                      <a:pt x="6242" y="25736"/>
                    </a:lnTo>
                    <a:cubicBezTo>
                      <a:pt x="2813" y="25736"/>
                      <a:pt x="1" y="28510"/>
                      <a:pt x="1" y="31861"/>
                    </a:cubicBezTo>
                    <a:cubicBezTo>
                      <a:pt x="1" y="32016"/>
                      <a:pt x="155" y="32170"/>
                      <a:pt x="309" y="32170"/>
                    </a:cubicBezTo>
                    <a:lnTo>
                      <a:pt x="125751" y="32170"/>
                    </a:lnTo>
                    <a:cubicBezTo>
                      <a:pt x="134381" y="32170"/>
                      <a:pt x="141585" y="25582"/>
                      <a:pt x="142163" y="17144"/>
                    </a:cubicBezTo>
                    <a:cubicBezTo>
                      <a:pt x="142433" y="12791"/>
                      <a:pt x="140930" y="8592"/>
                      <a:pt x="137925" y="5394"/>
                    </a:cubicBezTo>
                    <a:cubicBezTo>
                      <a:pt x="134727" y="1965"/>
                      <a:pt x="130143" y="0"/>
                      <a:pt x="12536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4" name="Google Shape;424;p40"/>
              <p:cNvSpPr/>
              <p:nvPr/>
            </p:nvSpPr>
            <p:spPr>
              <a:xfrm>
                <a:off x="8309721" y="3812829"/>
                <a:ext cx="240913" cy="137551"/>
              </a:xfrm>
              <a:custGeom>
                <a:avLst/>
                <a:gdLst/>
                <a:ahLst/>
                <a:cxnLst/>
                <a:rect l="l" t="t" r="r" b="b"/>
                <a:pathLst>
                  <a:path w="18532" h="10581" extrusionOk="0">
                    <a:moveTo>
                      <a:pt x="1889" y="0"/>
                    </a:moveTo>
                    <a:cubicBezTo>
                      <a:pt x="886" y="0"/>
                      <a:pt x="263" y="63"/>
                      <a:pt x="231" y="63"/>
                    </a:cubicBezTo>
                    <a:cubicBezTo>
                      <a:pt x="116" y="63"/>
                      <a:pt x="0" y="179"/>
                      <a:pt x="39" y="333"/>
                    </a:cubicBezTo>
                    <a:cubicBezTo>
                      <a:pt x="39" y="433"/>
                      <a:pt x="125" y="533"/>
                      <a:pt x="249" y="533"/>
                    </a:cubicBezTo>
                    <a:cubicBezTo>
                      <a:pt x="268" y="533"/>
                      <a:pt x="288" y="531"/>
                      <a:pt x="308" y="526"/>
                    </a:cubicBezTo>
                    <a:cubicBezTo>
                      <a:pt x="332" y="526"/>
                      <a:pt x="916" y="468"/>
                      <a:pt x="1864" y="468"/>
                    </a:cubicBezTo>
                    <a:cubicBezTo>
                      <a:pt x="5618" y="468"/>
                      <a:pt x="15078" y="1376"/>
                      <a:pt x="18031" y="10388"/>
                    </a:cubicBezTo>
                    <a:cubicBezTo>
                      <a:pt x="18069" y="10504"/>
                      <a:pt x="18146" y="10581"/>
                      <a:pt x="18262" y="10581"/>
                    </a:cubicBezTo>
                    <a:cubicBezTo>
                      <a:pt x="18300" y="10581"/>
                      <a:pt x="18300" y="10581"/>
                      <a:pt x="18339" y="10542"/>
                    </a:cubicBezTo>
                    <a:cubicBezTo>
                      <a:pt x="18454" y="10504"/>
                      <a:pt x="18531" y="10388"/>
                      <a:pt x="18493" y="10234"/>
                    </a:cubicBezTo>
                    <a:cubicBezTo>
                      <a:pt x="15429" y="951"/>
                      <a:pt x="5786" y="0"/>
                      <a:pt x="188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5" name="Google Shape;425;p40"/>
              <p:cNvSpPr/>
              <p:nvPr/>
            </p:nvSpPr>
            <p:spPr>
              <a:xfrm>
                <a:off x="6852717" y="3875752"/>
                <a:ext cx="1623226" cy="258944"/>
              </a:xfrm>
              <a:custGeom>
                <a:avLst/>
                <a:gdLst/>
                <a:ahLst/>
                <a:cxnLst/>
                <a:rect l="l" t="t" r="r" b="b"/>
                <a:pathLst>
                  <a:path w="124865" h="19919" extrusionOk="0">
                    <a:moveTo>
                      <a:pt x="0" y="0"/>
                    </a:moveTo>
                    <a:cubicBezTo>
                      <a:pt x="0" y="0"/>
                      <a:pt x="0" y="0"/>
                      <a:pt x="0" y="39"/>
                    </a:cubicBezTo>
                    <a:lnTo>
                      <a:pt x="0" y="19880"/>
                    </a:lnTo>
                    <a:cubicBezTo>
                      <a:pt x="0" y="19919"/>
                      <a:pt x="0" y="19919"/>
                      <a:pt x="0" y="19919"/>
                    </a:cubicBezTo>
                    <a:lnTo>
                      <a:pt x="114693" y="19919"/>
                    </a:lnTo>
                    <a:cubicBezTo>
                      <a:pt x="120318" y="19919"/>
                      <a:pt x="124864" y="15449"/>
                      <a:pt x="124864" y="9940"/>
                    </a:cubicBezTo>
                    <a:cubicBezTo>
                      <a:pt x="124864" y="4470"/>
                      <a:pt x="120318" y="0"/>
                      <a:pt x="11469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6" name="Google Shape;426;p40"/>
              <p:cNvSpPr/>
              <p:nvPr/>
            </p:nvSpPr>
            <p:spPr>
              <a:xfrm>
                <a:off x="6849207" y="3872749"/>
                <a:ext cx="1629739" cy="264950"/>
              </a:xfrm>
              <a:custGeom>
                <a:avLst/>
                <a:gdLst/>
                <a:ahLst/>
                <a:cxnLst/>
                <a:rect l="l" t="t" r="r" b="b"/>
                <a:pathLst>
                  <a:path w="125366" h="20381" extrusionOk="0">
                    <a:moveTo>
                      <a:pt x="114963" y="463"/>
                    </a:moveTo>
                    <a:cubicBezTo>
                      <a:pt x="120434" y="463"/>
                      <a:pt x="124903" y="4816"/>
                      <a:pt x="124903" y="10171"/>
                    </a:cubicBezTo>
                    <a:cubicBezTo>
                      <a:pt x="124903" y="15526"/>
                      <a:pt x="120434" y="19880"/>
                      <a:pt x="114963" y="19880"/>
                    </a:cubicBezTo>
                    <a:lnTo>
                      <a:pt x="501" y="19880"/>
                    </a:lnTo>
                    <a:lnTo>
                      <a:pt x="501" y="463"/>
                    </a:lnTo>
                    <a:close/>
                    <a:moveTo>
                      <a:pt x="39" y="0"/>
                    </a:moveTo>
                    <a:lnTo>
                      <a:pt x="0" y="270"/>
                    </a:lnTo>
                    <a:lnTo>
                      <a:pt x="0" y="20381"/>
                    </a:lnTo>
                    <a:lnTo>
                      <a:pt x="114963" y="20381"/>
                    </a:lnTo>
                    <a:cubicBezTo>
                      <a:pt x="120703" y="20381"/>
                      <a:pt x="125365" y="15796"/>
                      <a:pt x="125365" y="10171"/>
                    </a:cubicBezTo>
                    <a:cubicBezTo>
                      <a:pt x="125365" y="4585"/>
                      <a:pt x="120703" y="0"/>
                      <a:pt x="11496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7" name="Google Shape;427;p40"/>
              <p:cNvSpPr/>
              <p:nvPr/>
            </p:nvSpPr>
            <p:spPr>
              <a:xfrm>
                <a:off x="6864729" y="3911308"/>
                <a:ext cx="1518552" cy="188329"/>
              </a:xfrm>
              <a:custGeom>
                <a:avLst/>
                <a:gdLst/>
                <a:ahLst/>
                <a:cxnLst/>
                <a:rect l="l" t="t" r="r" b="b"/>
                <a:pathLst>
                  <a:path w="116813" h="14487" extrusionOk="0">
                    <a:moveTo>
                      <a:pt x="36061" y="1"/>
                    </a:moveTo>
                    <a:lnTo>
                      <a:pt x="1" y="39"/>
                    </a:lnTo>
                    <a:cubicBezTo>
                      <a:pt x="1" y="39"/>
                      <a:pt x="1" y="14487"/>
                      <a:pt x="1" y="14487"/>
                    </a:cubicBezTo>
                    <a:lnTo>
                      <a:pt x="36138" y="14448"/>
                    </a:lnTo>
                    <a:lnTo>
                      <a:pt x="109416" y="14448"/>
                    </a:lnTo>
                    <a:cubicBezTo>
                      <a:pt x="113499" y="14448"/>
                      <a:pt x="116813" y="11212"/>
                      <a:pt x="116813" y="7205"/>
                    </a:cubicBezTo>
                    <a:cubicBezTo>
                      <a:pt x="116813" y="3237"/>
                      <a:pt x="113499" y="1"/>
                      <a:pt x="10941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8" name="Google Shape;428;p40"/>
              <p:cNvSpPr/>
              <p:nvPr/>
            </p:nvSpPr>
            <p:spPr>
              <a:xfrm>
                <a:off x="6831669" y="3965403"/>
                <a:ext cx="701186" cy="6526"/>
              </a:xfrm>
              <a:custGeom>
                <a:avLst/>
                <a:gdLst/>
                <a:ahLst/>
                <a:cxnLst/>
                <a:rect l="l" t="t" r="r" b="b"/>
                <a:pathLst>
                  <a:path w="53938" h="502" extrusionOk="0">
                    <a:moveTo>
                      <a:pt x="271" y="1"/>
                    </a:moveTo>
                    <a:cubicBezTo>
                      <a:pt x="117" y="1"/>
                      <a:pt x="1" y="116"/>
                      <a:pt x="1" y="270"/>
                    </a:cubicBezTo>
                    <a:cubicBezTo>
                      <a:pt x="1" y="386"/>
                      <a:pt x="117" y="502"/>
                      <a:pt x="271" y="502"/>
                    </a:cubicBezTo>
                    <a:lnTo>
                      <a:pt x="53707" y="502"/>
                    </a:lnTo>
                    <a:cubicBezTo>
                      <a:pt x="53861" y="502"/>
                      <a:pt x="53938" y="386"/>
                      <a:pt x="53938" y="270"/>
                    </a:cubicBezTo>
                    <a:cubicBezTo>
                      <a:pt x="53938" y="116"/>
                      <a:pt x="53861" y="1"/>
                      <a:pt x="5370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9" name="Google Shape;429;p40"/>
              <p:cNvSpPr/>
              <p:nvPr/>
            </p:nvSpPr>
            <p:spPr>
              <a:xfrm>
                <a:off x="6831669" y="4060567"/>
                <a:ext cx="962626" cy="6526"/>
              </a:xfrm>
              <a:custGeom>
                <a:avLst/>
                <a:gdLst/>
                <a:ahLst/>
                <a:cxnLst/>
                <a:rect l="l" t="t" r="r" b="b"/>
                <a:pathLst>
                  <a:path w="74049" h="502" extrusionOk="0">
                    <a:moveTo>
                      <a:pt x="271" y="1"/>
                    </a:moveTo>
                    <a:cubicBezTo>
                      <a:pt x="117" y="1"/>
                      <a:pt x="1" y="116"/>
                      <a:pt x="1" y="232"/>
                    </a:cubicBezTo>
                    <a:cubicBezTo>
                      <a:pt x="1" y="386"/>
                      <a:pt x="117" y="501"/>
                      <a:pt x="271" y="501"/>
                    </a:cubicBezTo>
                    <a:lnTo>
                      <a:pt x="73817" y="501"/>
                    </a:lnTo>
                    <a:cubicBezTo>
                      <a:pt x="73933" y="501"/>
                      <a:pt x="74049" y="386"/>
                      <a:pt x="74049" y="232"/>
                    </a:cubicBezTo>
                    <a:cubicBezTo>
                      <a:pt x="74049" y="116"/>
                      <a:pt x="73933" y="1"/>
                      <a:pt x="7381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0" name="Google Shape;430;p40"/>
              <p:cNvSpPr/>
              <p:nvPr/>
            </p:nvSpPr>
            <p:spPr>
              <a:xfrm>
                <a:off x="8037243" y="3875172"/>
                <a:ext cx="151775" cy="186316"/>
              </a:xfrm>
              <a:custGeom>
                <a:avLst/>
                <a:gdLst/>
                <a:ahLst/>
                <a:cxnLst/>
                <a:rect l="l" t="t" r="r" b="b"/>
                <a:pathLst>
                  <a:path w="11675" h="14332" extrusionOk="0">
                    <a:moveTo>
                      <a:pt x="11674" y="0"/>
                    </a:moveTo>
                    <a:lnTo>
                      <a:pt x="1" y="39"/>
                    </a:lnTo>
                    <a:lnTo>
                      <a:pt x="1" y="14062"/>
                    </a:lnTo>
                    <a:lnTo>
                      <a:pt x="5703" y="8360"/>
                    </a:lnTo>
                    <a:lnTo>
                      <a:pt x="11674" y="14332"/>
                    </a:lnTo>
                    <a:lnTo>
                      <a:pt x="11674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1" name="Google Shape;431;p40"/>
              <p:cNvSpPr/>
              <p:nvPr/>
            </p:nvSpPr>
            <p:spPr>
              <a:xfrm>
                <a:off x="8034240" y="3874244"/>
                <a:ext cx="157779" cy="192840"/>
              </a:xfrm>
              <a:custGeom>
                <a:avLst/>
                <a:gdLst/>
                <a:ahLst/>
                <a:cxnLst/>
                <a:rect l="l" t="t" r="r" b="b"/>
                <a:pathLst>
                  <a:path w="12137" h="14834" extrusionOk="0">
                    <a:moveTo>
                      <a:pt x="11674" y="463"/>
                    </a:moveTo>
                    <a:lnTo>
                      <a:pt x="11674" y="13986"/>
                    </a:lnTo>
                    <a:lnTo>
                      <a:pt x="6088" y="8438"/>
                    </a:lnTo>
                    <a:cubicBezTo>
                      <a:pt x="6049" y="8380"/>
                      <a:pt x="5992" y="8351"/>
                      <a:pt x="5929" y="8351"/>
                    </a:cubicBezTo>
                    <a:cubicBezTo>
                      <a:pt x="5866" y="8351"/>
                      <a:pt x="5799" y="8380"/>
                      <a:pt x="5741" y="8438"/>
                    </a:cubicBezTo>
                    <a:lnTo>
                      <a:pt x="463" y="13716"/>
                    </a:lnTo>
                    <a:lnTo>
                      <a:pt x="463" y="540"/>
                    </a:lnTo>
                    <a:lnTo>
                      <a:pt x="11674" y="463"/>
                    </a:lnTo>
                    <a:close/>
                    <a:moveTo>
                      <a:pt x="11905" y="1"/>
                    </a:moveTo>
                    <a:lnTo>
                      <a:pt x="232" y="39"/>
                    </a:lnTo>
                    <a:cubicBezTo>
                      <a:pt x="78" y="39"/>
                      <a:pt x="1" y="155"/>
                      <a:pt x="1" y="271"/>
                    </a:cubicBezTo>
                    <a:lnTo>
                      <a:pt x="1" y="14294"/>
                    </a:lnTo>
                    <a:cubicBezTo>
                      <a:pt x="1" y="14371"/>
                      <a:pt x="39" y="14487"/>
                      <a:pt x="155" y="14525"/>
                    </a:cubicBezTo>
                    <a:cubicBezTo>
                      <a:pt x="176" y="14536"/>
                      <a:pt x="199" y="14540"/>
                      <a:pt x="223" y="14540"/>
                    </a:cubicBezTo>
                    <a:cubicBezTo>
                      <a:pt x="288" y="14540"/>
                      <a:pt x="358" y="14505"/>
                      <a:pt x="386" y="14448"/>
                    </a:cubicBezTo>
                    <a:lnTo>
                      <a:pt x="5934" y="8939"/>
                    </a:lnTo>
                    <a:lnTo>
                      <a:pt x="11751" y="14756"/>
                    </a:lnTo>
                    <a:cubicBezTo>
                      <a:pt x="11790" y="14795"/>
                      <a:pt x="11867" y="14833"/>
                      <a:pt x="11905" y="14833"/>
                    </a:cubicBezTo>
                    <a:cubicBezTo>
                      <a:pt x="11944" y="14833"/>
                      <a:pt x="11982" y="14833"/>
                      <a:pt x="12021" y="14795"/>
                    </a:cubicBezTo>
                    <a:cubicBezTo>
                      <a:pt x="12098" y="14756"/>
                      <a:pt x="12137" y="14679"/>
                      <a:pt x="12137" y="14564"/>
                    </a:cubicBezTo>
                    <a:lnTo>
                      <a:pt x="12137" y="232"/>
                    </a:lnTo>
                    <a:cubicBezTo>
                      <a:pt x="12137" y="155"/>
                      <a:pt x="12137" y="116"/>
                      <a:pt x="12098" y="78"/>
                    </a:cubicBezTo>
                    <a:cubicBezTo>
                      <a:pt x="12021" y="39"/>
                      <a:pt x="11982" y="1"/>
                      <a:pt x="1190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2" name="Google Shape;432;p40"/>
              <p:cNvSpPr/>
              <p:nvPr/>
            </p:nvSpPr>
            <p:spPr>
              <a:xfrm>
                <a:off x="7026013" y="3497607"/>
                <a:ext cx="215369" cy="302520"/>
              </a:xfrm>
              <a:custGeom>
                <a:avLst/>
                <a:gdLst/>
                <a:ahLst/>
                <a:cxnLst/>
                <a:rect l="l" t="t" r="r" b="b"/>
                <a:pathLst>
                  <a:path w="16567" h="23271" extrusionOk="0">
                    <a:moveTo>
                      <a:pt x="9824" y="0"/>
                    </a:moveTo>
                    <a:cubicBezTo>
                      <a:pt x="4392" y="0"/>
                      <a:pt x="0" y="5432"/>
                      <a:pt x="193" y="12020"/>
                    </a:cubicBezTo>
                    <a:cubicBezTo>
                      <a:pt x="385" y="18339"/>
                      <a:pt x="4816" y="23270"/>
                      <a:pt x="10056" y="23270"/>
                    </a:cubicBezTo>
                    <a:lnTo>
                      <a:pt x="16567" y="23270"/>
                    </a:lnTo>
                    <a:cubicBezTo>
                      <a:pt x="11327" y="23270"/>
                      <a:pt x="6896" y="18339"/>
                      <a:pt x="6704" y="12020"/>
                    </a:cubicBezTo>
                    <a:cubicBezTo>
                      <a:pt x="6511" y="5432"/>
                      <a:pt x="10903" y="0"/>
                      <a:pt x="1633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3" name="Google Shape;433;p40"/>
              <p:cNvSpPr/>
              <p:nvPr/>
            </p:nvSpPr>
            <p:spPr>
              <a:xfrm>
                <a:off x="7024011" y="3494097"/>
                <a:ext cx="217370" cy="309032"/>
              </a:xfrm>
              <a:custGeom>
                <a:avLst/>
                <a:gdLst/>
                <a:ahLst/>
                <a:cxnLst/>
                <a:rect l="l" t="t" r="r" b="b"/>
                <a:pathLst>
                  <a:path w="16721" h="23772" extrusionOk="0">
                    <a:moveTo>
                      <a:pt x="13715" y="501"/>
                    </a:moveTo>
                    <a:cubicBezTo>
                      <a:pt x="12367" y="964"/>
                      <a:pt x="11134" y="1773"/>
                      <a:pt x="10094" y="2851"/>
                    </a:cubicBezTo>
                    <a:cubicBezTo>
                      <a:pt x="7782" y="5202"/>
                      <a:pt x="6511" y="8669"/>
                      <a:pt x="6627" y="12290"/>
                    </a:cubicBezTo>
                    <a:cubicBezTo>
                      <a:pt x="6781" y="17491"/>
                      <a:pt x="9824" y="21883"/>
                      <a:pt x="13908" y="23309"/>
                    </a:cubicBezTo>
                    <a:lnTo>
                      <a:pt x="10210" y="23309"/>
                    </a:lnTo>
                    <a:cubicBezTo>
                      <a:pt x="5086" y="23309"/>
                      <a:pt x="771" y="18339"/>
                      <a:pt x="578" y="12290"/>
                    </a:cubicBezTo>
                    <a:cubicBezTo>
                      <a:pt x="501" y="8785"/>
                      <a:pt x="1695" y="5471"/>
                      <a:pt x="3891" y="3198"/>
                    </a:cubicBezTo>
                    <a:cubicBezTo>
                      <a:pt x="5586" y="1465"/>
                      <a:pt x="7744" y="501"/>
                      <a:pt x="9978" y="501"/>
                    </a:cubicBezTo>
                    <a:close/>
                    <a:moveTo>
                      <a:pt x="9978" y="1"/>
                    </a:moveTo>
                    <a:cubicBezTo>
                      <a:pt x="7628" y="1"/>
                      <a:pt x="5355" y="1041"/>
                      <a:pt x="3545" y="2851"/>
                    </a:cubicBezTo>
                    <a:cubicBezTo>
                      <a:pt x="1271" y="5202"/>
                      <a:pt x="0" y="8669"/>
                      <a:pt x="116" y="12290"/>
                    </a:cubicBezTo>
                    <a:cubicBezTo>
                      <a:pt x="270" y="18647"/>
                      <a:pt x="4816" y="23771"/>
                      <a:pt x="10210" y="23771"/>
                    </a:cubicBezTo>
                    <a:lnTo>
                      <a:pt x="16721" y="23771"/>
                    </a:lnTo>
                    <a:lnTo>
                      <a:pt x="16721" y="23309"/>
                    </a:lnTo>
                    <a:cubicBezTo>
                      <a:pt x="11597" y="23309"/>
                      <a:pt x="7282" y="18339"/>
                      <a:pt x="7089" y="12290"/>
                    </a:cubicBezTo>
                    <a:cubicBezTo>
                      <a:pt x="7012" y="8785"/>
                      <a:pt x="8206" y="5471"/>
                      <a:pt x="10441" y="3198"/>
                    </a:cubicBezTo>
                    <a:cubicBezTo>
                      <a:pt x="12097" y="1465"/>
                      <a:pt x="14255" y="501"/>
                      <a:pt x="16489" y="501"/>
                    </a:cubicBezTo>
                    <a:lnTo>
                      <a:pt x="16489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4" name="Google Shape;434;p40"/>
              <p:cNvSpPr/>
              <p:nvPr/>
            </p:nvSpPr>
            <p:spPr>
              <a:xfrm>
                <a:off x="7192290" y="3568719"/>
                <a:ext cx="1122394" cy="159781"/>
              </a:xfrm>
              <a:custGeom>
                <a:avLst/>
                <a:gdLst/>
                <a:ahLst/>
                <a:cxnLst/>
                <a:rect l="l" t="t" r="r" b="b"/>
                <a:pathLst>
                  <a:path w="86339" h="12291" extrusionOk="0">
                    <a:moveTo>
                      <a:pt x="5125" y="1"/>
                    </a:moveTo>
                    <a:cubicBezTo>
                      <a:pt x="2313" y="1"/>
                      <a:pt x="1" y="2813"/>
                      <a:pt x="39" y="6242"/>
                    </a:cubicBezTo>
                    <a:cubicBezTo>
                      <a:pt x="78" y="9632"/>
                      <a:pt x="2505" y="12291"/>
                      <a:pt x="5318" y="12291"/>
                    </a:cubicBezTo>
                    <a:lnTo>
                      <a:pt x="86339" y="12291"/>
                    </a:lnTo>
                    <a:lnTo>
                      <a:pt x="86339" y="1"/>
                    </a:lnTo>
                    <a:close/>
                  </a:path>
                </a:pathLst>
              </a:custGeom>
              <a:solidFill>
                <a:srgbClr val="EDB1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5" name="Google Shape;435;p40"/>
              <p:cNvSpPr/>
              <p:nvPr/>
            </p:nvSpPr>
            <p:spPr>
              <a:xfrm>
                <a:off x="7189286" y="3565716"/>
                <a:ext cx="1128907" cy="165787"/>
              </a:xfrm>
              <a:custGeom>
                <a:avLst/>
                <a:gdLst/>
                <a:ahLst/>
                <a:cxnLst/>
                <a:rect l="l" t="t" r="r" b="b"/>
                <a:pathLst>
                  <a:path w="86840" h="12753" extrusionOk="0">
                    <a:moveTo>
                      <a:pt x="86338" y="502"/>
                    </a:moveTo>
                    <a:lnTo>
                      <a:pt x="86338" y="12291"/>
                    </a:lnTo>
                    <a:lnTo>
                      <a:pt x="5549" y="12291"/>
                    </a:lnTo>
                    <a:cubicBezTo>
                      <a:pt x="2813" y="12291"/>
                      <a:pt x="579" y="9671"/>
                      <a:pt x="502" y="6473"/>
                    </a:cubicBezTo>
                    <a:cubicBezTo>
                      <a:pt x="502" y="4662"/>
                      <a:pt x="1118" y="3006"/>
                      <a:pt x="2274" y="1850"/>
                    </a:cubicBezTo>
                    <a:cubicBezTo>
                      <a:pt x="3121" y="964"/>
                      <a:pt x="4239" y="502"/>
                      <a:pt x="5356" y="502"/>
                    </a:cubicBezTo>
                    <a:close/>
                    <a:moveTo>
                      <a:pt x="5356" y="1"/>
                    </a:moveTo>
                    <a:cubicBezTo>
                      <a:pt x="4085" y="1"/>
                      <a:pt x="2890" y="540"/>
                      <a:pt x="1927" y="1503"/>
                    </a:cubicBezTo>
                    <a:cubicBezTo>
                      <a:pt x="694" y="2736"/>
                      <a:pt x="1" y="4547"/>
                      <a:pt x="39" y="6473"/>
                    </a:cubicBezTo>
                    <a:cubicBezTo>
                      <a:pt x="78" y="9941"/>
                      <a:pt x="2544" y="12753"/>
                      <a:pt x="5549" y="12753"/>
                    </a:cubicBezTo>
                    <a:lnTo>
                      <a:pt x="86839" y="12753"/>
                    </a:lnTo>
                    <a:lnTo>
                      <a:pt x="86839" y="1"/>
                    </a:lnTo>
                    <a:close/>
                  </a:path>
                </a:pathLst>
              </a:custGeom>
              <a:solidFill>
                <a:srgbClr val="6B1C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6" name="Google Shape;436;p40"/>
              <p:cNvSpPr/>
              <p:nvPr/>
            </p:nvSpPr>
            <p:spPr>
              <a:xfrm>
                <a:off x="7110659" y="3497607"/>
                <a:ext cx="1347759" cy="302520"/>
              </a:xfrm>
              <a:custGeom>
                <a:avLst/>
                <a:gdLst/>
                <a:ahLst/>
                <a:cxnLst/>
                <a:rect l="l" t="t" r="r" b="b"/>
                <a:pathLst>
                  <a:path w="103675" h="23271" extrusionOk="0">
                    <a:moveTo>
                      <a:pt x="9824" y="0"/>
                    </a:moveTo>
                    <a:cubicBezTo>
                      <a:pt x="4392" y="0"/>
                      <a:pt x="0" y="5432"/>
                      <a:pt x="193" y="12020"/>
                    </a:cubicBezTo>
                    <a:cubicBezTo>
                      <a:pt x="385" y="18339"/>
                      <a:pt x="4816" y="23270"/>
                      <a:pt x="10056" y="23270"/>
                    </a:cubicBezTo>
                    <a:lnTo>
                      <a:pt x="103675" y="23270"/>
                    </a:lnTo>
                    <a:cubicBezTo>
                      <a:pt x="103675" y="23270"/>
                      <a:pt x="103675" y="23270"/>
                      <a:pt x="103675" y="23232"/>
                    </a:cubicBezTo>
                    <a:cubicBezTo>
                      <a:pt x="103675" y="20226"/>
                      <a:pt x="101633" y="17761"/>
                      <a:pt x="99128" y="17761"/>
                    </a:cubicBezTo>
                    <a:lnTo>
                      <a:pt x="11597" y="17761"/>
                    </a:lnTo>
                    <a:cubicBezTo>
                      <a:pt x="8784" y="17761"/>
                      <a:pt x="6357" y="15102"/>
                      <a:pt x="6318" y="11712"/>
                    </a:cubicBezTo>
                    <a:cubicBezTo>
                      <a:pt x="6280" y="8283"/>
                      <a:pt x="8553" y="5471"/>
                      <a:pt x="11404" y="5471"/>
                    </a:cubicBezTo>
                    <a:lnTo>
                      <a:pt x="99128" y="5471"/>
                    </a:lnTo>
                    <a:cubicBezTo>
                      <a:pt x="101633" y="5471"/>
                      <a:pt x="103675" y="3044"/>
                      <a:pt x="10367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7" name="Google Shape;437;p40"/>
              <p:cNvSpPr/>
              <p:nvPr/>
            </p:nvSpPr>
            <p:spPr>
              <a:xfrm>
                <a:off x="7108657" y="3494097"/>
                <a:ext cx="1352764" cy="309032"/>
              </a:xfrm>
              <a:custGeom>
                <a:avLst/>
                <a:gdLst/>
                <a:ahLst/>
                <a:cxnLst/>
                <a:rect l="l" t="t" r="r" b="b"/>
                <a:pathLst>
                  <a:path w="104060" h="23772" extrusionOk="0">
                    <a:moveTo>
                      <a:pt x="103597" y="501"/>
                    </a:moveTo>
                    <a:cubicBezTo>
                      <a:pt x="103482" y="3275"/>
                      <a:pt x="101594" y="5510"/>
                      <a:pt x="99282" y="5510"/>
                    </a:cubicBezTo>
                    <a:lnTo>
                      <a:pt x="11558" y="5510"/>
                    </a:lnTo>
                    <a:cubicBezTo>
                      <a:pt x="10287" y="5510"/>
                      <a:pt x="9092" y="6049"/>
                      <a:pt x="8129" y="7012"/>
                    </a:cubicBezTo>
                    <a:cubicBezTo>
                      <a:pt x="6896" y="8245"/>
                      <a:pt x="6203" y="10056"/>
                      <a:pt x="6241" y="11982"/>
                    </a:cubicBezTo>
                    <a:cubicBezTo>
                      <a:pt x="6280" y="15450"/>
                      <a:pt x="8746" y="18262"/>
                      <a:pt x="11751" y="18262"/>
                    </a:cubicBezTo>
                    <a:lnTo>
                      <a:pt x="99282" y="18262"/>
                    </a:lnTo>
                    <a:cubicBezTo>
                      <a:pt x="101594" y="18262"/>
                      <a:pt x="103482" y="20496"/>
                      <a:pt x="103597" y="23270"/>
                    </a:cubicBezTo>
                    <a:lnTo>
                      <a:pt x="10210" y="23270"/>
                    </a:lnTo>
                    <a:cubicBezTo>
                      <a:pt x="5086" y="23270"/>
                      <a:pt x="771" y="18339"/>
                      <a:pt x="578" y="12290"/>
                    </a:cubicBezTo>
                    <a:cubicBezTo>
                      <a:pt x="501" y="8785"/>
                      <a:pt x="1695" y="5471"/>
                      <a:pt x="3930" y="3198"/>
                    </a:cubicBezTo>
                    <a:cubicBezTo>
                      <a:pt x="5586" y="1465"/>
                      <a:pt x="7744" y="501"/>
                      <a:pt x="9978" y="501"/>
                    </a:cubicBezTo>
                    <a:close/>
                    <a:moveTo>
                      <a:pt x="9978" y="1"/>
                    </a:moveTo>
                    <a:cubicBezTo>
                      <a:pt x="7628" y="1"/>
                      <a:pt x="5355" y="1002"/>
                      <a:pt x="3583" y="2851"/>
                    </a:cubicBezTo>
                    <a:cubicBezTo>
                      <a:pt x="1271" y="5202"/>
                      <a:pt x="0" y="8669"/>
                      <a:pt x="116" y="12290"/>
                    </a:cubicBezTo>
                    <a:cubicBezTo>
                      <a:pt x="308" y="18647"/>
                      <a:pt x="4816" y="23771"/>
                      <a:pt x="10210" y="23771"/>
                    </a:cubicBezTo>
                    <a:lnTo>
                      <a:pt x="104060" y="23771"/>
                    </a:lnTo>
                    <a:lnTo>
                      <a:pt x="104060" y="23502"/>
                    </a:lnTo>
                    <a:cubicBezTo>
                      <a:pt x="104060" y="20342"/>
                      <a:pt x="101941" y="17800"/>
                      <a:pt x="99282" y="17800"/>
                    </a:cubicBezTo>
                    <a:lnTo>
                      <a:pt x="11751" y="17800"/>
                    </a:lnTo>
                    <a:cubicBezTo>
                      <a:pt x="9015" y="17800"/>
                      <a:pt x="6781" y="15180"/>
                      <a:pt x="6704" y="11982"/>
                    </a:cubicBezTo>
                    <a:cubicBezTo>
                      <a:pt x="6704" y="10171"/>
                      <a:pt x="7320" y="8515"/>
                      <a:pt x="8476" y="7359"/>
                    </a:cubicBezTo>
                    <a:cubicBezTo>
                      <a:pt x="9323" y="6473"/>
                      <a:pt x="10441" y="6011"/>
                      <a:pt x="11558" y="6011"/>
                    </a:cubicBezTo>
                    <a:lnTo>
                      <a:pt x="99282" y="6011"/>
                    </a:lnTo>
                    <a:cubicBezTo>
                      <a:pt x="101941" y="6011"/>
                      <a:pt x="104060" y="3429"/>
                      <a:pt x="104060" y="270"/>
                    </a:cubicBezTo>
                    <a:lnTo>
                      <a:pt x="104060" y="39"/>
                    </a:lnTo>
                    <a:lnTo>
                      <a:pt x="103829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8" name="Google Shape;438;p40"/>
              <p:cNvSpPr/>
              <p:nvPr/>
            </p:nvSpPr>
            <p:spPr>
              <a:xfrm>
                <a:off x="7192290" y="3568719"/>
                <a:ext cx="1210039" cy="159781"/>
              </a:xfrm>
              <a:custGeom>
                <a:avLst/>
                <a:gdLst/>
                <a:ahLst/>
                <a:cxnLst/>
                <a:rect l="l" t="t" r="r" b="b"/>
                <a:pathLst>
                  <a:path w="93081" h="12291" extrusionOk="0">
                    <a:moveTo>
                      <a:pt x="5125" y="1"/>
                    </a:moveTo>
                    <a:cubicBezTo>
                      <a:pt x="2274" y="1"/>
                      <a:pt x="1" y="2813"/>
                      <a:pt x="39" y="6242"/>
                    </a:cubicBezTo>
                    <a:cubicBezTo>
                      <a:pt x="78" y="9632"/>
                      <a:pt x="2505" y="12291"/>
                      <a:pt x="5318" y="12291"/>
                    </a:cubicBezTo>
                    <a:lnTo>
                      <a:pt x="93081" y="12291"/>
                    </a:lnTo>
                    <a:lnTo>
                      <a:pt x="93081" y="39"/>
                    </a:lnTo>
                    <a:cubicBezTo>
                      <a:pt x="93081" y="39"/>
                      <a:pt x="93042" y="1"/>
                      <a:pt x="9304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9" name="Google Shape;439;p40"/>
              <p:cNvSpPr/>
              <p:nvPr/>
            </p:nvSpPr>
            <p:spPr>
              <a:xfrm>
                <a:off x="7189286" y="3565716"/>
                <a:ext cx="1216045" cy="165787"/>
              </a:xfrm>
              <a:custGeom>
                <a:avLst/>
                <a:gdLst/>
                <a:ahLst/>
                <a:cxnLst/>
                <a:rect l="l" t="t" r="r" b="b"/>
                <a:pathLst>
                  <a:path w="93543" h="12753" extrusionOk="0">
                    <a:moveTo>
                      <a:pt x="93042" y="502"/>
                    </a:moveTo>
                    <a:lnTo>
                      <a:pt x="93042" y="12291"/>
                    </a:lnTo>
                    <a:lnTo>
                      <a:pt x="5549" y="12291"/>
                    </a:lnTo>
                    <a:cubicBezTo>
                      <a:pt x="2813" y="12291"/>
                      <a:pt x="579" y="9671"/>
                      <a:pt x="502" y="6473"/>
                    </a:cubicBezTo>
                    <a:cubicBezTo>
                      <a:pt x="502" y="4662"/>
                      <a:pt x="1118" y="3006"/>
                      <a:pt x="2274" y="1850"/>
                    </a:cubicBezTo>
                    <a:cubicBezTo>
                      <a:pt x="3121" y="964"/>
                      <a:pt x="4239" y="502"/>
                      <a:pt x="5356" y="502"/>
                    </a:cubicBezTo>
                    <a:close/>
                    <a:moveTo>
                      <a:pt x="5356" y="1"/>
                    </a:moveTo>
                    <a:cubicBezTo>
                      <a:pt x="4085" y="1"/>
                      <a:pt x="2890" y="540"/>
                      <a:pt x="1927" y="1503"/>
                    </a:cubicBezTo>
                    <a:cubicBezTo>
                      <a:pt x="694" y="2736"/>
                      <a:pt x="1" y="4547"/>
                      <a:pt x="39" y="6473"/>
                    </a:cubicBezTo>
                    <a:cubicBezTo>
                      <a:pt x="78" y="9941"/>
                      <a:pt x="2544" y="12753"/>
                      <a:pt x="5549" y="12753"/>
                    </a:cubicBezTo>
                    <a:lnTo>
                      <a:pt x="93543" y="12753"/>
                    </a:lnTo>
                    <a:lnTo>
                      <a:pt x="93543" y="12522"/>
                    </a:lnTo>
                    <a:lnTo>
                      <a:pt x="93543" y="39"/>
                    </a:lnTo>
                    <a:lnTo>
                      <a:pt x="93273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0" name="Google Shape;440;p40"/>
              <p:cNvSpPr/>
              <p:nvPr/>
            </p:nvSpPr>
            <p:spPr>
              <a:xfrm>
                <a:off x="7264416" y="3595773"/>
                <a:ext cx="1128907" cy="106183"/>
              </a:xfrm>
              <a:custGeom>
                <a:avLst/>
                <a:gdLst/>
                <a:ahLst/>
                <a:cxnLst/>
                <a:rect l="l" t="t" r="r" b="b"/>
                <a:pathLst>
                  <a:path w="86840" h="8168" extrusionOk="0">
                    <a:moveTo>
                      <a:pt x="3430" y="0"/>
                    </a:moveTo>
                    <a:cubicBezTo>
                      <a:pt x="1542" y="0"/>
                      <a:pt x="1" y="1850"/>
                      <a:pt x="39" y="4123"/>
                    </a:cubicBezTo>
                    <a:cubicBezTo>
                      <a:pt x="78" y="6396"/>
                      <a:pt x="1696" y="8168"/>
                      <a:pt x="3545" y="8168"/>
                    </a:cubicBezTo>
                    <a:lnTo>
                      <a:pt x="86839" y="8168"/>
                    </a:lnTo>
                    <a:cubicBezTo>
                      <a:pt x="86839" y="8168"/>
                      <a:pt x="86839" y="8129"/>
                      <a:pt x="86839" y="8129"/>
                    </a:cubicBezTo>
                    <a:cubicBezTo>
                      <a:pt x="86839" y="8129"/>
                      <a:pt x="86839" y="0"/>
                      <a:pt x="8683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1" name="Google Shape;441;p40"/>
              <p:cNvSpPr/>
              <p:nvPr/>
            </p:nvSpPr>
            <p:spPr>
              <a:xfrm>
                <a:off x="7628528" y="3671904"/>
                <a:ext cx="705198" cy="6019"/>
              </a:xfrm>
              <a:custGeom>
                <a:avLst/>
                <a:gdLst/>
                <a:ahLst/>
                <a:cxnLst/>
                <a:rect l="l" t="t" r="r" b="b"/>
                <a:pathLst>
                  <a:path w="54246" h="463" extrusionOk="0">
                    <a:moveTo>
                      <a:pt x="231" y="0"/>
                    </a:moveTo>
                    <a:cubicBezTo>
                      <a:pt x="77" y="0"/>
                      <a:pt x="0" y="77"/>
                      <a:pt x="0" y="231"/>
                    </a:cubicBezTo>
                    <a:cubicBezTo>
                      <a:pt x="0" y="347"/>
                      <a:pt x="77" y="463"/>
                      <a:pt x="231" y="463"/>
                    </a:cubicBezTo>
                    <a:lnTo>
                      <a:pt x="54014" y="463"/>
                    </a:lnTo>
                    <a:cubicBezTo>
                      <a:pt x="54130" y="463"/>
                      <a:pt x="54245" y="347"/>
                      <a:pt x="54245" y="231"/>
                    </a:cubicBezTo>
                    <a:cubicBezTo>
                      <a:pt x="54245" y="77"/>
                      <a:pt x="54130" y="0"/>
                      <a:pt x="5401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2" name="Google Shape;442;p40"/>
              <p:cNvSpPr/>
              <p:nvPr/>
            </p:nvSpPr>
            <p:spPr>
              <a:xfrm>
                <a:off x="7914019" y="3609294"/>
                <a:ext cx="423215" cy="6526"/>
              </a:xfrm>
              <a:custGeom>
                <a:avLst/>
                <a:gdLst/>
                <a:ahLst/>
                <a:cxnLst/>
                <a:rect l="l" t="t" r="r" b="b"/>
                <a:pathLst>
                  <a:path w="32555" h="502" extrusionOk="0">
                    <a:moveTo>
                      <a:pt x="231" y="1"/>
                    </a:moveTo>
                    <a:cubicBezTo>
                      <a:pt x="116" y="1"/>
                      <a:pt x="0" y="116"/>
                      <a:pt x="0" y="270"/>
                    </a:cubicBezTo>
                    <a:cubicBezTo>
                      <a:pt x="0" y="386"/>
                      <a:pt x="116" y="501"/>
                      <a:pt x="231" y="501"/>
                    </a:cubicBezTo>
                    <a:lnTo>
                      <a:pt x="32324" y="501"/>
                    </a:lnTo>
                    <a:cubicBezTo>
                      <a:pt x="32478" y="501"/>
                      <a:pt x="32555" y="386"/>
                      <a:pt x="32555" y="270"/>
                    </a:cubicBezTo>
                    <a:cubicBezTo>
                      <a:pt x="32555" y="116"/>
                      <a:pt x="32478" y="1"/>
                      <a:pt x="3232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3" name="Google Shape;443;p40"/>
              <p:cNvSpPr/>
              <p:nvPr/>
            </p:nvSpPr>
            <p:spPr>
              <a:xfrm>
                <a:off x="7460763" y="3570734"/>
                <a:ext cx="88659" cy="202850"/>
              </a:xfrm>
              <a:custGeom>
                <a:avLst/>
                <a:gdLst/>
                <a:ahLst/>
                <a:cxnLst/>
                <a:rect l="l" t="t" r="r" b="b"/>
                <a:pathLst>
                  <a:path w="6820" h="15604" extrusionOk="0">
                    <a:moveTo>
                      <a:pt x="6819" y="0"/>
                    </a:moveTo>
                    <a:lnTo>
                      <a:pt x="0" y="39"/>
                    </a:lnTo>
                    <a:lnTo>
                      <a:pt x="0" y="15411"/>
                    </a:lnTo>
                    <a:lnTo>
                      <a:pt x="3313" y="12097"/>
                    </a:lnTo>
                    <a:lnTo>
                      <a:pt x="6819" y="15603"/>
                    </a:lnTo>
                    <a:lnTo>
                      <a:pt x="6819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4" name="Google Shape;444;p40"/>
              <p:cNvSpPr/>
              <p:nvPr/>
            </p:nvSpPr>
            <p:spPr>
              <a:xfrm>
                <a:off x="7457747" y="3567718"/>
                <a:ext cx="94678" cy="208869"/>
              </a:xfrm>
              <a:custGeom>
                <a:avLst/>
                <a:gdLst/>
                <a:ahLst/>
                <a:cxnLst/>
                <a:rect l="l" t="t" r="r" b="b"/>
                <a:pathLst>
                  <a:path w="7283" h="16067" extrusionOk="0">
                    <a:moveTo>
                      <a:pt x="6782" y="502"/>
                    </a:moveTo>
                    <a:lnTo>
                      <a:pt x="6782" y="15257"/>
                    </a:lnTo>
                    <a:lnTo>
                      <a:pt x="3738" y="12175"/>
                    </a:lnTo>
                    <a:cubicBezTo>
                      <a:pt x="3680" y="12117"/>
                      <a:pt x="3613" y="12088"/>
                      <a:pt x="3550" y="12088"/>
                    </a:cubicBezTo>
                    <a:cubicBezTo>
                      <a:pt x="3488" y="12088"/>
                      <a:pt x="3430" y="12117"/>
                      <a:pt x="3391" y="12175"/>
                    </a:cubicBezTo>
                    <a:lnTo>
                      <a:pt x="463" y="15065"/>
                    </a:lnTo>
                    <a:lnTo>
                      <a:pt x="463" y="502"/>
                    </a:lnTo>
                    <a:close/>
                    <a:moveTo>
                      <a:pt x="7051" y="1"/>
                    </a:moveTo>
                    <a:lnTo>
                      <a:pt x="232" y="39"/>
                    </a:lnTo>
                    <a:cubicBezTo>
                      <a:pt x="117" y="39"/>
                      <a:pt x="1" y="155"/>
                      <a:pt x="1" y="271"/>
                    </a:cubicBezTo>
                    <a:lnTo>
                      <a:pt x="1" y="15643"/>
                    </a:lnTo>
                    <a:cubicBezTo>
                      <a:pt x="1" y="15758"/>
                      <a:pt x="39" y="15835"/>
                      <a:pt x="155" y="15874"/>
                    </a:cubicBezTo>
                    <a:cubicBezTo>
                      <a:pt x="187" y="15890"/>
                      <a:pt x="225" y="15899"/>
                      <a:pt x="262" y="15899"/>
                    </a:cubicBezTo>
                    <a:cubicBezTo>
                      <a:pt x="315" y="15899"/>
                      <a:pt x="364" y="15880"/>
                      <a:pt x="386" y="15835"/>
                    </a:cubicBezTo>
                    <a:lnTo>
                      <a:pt x="3545" y="12676"/>
                    </a:lnTo>
                    <a:lnTo>
                      <a:pt x="6859" y="15989"/>
                    </a:lnTo>
                    <a:cubicBezTo>
                      <a:pt x="6897" y="16028"/>
                      <a:pt x="6974" y="16066"/>
                      <a:pt x="7051" y="16066"/>
                    </a:cubicBezTo>
                    <a:lnTo>
                      <a:pt x="7128" y="16066"/>
                    </a:lnTo>
                    <a:cubicBezTo>
                      <a:pt x="7205" y="16028"/>
                      <a:pt x="7282" y="15912"/>
                      <a:pt x="7282" y="15835"/>
                    </a:cubicBezTo>
                    <a:lnTo>
                      <a:pt x="7282" y="232"/>
                    </a:lnTo>
                    <a:cubicBezTo>
                      <a:pt x="7282" y="194"/>
                      <a:pt x="7244" y="116"/>
                      <a:pt x="7205" y="78"/>
                    </a:cubicBezTo>
                    <a:cubicBezTo>
                      <a:pt x="7167" y="39"/>
                      <a:pt x="7090" y="1"/>
                      <a:pt x="705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5" name="Google Shape;445;p40"/>
              <p:cNvSpPr/>
              <p:nvPr/>
            </p:nvSpPr>
            <p:spPr>
              <a:xfrm>
                <a:off x="7570942" y="2683777"/>
                <a:ext cx="252938" cy="242941"/>
              </a:xfrm>
              <a:custGeom>
                <a:avLst/>
                <a:gdLst/>
                <a:ahLst/>
                <a:cxnLst/>
                <a:rect l="l" t="t" r="r" b="b"/>
                <a:pathLst>
                  <a:path w="19457" h="18688" extrusionOk="0">
                    <a:moveTo>
                      <a:pt x="9573" y="1"/>
                    </a:moveTo>
                    <a:cubicBezTo>
                      <a:pt x="8492" y="1"/>
                      <a:pt x="7401" y="476"/>
                      <a:pt x="6627" y="1382"/>
                    </a:cubicBezTo>
                    <a:lnTo>
                      <a:pt x="1349" y="7623"/>
                    </a:lnTo>
                    <a:cubicBezTo>
                      <a:pt x="1" y="9241"/>
                      <a:pt x="155" y="11553"/>
                      <a:pt x="1696" y="12863"/>
                    </a:cubicBezTo>
                    <a:lnTo>
                      <a:pt x="7668" y="17871"/>
                    </a:lnTo>
                    <a:cubicBezTo>
                      <a:pt x="8314" y="18418"/>
                      <a:pt x="9117" y="18687"/>
                      <a:pt x="9930" y="18687"/>
                    </a:cubicBezTo>
                    <a:cubicBezTo>
                      <a:pt x="11007" y="18687"/>
                      <a:pt x="12100" y="18215"/>
                      <a:pt x="12869" y="17293"/>
                    </a:cubicBezTo>
                    <a:lnTo>
                      <a:pt x="18108" y="11052"/>
                    </a:lnTo>
                    <a:cubicBezTo>
                      <a:pt x="19457" y="9473"/>
                      <a:pt x="19303" y="7123"/>
                      <a:pt x="17800" y="5851"/>
                    </a:cubicBezTo>
                    <a:lnTo>
                      <a:pt x="11828" y="804"/>
                    </a:lnTo>
                    <a:cubicBezTo>
                      <a:pt x="11172" y="263"/>
                      <a:pt x="10375" y="1"/>
                      <a:pt x="957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6" name="Google Shape;446;p40"/>
              <p:cNvSpPr/>
              <p:nvPr/>
            </p:nvSpPr>
            <p:spPr>
              <a:xfrm>
                <a:off x="7567445" y="2680396"/>
                <a:ext cx="259945" cy="249740"/>
              </a:xfrm>
              <a:custGeom>
                <a:avLst/>
                <a:gdLst/>
                <a:ahLst/>
                <a:cxnLst/>
                <a:rect l="l" t="t" r="r" b="b"/>
                <a:pathLst>
                  <a:path w="19996" h="19211" extrusionOk="0">
                    <a:moveTo>
                      <a:pt x="9824" y="486"/>
                    </a:moveTo>
                    <a:cubicBezTo>
                      <a:pt x="10595" y="486"/>
                      <a:pt x="11327" y="756"/>
                      <a:pt x="11943" y="1257"/>
                    </a:cubicBezTo>
                    <a:lnTo>
                      <a:pt x="17876" y="6265"/>
                    </a:lnTo>
                    <a:cubicBezTo>
                      <a:pt x="19302" y="7460"/>
                      <a:pt x="19456" y="9656"/>
                      <a:pt x="18185" y="11158"/>
                    </a:cubicBezTo>
                    <a:lnTo>
                      <a:pt x="12945" y="17399"/>
                    </a:lnTo>
                    <a:cubicBezTo>
                      <a:pt x="12329" y="18131"/>
                      <a:pt x="11481" y="18594"/>
                      <a:pt x="10556" y="18671"/>
                    </a:cubicBezTo>
                    <a:cubicBezTo>
                      <a:pt x="10416" y="18688"/>
                      <a:pt x="10277" y="18697"/>
                      <a:pt x="10140" y="18697"/>
                    </a:cubicBezTo>
                    <a:cubicBezTo>
                      <a:pt x="9377" y="18697"/>
                      <a:pt x="8679" y="18429"/>
                      <a:pt x="8091" y="17939"/>
                    </a:cubicBezTo>
                    <a:lnTo>
                      <a:pt x="2119" y="12930"/>
                    </a:lnTo>
                    <a:cubicBezTo>
                      <a:pt x="694" y="11736"/>
                      <a:pt x="540" y="9540"/>
                      <a:pt x="1811" y="8037"/>
                    </a:cubicBezTo>
                    <a:lnTo>
                      <a:pt x="7089" y="1796"/>
                    </a:lnTo>
                    <a:cubicBezTo>
                      <a:pt x="7667" y="1064"/>
                      <a:pt x="8515" y="640"/>
                      <a:pt x="9439" y="525"/>
                    </a:cubicBezTo>
                    <a:cubicBezTo>
                      <a:pt x="9555" y="525"/>
                      <a:pt x="9709" y="486"/>
                      <a:pt x="9824" y="486"/>
                    </a:cubicBezTo>
                    <a:close/>
                    <a:moveTo>
                      <a:pt x="9826" y="0"/>
                    </a:moveTo>
                    <a:cubicBezTo>
                      <a:pt x="9685" y="0"/>
                      <a:pt x="9543" y="8"/>
                      <a:pt x="9401" y="24"/>
                    </a:cubicBezTo>
                    <a:cubicBezTo>
                      <a:pt x="8360" y="140"/>
                      <a:pt x="7397" y="679"/>
                      <a:pt x="6704" y="1488"/>
                    </a:cubicBezTo>
                    <a:lnTo>
                      <a:pt x="1464" y="7729"/>
                    </a:lnTo>
                    <a:cubicBezTo>
                      <a:pt x="0" y="9424"/>
                      <a:pt x="193" y="11929"/>
                      <a:pt x="1811" y="13316"/>
                    </a:cubicBezTo>
                    <a:lnTo>
                      <a:pt x="7783" y="18324"/>
                    </a:lnTo>
                    <a:cubicBezTo>
                      <a:pt x="8437" y="18902"/>
                      <a:pt x="9285" y="19210"/>
                      <a:pt x="10171" y="19210"/>
                    </a:cubicBezTo>
                    <a:cubicBezTo>
                      <a:pt x="10325" y="19210"/>
                      <a:pt x="10479" y="19172"/>
                      <a:pt x="10633" y="19172"/>
                    </a:cubicBezTo>
                    <a:cubicBezTo>
                      <a:pt x="11674" y="19056"/>
                      <a:pt x="12637" y="18555"/>
                      <a:pt x="13292" y="17708"/>
                    </a:cubicBezTo>
                    <a:lnTo>
                      <a:pt x="18570" y="11466"/>
                    </a:lnTo>
                    <a:cubicBezTo>
                      <a:pt x="19995" y="9771"/>
                      <a:pt x="19841" y="7267"/>
                      <a:pt x="18223" y="5919"/>
                    </a:cubicBezTo>
                    <a:lnTo>
                      <a:pt x="12252" y="910"/>
                    </a:lnTo>
                    <a:cubicBezTo>
                      <a:pt x="11554" y="312"/>
                      <a:pt x="10712" y="0"/>
                      <a:pt x="98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" name="Google Shape;447;p40"/>
              <p:cNvSpPr/>
              <p:nvPr/>
            </p:nvSpPr>
            <p:spPr>
              <a:xfrm>
                <a:off x="6920332" y="2739809"/>
                <a:ext cx="854935" cy="964108"/>
              </a:xfrm>
              <a:custGeom>
                <a:avLst/>
                <a:gdLst/>
                <a:ahLst/>
                <a:cxnLst/>
                <a:rect l="l" t="t" r="r" b="b"/>
                <a:pathLst>
                  <a:path w="65765" h="74163" extrusionOk="0">
                    <a:moveTo>
                      <a:pt x="54245" y="0"/>
                    </a:moveTo>
                    <a:lnTo>
                      <a:pt x="0" y="64493"/>
                    </a:lnTo>
                    <a:lnTo>
                      <a:pt x="11481" y="74163"/>
                    </a:lnTo>
                    <a:lnTo>
                      <a:pt x="65765" y="9670"/>
                    </a:lnTo>
                    <a:lnTo>
                      <a:pt x="54245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8" name="Google Shape;448;p40"/>
              <p:cNvSpPr/>
              <p:nvPr/>
            </p:nvSpPr>
            <p:spPr>
              <a:xfrm>
                <a:off x="6916822" y="2736597"/>
                <a:ext cx="861448" cy="970335"/>
              </a:xfrm>
              <a:custGeom>
                <a:avLst/>
                <a:gdLst/>
                <a:ahLst/>
                <a:cxnLst/>
                <a:rect l="l" t="t" r="r" b="b"/>
                <a:pathLst>
                  <a:path w="66266" h="74642" extrusionOk="0">
                    <a:moveTo>
                      <a:pt x="54554" y="555"/>
                    </a:moveTo>
                    <a:lnTo>
                      <a:pt x="65688" y="9917"/>
                    </a:lnTo>
                    <a:lnTo>
                      <a:pt x="11712" y="74063"/>
                    </a:lnTo>
                    <a:lnTo>
                      <a:pt x="617" y="64701"/>
                    </a:lnTo>
                    <a:lnTo>
                      <a:pt x="54554" y="555"/>
                    </a:lnTo>
                    <a:close/>
                    <a:moveTo>
                      <a:pt x="54501" y="1"/>
                    </a:moveTo>
                    <a:cubicBezTo>
                      <a:pt x="54431" y="1"/>
                      <a:pt x="54365" y="29"/>
                      <a:pt x="54323" y="93"/>
                    </a:cubicBezTo>
                    <a:lnTo>
                      <a:pt x="78" y="64586"/>
                    </a:lnTo>
                    <a:cubicBezTo>
                      <a:pt x="39" y="64624"/>
                      <a:pt x="0" y="64701"/>
                      <a:pt x="39" y="64778"/>
                    </a:cubicBezTo>
                    <a:cubicBezTo>
                      <a:pt x="39" y="64817"/>
                      <a:pt x="78" y="64894"/>
                      <a:pt x="116" y="64933"/>
                    </a:cubicBezTo>
                    <a:lnTo>
                      <a:pt x="11597" y="74603"/>
                    </a:lnTo>
                    <a:cubicBezTo>
                      <a:pt x="11635" y="74641"/>
                      <a:pt x="11712" y="74641"/>
                      <a:pt x="11751" y="74641"/>
                    </a:cubicBezTo>
                    <a:cubicBezTo>
                      <a:pt x="11828" y="74641"/>
                      <a:pt x="11905" y="74603"/>
                      <a:pt x="11944" y="74564"/>
                    </a:cubicBezTo>
                    <a:lnTo>
                      <a:pt x="66189" y="10071"/>
                    </a:lnTo>
                    <a:cubicBezTo>
                      <a:pt x="66227" y="9994"/>
                      <a:pt x="66266" y="9956"/>
                      <a:pt x="66266" y="9879"/>
                    </a:cubicBezTo>
                    <a:cubicBezTo>
                      <a:pt x="66227" y="9802"/>
                      <a:pt x="66227" y="9763"/>
                      <a:pt x="66150" y="9725"/>
                    </a:cubicBezTo>
                    <a:lnTo>
                      <a:pt x="54669" y="55"/>
                    </a:lnTo>
                    <a:cubicBezTo>
                      <a:pt x="54617" y="20"/>
                      <a:pt x="54558" y="1"/>
                      <a:pt x="545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9" name="Google Shape;449;p40"/>
              <p:cNvSpPr/>
              <p:nvPr/>
            </p:nvSpPr>
            <p:spPr>
              <a:xfrm>
                <a:off x="6942862" y="2758841"/>
                <a:ext cx="809865" cy="926057"/>
              </a:xfrm>
              <a:custGeom>
                <a:avLst/>
                <a:gdLst/>
                <a:ahLst/>
                <a:cxnLst/>
                <a:rect l="l" t="t" r="r" b="b"/>
                <a:pathLst>
                  <a:path w="62298" h="71236" extrusionOk="0">
                    <a:moveTo>
                      <a:pt x="54284" y="0"/>
                    </a:moveTo>
                    <a:lnTo>
                      <a:pt x="1" y="64493"/>
                    </a:lnTo>
                    <a:lnTo>
                      <a:pt x="8014" y="71235"/>
                    </a:lnTo>
                    <a:lnTo>
                      <a:pt x="62298" y="6742"/>
                    </a:lnTo>
                    <a:lnTo>
                      <a:pt x="54284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0" name="Google Shape;450;p40"/>
              <p:cNvSpPr/>
              <p:nvPr/>
            </p:nvSpPr>
            <p:spPr>
              <a:xfrm>
                <a:off x="6956890" y="2770165"/>
                <a:ext cx="778314" cy="900708"/>
              </a:xfrm>
              <a:custGeom>
                <a:avLst/>
                <a:gdLst/>
                <a:ahLst/>
                <a:cxnLst/>
                <a:rect l="l" t="t" r="r" b="b"/>
                <a:pathLst>
                  <a:path w="59871" h="69286" extrusionOk="0">
                    <a:moveTo>
                      <a:pt x="54554" y="593"/>
                    </a:moveTo>
                    <a:lnTo>
                      <a:pt x="59293" y="4561"/>
                    </a:lnTo>
                    <a:lnTo>
                      <a:pt x="5356" y="68707"/>
                    </a:lnTo>
                    <a:lnTo>
                      <a:pt x="578" y="64701"/>
                    </a:lnTo>
                    <a:lnTo>
                      <a:pt x="54554" y="593"/>
                    </a:lnTo>
                    <a:close/>
                    <a:moveTo>
                      <a:pt x="54501" y="0"/>
                    </a:moveTo>
                    <a:cubicBezTo>
                      <a:pt x="54431" y="0"/>
                      <a:pt x="54365" y="29"/>
                      <a:pt x="54323" y="92"/>
                    </a:cubicBezTo>
                    <a:lnTo>
                      <a:pt x="78" y="64585"/>
                    </a:lnTo>
                    <a:cubicBezTo>
                      <a:pt x="39" y="64624"/>
                      <a:pt x="1" y="64701"/>
                      <a:pt x="1" y="64778"/>
                    </a:cubicBezTo>
                    <a:cubicBezTo>
                      <a:pt x="39" y="64816"/>
                      <a:pt x="39" y="64893"/>
                      <a:pt x="116" y="64932"/>
                    </a:cubicBezTo>
                    <a:lnTo>
                      <a:pt x="5202" y="69247"/>
                    </a:lnTo>
                    <a:cubicBezTo>
                      <a:pt x="5240" y="69285"/>
                      <a:pt x="5317" y="69285"/>
                      <a:pt x="5356" y="69285"/>
                    </a:cubicBezTo>
                    <a:cubicBezTo>
                      <a:pt x="5433" y="69285"/>
                      <a:pt x="5510" y="69247"/>
                      <a:pt x="5548" y="69208"/>
                    </a:cubicBezTo>
                    <a:lnTo>
                      <a:pt x="59793" y="4677"/>
                    </a:lnTo>
                    <a:cubicBezTo>
                      <a:pt x="59832" y="4638"/>
                      <a:pt x="59871" y="4600"/>
                      <a:pt x="59871" y="4523"/>
                    </a:cubicBezTo>
                    <a:cubicBezTo>
                      <a:pt x="59871" y="4446"/>
                      <a:pt x="59832" y="4407"/>
                      <a:pt x="59793" y="4369"/>
                    </a:cubicBezTo>
                    <a:lnTo>
                      <a:pt x="54669" y="54"/>
                    </a:lnTo>
                    <a:cubicBezTo>
                      <a:pt x="54618" y="19"/>
                      <a:pt x="54558" y="0"/>
                      <a:pt x="5450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1" name="Google Shape;451;p40"/>
              <p:cNvSpPr/>
              <p:nvPr/>
            </p:nvSpPr>
            <p:spPr>
              <a:xfrm>
                <a:off x="7591990" y="2739809"/>
                <a:ext cx="183311" cy="165787"/>
              </a:xfrm>
              <a:custGeom>
                <a:avLst/>
                <a:gdLst/>
                <a:ahLst/>
                <a:cxnLst/>
                <a:rect l="l" t="t" r="r" b="b"/>
                <a:pathLst>
                  <a:path w="14101" h="12753" extrusionOk="0">
                    <a:moveTo>
                      <a:pt x="2581" y="0"/>
                    </a:moveTo>
                    <a:lnTo>
                      <a:pt x="0" y="3082"/>
                    </a:lnTo>
                    <a:lnTo>
                      <a:pt x="11481" y="12752"/>
                    </a:lnTo>
                    <a:lnTo>
                      <a:pt x="14101" y="9670"/>
                    </a:lnTo>
                    <a:lnTo>
                      <a:pt x="258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2" name="Google Shape;452;p40"/>
              <p:cNvSpPr/>
              <p:nvPr/>
            </p:nvSpPr>
            <p:spPr>
              <a:xfrm>
                <a:off x="7588479" y="2736298"/>
                <a:ext cx="189824" cy="172300"/>
              </a:xfrm>
              <a:custGeom>
                <a:avLst/>
                <a:gdLst/>
                <a:ahLst/>
                <a:cxnLst/>
                <a:rect l="l" t="t" r="r" b="b"/>
                <a:pathLst>
                  <a:path w="14602" h="13254" extrusionOk="0">
                    <a:moveTo>
                      <a:pt x="2890" y="578"/>
                    </a:moveTo>
                    <a:lnTo>
                      <a:pt x="14024" y="9940"/>
                    </a:lnTo>
                    <a:lnTo>
                      <a:pt x="11712" y="12676"/>
                    </a:lnTo>
                    <a:lnTo>
                      <a:pt x="617" y="3314"/>
                    </a:lnTo>
                    <a:lnTo>
                      <a:pt x="2890" y="578"/>
                    </a:lnTo>
                    <a:close/>
                    <a:moveTo>
                      <a:pt x="2813" y="0"/>
                    </a:moveTo>
                    <a:cubicBezTo>
                      <a:pt x="2774" y="39"/>
                      <a:pt x="2697" y="39"/>
                      <a:pt x="2659" y="116"/>
                    </a:cubicBezTo>
                    <a:lnTo>
                      <a:pt x="77" y="3198"/>
                    </a:lnTo>
                    <a:cubicBezTo>
                      <a:pt x="0" y="3275"/>
                      <a:pt x="0" y="3429"/>
                      <a:pt x="116" y="3545"/>
                    </a:cubicBezTo>
                    <a:lnTo>
                      <a:pt x="11597" y="13176"/>
                    </a:lnTo>
                    <a:cubicBezTo>
                      <a:pt x="11635" y="13215"/>
                      <a:pt x="11712" y="13253"/>
                      <a:pt x="11751" y="13253"/>
                    </a:cubicBezTo>
                    <a:lnTo>
                      <a:pt x="11789" y="13253"/>
                    </a:lnTo>
                    <a:cubicBezTo>
                      <a:pt x="11828" y="13253"/>
                      <a:pt x="11905" y="13215"/>
                      <a:pt x="11943" y="13176"/>
                    </a:cubicBezTo>
                    <a:lnTo>
                      <a:pt x="14525" y="10094"/>
                    </a:lnTo>
                    <a:cubicBezTo>
                      <a:pt x="14563" y="10017"/>
                      <a:pt x="14602" y="9979"/>
                      <a:pt x="14602" y="9902"/>
                    </a:cubicBezTo>
                    <a:cubicBezTo>
                      <a:pt x="14563" y="9825"/>
                      <a:pt x="14563" y="9786"/>
                      <a:pt x="14486" y="9748"/>
                    </a:cubicBezTo>
                    <a:lnTo>
                      <a:pt x="3005" y="78"/>
                    </a:lnTo>
                    <a:cubicBezTo>
                      <a:pt x="2967" y="39"/>
                      <a:pt x="2890" y="0"/>
                      <a:pt x="281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3" name="Google Shape;453;p40"/>
              <p:cNvSpPr/>
              <p:nvPr/>
            </p:nvSpPr>
            <p:spPr>
              <a:xfrm>
                <a:off x="7573958" y="2803719"/>
                <a:ext cx="144246" cy="121913"/>
              </a:xfrm>
              <a:custGeom>
                <a:avLst/>
                <a:gdLst/>
                <a:ahLst/>
                <a:cxnLst/>
                <a:rect l="l" t="t" r="r" b="b"/>
                <a:pathLst>
                  <a:path w="11096" h="9378" extrusionOk="0">
                    <a:moveTo>
                      <a:pt x="284" y="0"/>
                    </a:moveTo>
                    <a:cubicBezTo>
                      <a:pt x="216" y="0"/>
                      <a:pt x="141" y="29"/>
                      <a:pt x="77" y="93"/>
                    </a:cubicBezTo>
                    <a:cubicBezTo>
                      <a:pt x="0" y="170"/>
                      <a:pt x="39" y="324"/>
                      <a:pt x="116" y="401"/>
                    </a:cubicBezTo>
                    <a:lnTo>
                      <a:pt x="10672" y="9300"/>
                    </a:lnTo>
                    <a:cubicBezTo>
                      <a:pt x="10710" y="9339"/>
                      <a:pt x="10749" y="9377"/>
                      <a:pt x="10826" y="9377"/>
                    </a:cubicBezTo>
                    <a:cubicBezTo>
                      <a:pt x="10864" y="9377"/>
                      <a:pt x="10942" y="9339"/>
                      <a:pt x="10980" y="9300"/>
                    </a:cubicBezTo>
                    <a:cubicBezTo>
                      <a:pt x="11096" y="9185"/>
                      <a:pt x="11057" y="9031"/>
                      <a:pt x="10980" y="8954"/>
                    </a:cubicBezTo>
                    <a:lnTo>
                      <a:pt x="424" y="54"/>
                    </a:lnTo>
                    <a:cubicBezTo>
                      <a:pt x="389" y="19"/>
                      <a:pt x="339" y="0"/>
                      <a:pt x="28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4" name="Google Shape;454;p40"/>
              <p:cNvSpPr/>
              <p:nvPr/>
            </p:nvSpPr>
            <p:spPr>
              <a:xfrm>
                <a:off x="6851300" y="3579237"/>
                <a:ext cx="219359" cy="224845"/>
              </a:xfrm>
              <a:custGeom>
                <a:avLst/>
                <a:gdLst/>
                <a:ahLst/>
                <a:cxnLst/>
                <a:rect l="l" t="t" r="r" b="b"/>
                <a:pathLst>
                  <a:path w="16874" h="17296" extrusionOk="0">
                    <a:moveTo>
                      <a:pt x="5426" y="1"/>
                    </a:moveTo>
                    <a:cubicBezTo>
                      <a:pt x="5349" y="40"/>
                      <a:pt x="5310" y="40"/>
                      <a:pt x="5272" y="40"/>
                    </a:cubicBezTo>
                    <a:lnTo>
                      <a:pt x="340" y="15257"/>
                    </a:lnTo>
                    <a:cubicBezTo>
                      <a:pt x="1" y="16338"/>
                      <a:pt x="824" y="17295"/>
                      <a:pt x="1799" y="17295"/>
                    </a:cubicBezTo>
                    <a:cubicBezTo>
                      <a:pt x="2041" y="17295"/>
                      <a:pt x="2292" y="17237"/>
                      <a:pt x="2536" y="17107"/>
                    </a:cubicBezTo>
                    <a:lnTo>
                      <a:pt x="16637" y="9671"/>
                    </a:lnTo>
                    <a:cubicBezTo>
                      <a:pt x="16666" y="9675"/>
                      <a:pt x="16691" y="9677"/>
                      <a:pt x="16711" y="9677"/>
                    </a:cubicBezTo>
                    <a:cubicBezTo>
                      <a:pt x="16874" y="9677"/>
                      <a:pt x="16744" y="9551"/>
                      <a:pt x="16675" y="9517"/>
                    </a:cubicBezTo>
                    <a:lnTo>
                      <a:pt x="5426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5" name="Google Shape;455;p40"/>
              <p:cNvSpPr/>
              <p:nvPr/>
            </p:nvSpPr>
            <p:spPr>
              <a:xfrm>
                <a:off x="6849701" y="3576234"/>
                <a:ext cx="223896" cy="230903"/>
              </a:xfrm>
              <a:custGeom>
                <a:avLst/>
                <a:gdLst/>
                <a:ahLst/>
                <a:cxnLst/>
                <a:rect l="l" t="t" r="r" b="b"/>
                <a:pathLst>
                  <a:path w="17223" h="17762" extrusionOk="0">
                    <a:moveTo>
                      <a:pt x="5549" y="579"/>
                    </a:moveTo>
                    <a:lnTo>
                      <a:pt x="16490" y="9786"/>
                    </a:lnTo>
                    <a:lnTo>
                      <a:pt x="2544" y="17145"/>
                    </a:lnTo>
                    <a:cubicBezTo>
                      <a:pt x="2334" y="17257"/>
                      <a:pt x="2128" y="17303"/>
                      <a:pt x="1936" y="17303"/>
                    </a:cubicBezTo>
                    <a:cubicBezTo>
                      <a:pt x="1599" y="17303"/>
                      <a:pt x="1300" y="17162"/>
                      <a:pt x="1080" y="16991"/>
                    </a:cubicBezTo>
                    <a:cubicBezTo>
                      <a:pt x="771" y="16683"/>
                      <a:pt x="502" y="16182"/>
                      <a:pt x="694" y="15565"/>
                    </a:cubicBezTo>
                    <a:lnTo>
                      <a:pt x="5549" y="579"/>
                    </a:lnTo>
                    <a:close/>
                    <a:moveTo>
                      <a:pt x="5472" y="1"/>
                    </a:moveTo>
                    <a:lnTo>
                      <a:pt x="5318" y="39"/>
                    </a:lnTo>
                    <a:cubicBezTo>
                      <a:pt x="5241" y="78"/>
                      <a:pt x="5163" y="155"/>
                      <a:pt x="5163" y="232"/>
                    </a:cubicBezTo>
                    <a:lnTo>
                      <a:pt x="232" y="15411"/>
                    </a:lnTo>
                    <a:cubicBezTo>
                      <a:pt x="1" y="16105"/>
                      <a:pt x="194" y="16875"/>
                      <a:pt x="771" y="17338"/>
                    </a:cubicBezTo>
                    <a:cubicBezTo>
                      <a:pt x="1118" y="17646"/>
                      <a:pt x="1542" y="17761"/>
                      <a:pt x="1927" y="17761"/>
                    </a:cubicBezTo>
                    <a:cubicBezTo>
                      <a:pt x="2235" y="17761"/>
                      <a:pt x="2505" y="17684"/>
                      <a:pt x="2775" y="17569"/>
                    </a:cubicBezTo>
                    <a:lnTo>
                      <a:pt x="16837" y="10133"/>
                    </a:lnTo>
                    <a:cubicBezTo>
                      <a:pt x="16991" y="10133"/>
                      <a:pt x="17107" y="10095"/>
                      <a:pt x="17145" y="9979"/>
                    </a:cubicBezTo>
                    <a:cubicBezTo>
                      <a:pt x="17222" y="9748"/>
                      <a:pt x="17030" y="9594"/>
                      <a:pt x="16953" y="9555"/>
                    </a:cubicBezTo>
                    <a:lnTo>
                      <a:pt x="5703" y="78"/>
                    </a:lnTo>
                    <a:cubicBezTo>
                      <a:pt x="5626" y="1"/>
                      <a:pt x="5549" y="1"/>
                      <a:pt x="547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6" name="Google Shape;456;p40"/>
              <p:cNvSpPr/>
              <p:nvPr/>
            </p:nvSpPr>
            <p:spPr>
              <a:xfrm>
                <a:off x="6850702" y="3737518"/>
                <a:ext cx="72279" cy="68444"/>
              </a:xfrm>
              <a:custGeom>
                <a:avLst/>
                <a:gdLst/>
                <a:ahLst/>
                <a:cxnLst/>
                <a:rect l="l" t="t" r="r" b="b"/>
                <a:pathLst>
                  <a:path w="5560" h="5265" extrusionOk="0">
                    <a:moveTo>
                      <a:pt x="1388" y="0"/>
                    </a:moveTo>
                    <a:lnTo>
                      <a:pt x="309" y="3391"/>
                    </a:lnTo>
                    <a:cubicBezTo>
                      <a:pt x="1" y="4377"/>
                      <a:pt x="753" y="5264"/>
                      <a:pt x="1658" y="5264"/>
                    </a:cubicBezTo>
                    <a:cubicBezTo>
                      <a:pt x="1884" y="5264"/>
                      <a:pt x="2120" y="5209"/>
                      <a:pt x="2351" y="5086"/>
                    </a:cubicBezTo>
                    <a:lnTo>
                      <a:pt x="5472" y="3429"/>
                    </a:lnTo>
                    <a:cubicBezTo>
                      <a:pt x="5495" y="3437"/>
                      <a:pt x="5510" y="3440"/>
                      <a:pt x="5520" y="3440"/>
                    </a:cubicBezTo>
                    <a:cubicBezTo>
                      <a:pt x="5560" y="3440"/>
                      <a:pt x="5510" y="3391"/>
                      <a:pt x="5510" y="3391"/>
                    </a:cubicBezTo>
                    <a:lnTo>
                      <a:pt x="146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7" name="Google Shape;457;p40"/>
              <p:cNvSpPr/>
              <p:nvPr/>
            </p:nvSpPr>
            <p:spPr>
              <a:xfrm>
                <a:off x="6848700" y="3734307"/>
                <a:ext cx="77648" cy="74840"/>
              </a:xfrm>
              <a:custGeom>
                <a:avLst/>
                <a:gdLst/>
                <a:ahLst/>
                <a:cxnLst/>
                <a:rect l="l" t="t" r="r" b="b"/>
                <a:pathLst>
                  <a:path w="5973" h="5757" extrusionOk="0">
                    <a:moveTo>
                      <a:pt x="1696" y="633"/>
                    </a:moveTo>
                    <a:lnTo>
                      <a:pt x="5240" y="3599"/>
                    </a:lnTo>
                    <a:lnTo>
                      <a:pt x="2390" y="5140"/>
                    </a:lnTo>
                    <a:cubicBezTo>
                      <a:pt x="2191" y="5239"/>
                      <a:pt x="1999" y="5281"/>
                      <a:pt x="1819" y="5281"/>
                    </a:cubicBezTo>
                    <a:cubicBezTo>
                      <a:pt x="1508" y="5281"/>
                      <a:pt x="1236" y="5157"/>
                      <a:pt x="1041" y="4986"/>
                    </a:cubicBezTo>
                    <a:cubicBezTo>
                      <a:pt x="771" y="4755"/>
                      <a:pt x="502" y="4293"/>
                      <a:pt x="694" y="3715"/>
                    </a:cubicBezTo>
                    <a:lnTo>
                      <a:pt x="1696" y="633"/>
                    </a:lnTo>
                    <a:close/>
                    <a:moveTo>
                      <a:pt x="1610" y="0"/>
                    </a:moveTo>
                    <a:cubicBezTo>
                      <a:pt x="1587" y="0"/>
                      <a:pt x="1565" y="5"/>
                      <a:pt x="1542" y="16"/>
                    </a:cubicBezTo>
                    <a:lnTo>
                      <a:pt x="1503" y="16"/>
                    </a:lnTo>
                    <a:cubicBezTo>
                      <a:pt x="1426" y="55"/>
                      <a:pt x="1349" y="93"/>
                      <a:pt x="1311" y="170"/>
                    </a:cubicBezTo>
                    <a:lnTo>
                      <a:pt x="232" y="3561"/>
                    </a:lnTo>
                    <a:cubicBezTo>
                      <a:pt x="1" y="4215"/>
                      <a:pt x="194" y="4909"/>
                      <a:pt x="733" y="5371"/>
                    </a:cubicBezTo>
                    <a:cubicBezTo>
                      <a:pt x="1041" y="5641"/>
                      <a:pt x="1426" y="5757"/>
                      <a:pt x="1812" y="5757"/>
                    </a:cubicBezTo>
                    <a:cubicBezTo>
                      <a:pt x="2081" y="5757"/>
                      <a:pt x="2351" y="5679"/>
                      <a:pt x="2582" y="5564"/>
                    </a:cubicBezTo>
                    <a:lnTo>
                      <a:pt x="5703" y="3946"/>
                    </a:lnTo>
                    <a:cubicBezTo>
                      <a:pt x="5857" y="3907"/>
                      <a:pt x="5895" y="3792"/>
                      <a:pt x="5895" y="3753"/>
                    </a:cubicBezTo>
                    <a:cubicBezTo>
                      <a:pt x="5934" y="3715"/>
                      <a:pt x="5972" y="3561"/>
                      <a:pt x="5780" y="3445"/>
                    </a:cubicBezTo>
                    <a:lnTo>
                      <a:pt x="1773" y="55"/>
                    </a:lnTo>
                    <a:cubicBezTo>
                      <a:pt x="1719" y="27"/>
                      <a:pt x="1664" y="0"/>
                      <a:pt x="161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8" name="Google Shape;458;p40"/>
              <p:cNvSpPr/>
              <p:nvPr/>
            </p:nvSpPr>
            <p:spPr>
              <a:xfrm>
                <a:off x="7771292" y="2751132"/>
                <a:ext cx="39585" cy="83342"/>
              </a:xfrm>
              <a:custGeom>
                <a:avLst/>
                <a:gdLst/>
                <a:ahLst/>
                <a:cxnLst/>
                <a:rect l="l" t="t" r="r" b="b"/>
                <a:pathLst>
                  <a:path w="3045" h="6411" extrusionOk="0">
                    <a:moveTo>
                      <a:pt x="288" y="0"/>
                    </a:moveTo>
                    <a:cubicBezTo>
                      <a:pt x="224" y="0"/>
                      <a:pt x="158" y="29"/>
                      <a:pt x="116" y="92"/>
                    </a:cubicBezTo>
                    <a:cubicBezTo>
                      <a:pt x="0" y="208"/>
                      <a:pt x="39" y="362"/>
                      <a:pt x="116" y="439"/>
                    </a:cubicBezTo>
                    <a:lnTo>
                      <a:pt x="1349" y="1441"/>
                    </a:lnTo>
                    <a:cubicBezTo>
                      <a:pt x="2389" y="2327"/>
                      <a:pt x="2505" y="3868"/>
                      <a:pt x="1657" y="4908"/>
                    </a:cubicBezTo>
                    <a:lnTo>
                      <a:pt x="771" y="6025"/>
                    </a:lnTo>
                    <a:cubicBezTo>
                      <a:pt x="694" y="6141"/>
                      <a:pt x="694" y="6295"/>
                      <a:pt x="809" y="6372"/>
                    </a:cubicBezTo>
                    <a:cubicBezTo>
                      <a:pt x="848" y="6411"/>
                      <a:pt x="887" y="6411"/>
                      <a:pt x="964" y="6411"/>
                    </a:cubicBezTo>
                    <a:cubicBezTo>
                      <a:pt x="1041" y="6411"/>
                      <a:pt x="1079" y="6411"/>
                      <a:pt x="1156" y="6334"/>
                    </a:cubicBezTo>
                    <a:lnTo>
                      <a:pt x="2042" y="5216"/>
                    </a:lnTo>
                    <a:cubicBezTo>
                      <a:pt x="3044" y="3945"/>
                      <a:pt x="2890" y="2134"/>
                      <a:pt x="1657" y="1094"/>
                    </a:cubicBezTo>
                    <a:lnTo>
                      <a:pt x="424" y="54"/>
                    </a:lnTo>
                    <a:cubicBezTo>
                      <a:pt x="390" y="19"/>
                      <a:pt x="339" y="0"/>
                      <a:pt x="28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59" name="Google Shape;459;p40"/>
            <p:cNvGrpSpPr/>
            <p:nvPr/>
          </p:nvGrpSpPr>
          <p:grpSpPr>
            <a:xfrm>
              <a:off x="5390369" y="2132770"/>
              <a:ext cx="1851593" cy="2085126"/>
              <a:chOff x="4572012" y="932471"/>
              <a:chExt cx="1851593" cy="2085126"/>
            </a:xfrm>
          </p:grpSpPr>
          <p:sp>
            <p:nvSpPr>
              <p:cNvPr id="460" name="Google Shape;460;p40"/>
              <p:cNvSpPr/>
              <p:nvPr/>
            </p:nvSpPr>
            <p:spPr>
              <a:xfrm>
                <a:off x="5792413" y="937420"/>
                <a:ext cx="461886" cy="522553"/>
              </a:xfrm>
              <a:custGeom>
                <a:avLst/>
                <a:gdLst/>
                <a:ahLst/>
                <a:cxnLst/>
                <a:rect l="l" t="t" r="r" b="b"/>
                <a:pathLst>
                  <a:path w="21653" h="24497" extrusionOk="0">
                    <a:moveTo>
                      <a:pt x="14237" y="1"/>
                    </a:moveTo>
                    <a:cubicBezTo>
                      <a:pt x="13052" y="1"/>
                      <a:pt x="11855" y="325"/>
                      <a:pt x="10788" y="1009"/>
                    </a:cubicBezTo>
                    <a:cubicBezTo>
                      <a:pt x="8014" y="2781"/>
                      <a:pt x="7051" y="6248"/>
                      <a:pt x="8323" y="9138"/>
                    </a:cubicBezTo>
                    <a:cubicBezTo>
                      <a:pt x="7937" y="9138"/>
                      <a:pt x="7552" y="9138"/>
                      <a:pt x="7167" y="9215"/>
                    </a:cubicBezTo>
                    <a:cubicBezTo>
                      <a:pt x="2929" y="9754"/>
                      <a:pt x="1" y="13607"/>
                      <a:pt x="540" y="17806"/>
                    </a:cubicBezTo>
                    <a:cubicBezTo>
                      <a:pt x="1072" y="21706"/>
                      <a:pt x="4377" y="24497"/>
                      <a:pt x="8173" y="24497"/>
                    </a:cubicBezTo>
                    <a:cubicBezTo>
                      <a:pt x="8502" y="24497"/>
                      <a:pt x="8835" y="24476"/>
                      <a:pt x="9170" y="24433"/>
                    </a:cubicBezTo>
                    <a:cubicBezTo>
                      <a:pt x="13369" y="23855"/>
                      <a:pt x="16336" y="20002"/>
                      <a:pt x="15797" y="15803"/>
                    </a:cubicBezTo>
                    <a:cubicBezTo>
                      <a:pt x="15643" y="14763"/>
                      <a:pt x="15296" y="13838"/>
                      <a:pt x="14833" y="12990"/>
                    </a:cubicBezTo>
                    <a:cubicBezTo>
                      <a:pt x="15835" y="12875"/>
                      <a:pt x="16837" y="12567"/>
                      <a:pt x="17723" y="11989"/>
                    </a:cubicBezTo>
                    <a:cubicBezTo>
                      <a:pt x="20767" y="10062"/>
                      <a:pt x="21653" y="6056"/>
                      <a:pt x="19726" y="3012"/>
                    </a:cubicBezTo>
                    <a:cubicBezTo>
                      <a:pt x="18508" y="1073"/>
                      <a:pt x="16393" y="1"/>
                      <a:pt x="1423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1" name="Google Shape;461;p40"/>
              <p:cNvSpPr/>
              <p:nvPr/>
            </p:nvSpPr>
            <p:spPr>
              <a:xfrm>
                <a:off x="5793245" y="932471"/>
                <a:ext cx="466814" cy="532706"/>
              </a:xfrm>
              <a:custGeom>
                <a:avLst/>
                <a:gdLst/>
                <a:ahLst/>
                <a:cxnLst/>
                <a:rect l="l" t="t" r="r" b="b"/>
                <a:pathLst>
                  <a:path w="21884" h="24973" extrusionOk="0">
                    <a:moveTo>
                      <a:pt x="14217" y="470"/>
                    </a:moveTo>
                    <a:cubicBezTo>
                      <a:pt x="14679" y="470"/>
                      <a:pt x="15141" y="547"/>
                      <a:pt x="15565" y="624"/>
                    </a:cubicBezTo>
                    <a:cubicBezTo>
                      <a:pt x="17222" y="1010"/>
                      <a:pt x="18609" y="1973"/>
                      <a:pt x="19495" y="3398"/>
                    </a:cubicBezTo>
                    <a:cubicBezTo>
                      <a:pt x="21344" y="6288"/>
                      <a:pt x="20496" y="10179"/>
                      <a:pt x="17568" y="12028"/>
                    </a:cubicBezTo>
                    <a:cubicBezTo>
                      <a:pt x="16721" y="12567"/>
                      <a:pt x="15758" y="12876"/>
                      <a:pt x="14756" y="12953"/>
                    </a:cubicBezTo>
                    <a:cubicBezTo>
                      <a:pt x="14679" y="12991"/>
                      <a:pt x="14602" y="13030"/>
                      <a:pt x="14563" y="13107"/>
                    </a:cubicBezTo>
                    <a:cubicBezTo>
                      <a:pt x="14525" y="13184"/>
                      <a:pt x="14525" y="13261"/>
                      <a:pt x="14563" y="13338"/>
                    </a:cubicBezTo>
                    <a:cubicBezTo>
                      <a:pt x="15064" y="14186"/>
                      <a:pt x="15372" y="15110"/>
                      <a:pt x="15488" y="16073"/>
                    </a:cubicBezTo>
                    <a:cubicBezTo>
                      <a:pt x="16027" y="20119"/>
                      <a:pt x="13176" y="23856"/>
                      <a:pt x="9093" y="24434"/>
                    </a:cubicBezTo>
                    <a:cubicBezTo>
                      <a:pt x="8766" y="24477"/>
                      <a:pt x="8441" y="24498"/>
                      <a:pt x="8119" y="24498"/>
                    </a:cubicBezTo>
                    <a:cubicBezTo>
                      <a:pt x="4464" y="24498"/>
                      <a:pt x="1267" y="21756"/>
                      <a:pt x="771" y="18038"/>
                    </a:cubicBezTo>
                    <a:cubicBezTo>
                      <a:pt x="501" y="16073"/>
                      <a:pt x="1002" y="14108"/>
                      <a:pt x="2235" y="12529"/>
                    </a:cubicBezTo>
                    <a:cubicBezTo>
                      <a:pt x="3429" y="10949"/>
                      <a:pt x="5163" y="9948"/>
                      <a:pt x="7128" y="9678"/>
                    </a:cubicBezTo>
                    <a:cubicBezTo>
                      <a:pt x="7474" y="9639"/>
                      <a:pt x="7860" y="9601"/>
                      <a:pt x="8284" y="9601"/>
                    </a:cubicBezTo>
                    <a:cubicBezTo>
                      <a:pt x="8361" y="9601"/>
                      <a:pt x="8438" y="9562"/>
                      <a:pt x="8476" y="9485"/>
                    </a:cubicBezTo>
                    <a:cubicBezTo>
                      <a:pt x="8515" y="9447"/>
                      <a:pt x="8553" y="9331"/>
                      <a:pt x="8515" y="9254"/>
                    </a:cubicBezTo>
                    <a:cubicBezTo>
                      <a:pt x="7243" y="6480"/>
                      <a:pt x="8284" y="3090"/>
                      <a:pt x="10865" y="1472"/>
                    </a:cubicBezTo>
                    <a:cubicBezTo>
                      <a:pt x="11866" y="817"/>
                      <a:pt x="13022" y="470"/>
                      <a:pt x="14217" y="470"/>
                    </a:cubicBezTo>
                    <a:close/>
                    <a:moveTo>
                      <a:pt x="14214" y="1"/>
                    </a:moveTo>
                    <a:cubicBezTo>
                      <a:pt x="12954" y="1"/>
                      <a:pt x="11705" y="355"/>
                      <a:pt x="10595" y="1048"/>
                    </a:cubicBezTo>
                    <a:cubicBezTo>
                      <a:pt x="7898" y="2743"/>
                      <a:pt x="6820" y="6172"/>
                      <a:pt x="7937" y="9139"/>
                    </a:cubicBezTo>
                    <a:cubicBezTo>
                      <a:pt x="7629" y="9139"/>
                      <a:pt x="7359" y="9139"/>
                      <a:pt x="7089" y="9177"/>
                    </a:cubicBezTo>
                    <a:cubicBezTo>
                      <a:pt x="4970" y="9485"/>
                      <a:pt x="3121" y="10564"/>
                      <a:pt x="1850" y="12221"/>
                    </a:cubicBezTo>
                    <a:cubicBezTo>
                      <a:pt x="540" y="13916"/>
                      <a:pt x="0" y="15996"/>
                      <a:pt x="270" y="18077"/>
                    </a:cubicBezTo>
                    <a:cubicBezTo>
                      <a:pt x="540" y="20196"/>
                      <a:pt x="1618" y="22045"/>
                      <a:pt x="3314" y="23316"/>
                    </a:cubicBezTo>
                    <a:cubicBezTo>
                      <a:pt x="4701" y="24395"/>
                      <a:pt x="6396" y="24973"/>
                      <a:pt x="8129" y="24973"/>
                    </a:cubicBezTo>
                    <a:cubicBezTo>
                      <a:pt x="8476" y="24973"/>
                      <a:pt x="8823" y="24934"/>
                      <a:pt x="9170" y="24896"/>
                    </a:cubicBezTo>
                    <a:cubicBezTo>
                      <a:pt x="11289" y="24626"/>
                      <a:pt x="13138" y="23547"/>
                      <a:pt x="14409" y="21852"/>
                    </a:cubicBezTo>
                    <a:cubicBezTo>
                      <a:pt x="15719" y="20157"/>
                      <a:pt x="16258" y="18077"/>
                      <a:pt x="15989" y="15996"/>
                    </a:cubicBezTo>
                    <a:cubicBezTo>
                      <a:pt x="15873" y="15072"/>
                      <a:pt x="15565" y="14224"/>
                      <a:pt x="15180" y="13415"/>
                    </a:cubicBezTo>
                    <a:cubicBezTo>
                      <a:pt x="16104" y="13261"/>
                      <a:pt x="17029" y="12953"/>
                      <a:pt x="17838" y="12413"/>
                    </a:cubicBezTo>
                    <a:cubicBezTo>
                      <a:pt x="20959" y="10449"/>
                      <a:pt x="21883" y="6249"/>
                      <a:pt x="19918" y="3129"/>
                    </a:cubicBezTo>
                    <a:cubicBezTo>
                      <a:pt x="18955" y="1626"/>
                      <a:pt x="17453" y="547"/>
                      <a:pt x="15681" y="162"/>
                    </a:cubicBezTo>
                    <a:cubicBezTo>
                      <a:pt x="15195" y="54"/>
                      <a:pt x="14704" y="1"/>
                      <a:pt x="1421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2" name="Google Shape;462;p40"/>
              <p:cNvSpPr/>
              <p:nvPr/>
            </p:nvSpPr>
            <p:spPr>
              <a:xfrm>
                <a:off x="5911592" y="1378066"/>
                <a:ext cx="198082" cy="267110"/>
              </a:xfrm>
              <a:custGeom>
                <a:avLst/>
                <a:gdLst/>
                <a:ahLst/>
                <a:cxnLst/>
                <a:rect l="l" t="t" r="r" b="b"/>
                <a:pathLst>
                  <a:path w="9286" h="12522" extrusionOk="0">
                    <a:moveTo>
                      <a:pt x="8014" y="0"/>
                    </a:moveTo>
                    <a:lnTo>
                      <a:pt x="0" y="886"/>
                    </a:lnTo>
                    <a:lnTo>
                      <a:pt x="1233" y="12521"/>
                    </a:lnTo>
                    <a:lnTo>
                      <a:pt x="9285" y="11635"/>
                    </a:lnTo>
                    <a:lnTo>
                      <a:pt x="8014" y="0"/>
                    </a:lnTo>
                    <a:close/>
                  </a:path>
                </a:pathLst>
              </a:custGeom>
              <a:solidFill>
                <a:srgbClr val="E3A08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3" name="Google Shape;463;p40"/>
              <p:cNvSpPr/>
              <p:nvPr/>
            </p:nvSpPr>
            <p:spPr>
              <a:xfrm>
                <a:off x="5905833" y="1373117"/>
                <a:ext cx="208769" cy="276987"/>
              </a:xfrm>
              <a:custGeom>
                <a:avLst/>
                <a:gdLst/>
                <a:ahLst/>
                <a:cxnLst/>
                <a:rect l="l" t="t" r="r" b="b"/>
                <a:pathLst>
                  <a:path w="9787" h="12985" extrusionOk="0">
                    <a:moveTo>
                      <a:pt x="8091" y="502"/>
                    </a:moveTo>
                    <a:lnTo>
                      <a:pt x="9285" y="11674"/>
                    </a:lnTo>
                    <a:lnTo>
                      <a:pt x="1734" y="12483"/>
                    </a:lnTo>
                    <a:lnTo>
                      <a:pt x="540" y="1311"/>
                    </a:lnTo>
                    <a:lnTo>
                      <a:pt x="8091" y="502"/>
                    </a:lnTo>
                    <a:close/>
                    <a:moveTo>
                      <a:pt x="8284" y="1"/>
                    </a:moveTo>
                    <a:lnTo>
                      <a:pt x="232" y="887"/>
                    </a:lnTo>
                    <a:cubicBezTo>
                      <a:pt x="155" y="887"/>
                      <a:pt x="116" y="926"/>
                      <a:pt x="78" y="964"/>
                    </a:cubicBezTo>
                    <a:cubicBezTo>
                      <a:pt x="39" y="1003"/>
                      <a:pt x="0" y="1080"/>
                      <a:pt x="39" y="1157"/>
                    </a:cubicBezTo>
                    <a:lnTo>
                      <a:pt x="1272" y="12792"/>
                    </a:lnTo>
                    <a:cubicBezTo>
                      <a:pt x="1310" y="12907"/>
                      <a:pt x="1387" y="12984"/>
                      <a:pt x="1542" y="12984"/>
                    </a:cubicBezTo>
                    <a:lnTo>
                      <a:pt x="9594" y="12098"/>
                    </a:lnTo>
                    <a:cubicBezTo>
                      <a:pt x="9632" y="12098"/>
                      <a:pt x="9709" y="12060"/>
                      <a:pt x="9748" y="12021"/>
                    </a:cubicBezTo>
                    <a:cubicBezTo>
                      <a:pt x="9786" y="11983"/>
                      <a:pt x="9786" y="11906"/>
                      <a:pt x="9786" y="11867"/>
                    </a:cubicBezTo>
                    <a:lnTo>
                      <a:pt x="8515" y="232"/>
                    </a:lnTo>
                    <a:cubicBezTo>
                      <a:pt x="8515" y="78"/>
                      <a:pt x="8399" y="1"/>
                      <a:pt x="828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4" name="Google Shape;464;p40"/>
              <p:cNvSpPr/>
              <p:nvPr/>
            </p:nvSpPr>
            <p:spPr>
              <a:xfrm>
                <a:off x="5922279" y="1479135"/>
                <a:ext cx="104374" cy="89613"/>
              </a:xfrm>
              <a:custGeom>
                <a:avLst/>
                <a:gdLst/>
                <a:ahLst/>
                <a:cxnLst/>
                <a:rect l="l" t="t" r="r" b="b"/>
                <a:pathLst>
                  <a:path w="4893" h="4201" extrusionOk="0">
                    <a:moveTo>
                      <a:pt x="4893" y="1"/>
                    </a:moveTo>
                    <a:lnTo>
                      <a:pt x="4893" y="1"/>
                    </a:lnTo>
                    <a:cubicBezTo>
                      <a:pt x="4007" y="656"/>
                      <a:pt x="2967" y="1118"/>
                      <a:pt x="1772" y="1234"/>
                    </a:cubicBezTo>
                    <a:cubicBezTo>
                      <a:pt x="1567" y="1261"/>
                      <a:pt x="1358" y="1274"/>
                      <a:pt x="1147" y="1274"/>
                    </a:cubicBezTo>
                    <a:cubicBezTo>
                      <a:pt x="762" y="1274"/>
                      <a:pt x="373" y="1231"/>
                      <a:pt x="0" y="1157"/>
                    </a:cubicBezTo>
                    <a:lnTo>
                      <a:pt x="0" y="1157"/>
                    </a:lnTo>
                    <a:lnTo>
                      <a:pt x="347" y="4200"/>
                    </a:lnTo>
                    <a:cubicBezTo>
                      <a:pt x="347" y="4200"/>
                      <a:pt x="4315" y="3160"/>
                      <a:pt x="489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5" name="Google Shape;465;p40"/>
              <p:cNvSpPr/>
              <p:nvPr/>
            </p:nvSpPr>
            <p:spPr>
              <a:xfrm>
                <a:off x="5802289" y="1203830"/>
                <a:ext cx="347636" cy="302478"/>
              </a:xfrm>
              <a:custGeom>
                <a:avLst/>
                <a:gdLst/>
                <a:ahLst/>
                <a:cxnLst/>
                <a:rect l="l" t="t" r="r" b="b"/>
                <a:pathLst>
                  <a:path w="16297" h="14180" extrusionOk="0">
                    <a:moveTo>
                      <a:pt x="2658" y="1"/>
                    </a:moveTo>
                    <a:cubicBezTo>
                      <a:pt x="2581" y="1503"/>
                      <a:pt x="1541" y="2890"/>
                      <a:pt x="154" y="3429"/>
                    </a:cubicBezTo>
                    <a:cubicBezTo>
                      <a:pt x="39" y="4046"/>
                      <a:pt x="0" y="4662"/>
                      <a:pt x="77" y="5356"/>
                    </a:cubicBezTo>
                    <a:lnTo>
                      <a:pt x="424" y="8515"/>
                    </a:lnTo>
                    <a:cubicBezTo>
                      <a:pt x="732" y="11404"/>
                      <a:pt x="2928" y="13600"/>
                      <a:pt x="5625" y="14063"/>
                    </a:cubicBezTo>
                    <a:cubicBezTo>
                      <a:pt x="5998" y="14137"/>
                      <a:pt x="6387" y="14180"/>
                      <a:pt x="6772" y="14180"/>
                    </a:cubicBezTo>
                    <a:cubicBezTo>
                      <a:pt x="6983" y="14180"/>
                      <a:pt x="7192" y="14167"/>
                      <a:pt x="7397" y="14140"/>
                    </a:cubicBezTo>
                    <a:cubicBezTo>
                      <a:pt x="8592" y="14024"/>
                      <a:pt x="9632" y="13562"/>
                      <a:pt x="10518" y="12907"/>
                    </a:cubicBezTo>
                    <a:cubicBezTo>
                      <a:pt x="11674" y="12021"/>
                      <a:pt x="12521" y="10749"/>
                      <a:pt x="12868" y="9324"/>
                    </a:cubicBezTo>
                    <a:lnTo>
                      <a:pt x="13446" y="9324"/>
                    </a:lnTo>
                    <a:cubicBezTo>
                      <a:pt x="15102" y="9131"/>
                      <a:pt x="16297" y="7667"/>
                      <a:pt x="16104" y="6011"/>
                    </a:cubicBezTo>
                    <a:cubicBezTo>
                      <a:pt x="15950" y="4547"/>
                      <a:pt x="14717" y="3429"/>
                      <a:pt x="13253" y="3352"/>
                    </a:cubicBezTo>
                    <a:lnTo>
                      <a:pt x="12791" y="3352"/>
                    </a:lnTo>
                    <a:cubicBezTo>
                      <a:pt x="12020" y="3468"/>
                      <a:pt x="11365" y="3815"/>
                      <a:pt x="10903" y="4354"/>
                    </a:cubicBezTo>
                    <a:cubicBezTo>
                      <a:pt x="10942" y="4585"/>
                      <a:pt x="10942" y="4778"/>
                      <a:pt x="10980" y="5009"/>
                    </a:cubicBezTo>
                    <a:cubicBezTo>
                      <a:pt x="11096" y="5895"/>
                      <a:pt x="11211" y="6743"/>
                      <a:pt x="11327" y="7590"/>
                    </a:cubicBezTo>
                    <a:cubicBezTo>
                      <a:pt x="11365" y="7898"/>
                      <a:pt x="11442" y="8245"/>
                      <a:pt x="11442" y="8553"/>
                    </a:cubicBezTo>
                    <a:cubicBezTo>
                      <a:pt x="11470" y="8718"/>
                      <a:pt x="11439" y="8765"/>
                      <a:pt x="11322" y="8765"/>
                    </a:cubicBezTo>
                    <a:cubicBezTo>
                      <a:pt x="11274" y="8765"/>
                      <a:pt x="11212" y="8757"/>
                      <a:pt x="11134" y="8746"/>
                    </a:cubicBezTo>
                    <a:cubicBezTo>
                      <a:pt x="10788" y="8707"/>
                      <a:pt x="10441" y="8592"/>
                      <a:pt x="10171" y="8361"/>
                    </a:cubicBezTo>
                    <a:cubicBezTo>
                      <a:pt x="9555" y="7860"/>
                      <a:pt x="9092" y="7128"/>
                      <a:pt x="9015" y="6319"/>
                    </a:cubicBezTo>
                    <a:lnTo>
                      <a:pt x="8707" y="3930"/>
                    </a:lnTo>
                    <a:cubicBezTo>
                      <a:pt x="8476" y="3969"/>
                      <a:pt x="8206" y="3969"/>
                      <a:pt x="7975" y="3969"/>
                    </a:cubicBezTo>
                    <a:cubicBezTo>
                      <a:pt x="6858" y="3892"/>
                      <a:pt x="5779" y="3391"/>
                      <a:pt x="4816" y="2774"/>
                    </a:cubicBezTo>
                    <a:cubicBezTo>
                      <a:pt x="3814" y="2119"/>
                      <a:pt x="2813" y="1195"/>
                      <a:pt x="2658" y="1"/>
                    </a:cubicBezTo>
                    <a:close/>
                  </a:path>
                </a:pathLst>
              </a:custGeom>
              <a:solidFill>
                <a:srgbClr val="E3A08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6" name="Google Shape;466;p40"/>
              <p:cNvSpPr/>
              <p:nvPr/>
            </p:nvSpPr>
            <p:spPr>
              <a:xfrm>
                <a:off x="5796530" y="1198902"/>
                <a:ext cx="356681" cy="312311"/>
              </a:xfrm>
              <a:custGeom>
                <a:avLst/>
                <a:gdLst/>
                <a:ahLst/>
                <a:cxnLst/>
                <a:rect l="l" t="t" r="r" b="b"/>
                <a:pathLst>
                  <a:path w="16721" h="14641" extrusionOk="0">
                    <a:moveTo>
                      <a:pt x="3006" y="1233"/>
                    </a:moveTo>
                    <a:cubicBezTo>
                      <a:pt x="3352" y="1927"/>
                      <a:pt x="4007" y="2582"/>
                      <a:pt x="4970" y="3198"/>
                    </a:cubicBezTo>
                    <a:cubicBezTo>
                      <a:pt x="6126" y="3969"/>
                      <a:pt x="7205" y="4354"/>
                      <a:pt x="8245" y="4431"/>
                    </a:cubicBezTo>
                    <a:lnTo>
                      <a:pt x="8784" y="4431"/>
                    </a:lnTo>
                    <a:lnTo>
                      <a:pt x="9054" y="6588"/>
                    </a:lnTo>
                    <a:cubicBezTo>
                      <a:pt x="9131" y="7436"/>
                      <a:pt x="9594" y="8245"/>
                      <a:pt x="10326" y="8784"/>
                    </a:cubicBezTo>
                    <a:cubicBezTo>
                      <a:pt x="10634" y="9054"/>
                      <a:pt x="11019" y="9208"/>
                      <a:pt x="11366" y="9247"/>
                    </a:cubicBezTo>
                    <a:cubicBezTo>
                      <a:pt x="11458" y="9247"/>
                      <a:pt x="11532" y="9253"/>
                      <a:pt x="11598" y="9253"/>
                    </a:cubicBezTo>
                    <a:cubicBezTo>
                      <a:pt x="11696" y="9253"/>
                      <a:pt x="11774" y="9239"/>
                      <a:pt x="11867" y="9170"/>
                    </a:cubicBezTo>
                    <a:cubicBezTo>
                      <a:pt x="11982" y="9054"/>
                      <a:pt x="11982" y="8861"/>
                      <a:pt x="11982" y="8784"/>
                    </a:cubicBezTo>
                    <a:cubicBezTo>
                      <a:pt x="11982" y="8553"/>
                      <a:pt x="11944" y="8322"/>
                      <a:pt x="11905" y="8091"/>
                    </a:cubicBezTo>
                    <a:cubicBezTo>
                      <a:pt x="11867" y="8014"/>
                      <a:pt x="11867" y="7898"/>
                      <a:pt x="11828" y="7783"/>
                    </a:cubicBezTo>
                    <a:lnTo>
                      <a:pt x="11404" y="4662"/>
                    </a:lnTo>
                    <a:cubicBezTo>
                      <a:pt x="11867" y="4200"/>
                      <a:pt x="12444" y="3892"/>
                      <a:pt x="13099" y="3853"/>
                    </a:cubicBezTo>
                    <a:cubicBezTo>
                      <a:pt x="13215" y="3814"/>
                      <a:pt x="13369" y="3814"/>
                      <a:pt x="13523" y="3814"/>
                    </a:cubicBezTo>
                    <a:cubicBezTo>
                      <a:pt x="14872" y="3892"/>
                      <a:pt x="15989" y="4932"/>
                      <a:pt x="16143" y="6280"/>
                    </a:cubicBezTo>
                    <a:cubicBezTo>
                      <a:pt x="16220" y="7012"/>
                      <a:pt x="15989" y="7744"/>
                      <a:pt x="15527" y="8284"/>
                    </a:cubicBezTo>
                    <a:cubicBezTo>
                      <a:pt x="15064" y="8861"/>
                      <a:pt x="14409" y="9247"/>
                      <a:pt x="13677" y="9324"/>
                    </a:cubicBezTo>
                    <a:lnTo>
                      <a:pt x="13138" y="9324"/>
                    </a:lnTo>
                    <a:cubicBezTo>
                      <a:pt x="13061" y="9324"/>
                      <a:pt x="12945" y="9401"/>
                      <a:pt x="12907" y="9516"/>
                    </a:cubicBezTo>
                    <a:cubicBezTo>
                      <a:pt x="12599" y="10865"/>
                      <a:pt x="11790" y="12098"/>
                      <a:pt x="10634" y="12945"/>
                    </a:cubicBezTo>
                    <a:cubicBezTo>
                      <a:pt x="9786" y="13600"/>
                      <a:pt x="8746" y="14024"/>
                      <a:pt x="7667" y="14139"/>
                    </a:cubicBezTo>
                    <a:cubicBezTo>
                      <a:pt x="7456" y="14154"/>
                      <a:pt x="7244" y="14163"/>
                      <a:pt x="7035" y="14163"/>
                    </a:cubicBezTo>
                    <a:cubicBezTo>
                      <a:pt x="6671" y="14163"/>
                      <a:pt x="6314" y="14136"/>
                      <a:pt x="5972" y="14062"/>
                    </a:cubicBezTo>
                    <a:cubicBezTo>
                      <a:pt x="3275" y="13600"/>
                      <a:pt x="1195" y="11404"/>
                      <a:pt x="925" y="8707"/>
                    </a:cubicBezTo>
                    <a:lnTo>
                      <a:pt x="578" y="5548"/>
                    </a:lnTo>
                    <a:cubicBezTo>
                      <a:pt x="501" y="4970"/>
                      <a:pt x="540" y="4392"/>
                      <a:pt x="617" y="3814"/>
                    </a:cubicBezTo>
                    <a:cubicBezTo>
                      <a:pt x="1734" y="3352"/>
                      <a:pt x="2620" y="2350"/>
                      <a:pt x="3006" y="1233"/>
                    </a:cubicBezTo>
                    <a:close/>
                    <a:moveTo>
                      <a:pt x="2928" y="0"/>
                    </a:moveTo>
                    <a:cubicBezTo>
                      <a:pt x="2774" y="0"/>
                      <a:pt x="2697" y="116"/>
                      <a:pt x="2697" y="232"/>
                    </a:cubicBezTo>
                    <a:cubicBezTo>
                      <a:pt x="2620" y="1618"/>
                      <a:pt x="1657" y="2928"/>
                      <a:pt x="347" y="3429"/>
                    </a:cubicBezTo>
                    <a:cubicBezTo>
                      <a:pt x="270" y="3468"/>
                      <a:pt x="193" y="3506"/>
                      <a:pt x="193" y="3583"/>
                    </a:cubicBezTo>
                    <a:cubicBezTo>
                      <a:pt x="39" y="4238"/>
                      <a:pt x="0" y="4932"/>
                      <a:pt x="78" y="5587"/>
                    </a:cubicBezTo>
                    <a:lnTo>
                      <a:pt x="424" y="8746"/>
                    </a:lnTo>
                    <a:cubicBezTo>
                      <a:pt x="771" y="11674"/>
                      <a:pt x="3006" y="14062"/>
                      <a:pt x="5856" y="14563"/>
                    </a:cubicBezTo>
                    <a:cubicBezTo>
                      <a:pt x="6242" y="14602"/>
                      <a:pt x="6627" y="14640"/>
                      <a:pt x="7012" y="14640"/>
                    </a:cubicBezTo>
                    <a:cubicBezTo>
                      <a:pt x="7243" y="14640"/>
                      <a:pt x="7475" y="14640"/>
                      <a:pt x="7706" y="14602"/>
                    </a:cubicBezTo>
                    <a:cubicBezTo>
                      <a:pt x="8862" y="14486"/>
                      <a:pt x="10017" y="14024"/>
                      <a:pt x="10942" y="13330"/>
                    </a:cubicBezTo>
                    <a:cubicBezTo>
                      <a:pt x="12098" y="12444"/>
                      <a:pt x="12945" y="11212"/>
                      <a:pt x="13331" y="9825"/>
                    </a:cubicBezTo>
                    <a:cubicBezTo>
                      <a:pt x="13485" y="9825"/>
                      <a:pt x="13600" y="9825"/>
                      <a:pt x="13754" y="9786"/>
                    </a:cubicBezTo>
                    <a:cubicBezTo>
                      <a:pt x="14602" y="9709"/>
                      <a:pt x="15372" y="9285"/>
                      <a:pt x="15912" y="8592"/>
                    </a:cubicBezTo>
                    <a:cubicBezTo>
                      <a:pt x="16451" y="7937"/>
                      <a:pt x="16721" y="7089"/>
                      <a:pt x="16605" y="6242"/>
                    </a:cubicBezTo>
                    <a:cubicBezTo>
                      <a:pt x="16451" y="4662"/>
                      <a:pt x="15103" y="3429"/>
                      <a:pt x="13523" y="3352"/>
                    </a:cubicBezTo>
                    <a:lnTo>
                      <a:pt x="13061" y="3352"/>
                    </a:lnTo>
                    <a:cubicBezTo>
                      <a:pt x="12252" y="3429"/>
                      <a:pt x="11520" y="3814"/>
                      <a:pt x="10980" y="4431"/>
                    </a:cubicBezTo>
                    <a:cubicBezTo>
                      <a:pt x="10942" y="4469"/>
                      <a:pt x="10903" y="4546"/>
                      <a:pt x="10942" y="4624"/>
                    </a:cubicBezTo>
                    <a:lnTo>
                      <a:pt x="11366" y="7860"/>
                    </a:lnTo>
                    <a:cubicBezTo>
                      <a:pt x="11366" y="7975"/>
                      <a:pt x="11404" y="8091"/>
                      <a:pt x="11404" y="8206"/>
                    </a:cubicBezTo>
                    <a:cubicBezTo>
                      <a:pt x="11443" y="8399"/>
                      <a:pt x="11481" y="8592"/>
                      <a:pt x="11481" y="8746"/>
                    </a:cubicBezTo>
                    <a:lnTo>
                      <a:pt x="11443" y="8746"/>
                    </a:lnTo>
                    <a:cubicBezTo>
                      <a:pt x="11135" y="8707"/>
                      <a:pt x="10865" y="8592"/>
                      <a:pt x="10595" y="8399"/>
                    </a:cubicBezTo>
                    <a:cubicBezTo>
                      <a:pt x="10017" y="7937"/>
                      <a:pt x="9594" y="7243"/>
                      <a:pt x="9516" y="6511"/>
                    </a:cubicBezTo>
                    <a:lnTo>
                      <a:pt x="9208" y="4123"/>
                    </a:lnTo>
                    <a:cubicBezTo>
                      <a:pt x="9208" y="4007"/>
                      <a:pt x="9093" y="3930"/>
                      <a:pt x="8939" y="3930"/>
                    </a:cubicBezTo>
                    <a:cubicBezTo>
                      <a:pt x="8823" y="3949"/>
                      <a:pt x="8707" y="3959"/>
                      <a:pt x="8592" y="3959"/>
                    </a:cubicBezTo>
                    <a:cubicBezTo>
                      <a:pt x="8476" y="3959"/>
                      <a:pt x="8361" y="3949"/>
                      <a:pt x="8245" y="3930"/>
                    </a:cubicBezTo>
                    <a:cubicBezTo>
                      <a:pt x="7320" y="3892"/>
                      <a:pt x="6319" y="3506"/>
                      <a:pt x="5202" y="2774"/>
                    </a:cubicBezTo>
                    <a:cubicBezTo>
                      <a:pt x="3969" y="2004"/>
                      <a:pt x="3275" y="1118"/>
                      <a:pt x="3160" y="193"/>
                    </a:cubicBezTo>
                    <a:cubicBezTo>
                      <a:pt x="3160" y="77"/>
                      <a:pt x="3044" y="0"/>
                      <a:pt x="292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7" name="Google Shape;467;p40"/>
              <p:cNvSpPr/>
              <p:nvPr/>
            </p:nvSpPr>
            <p:spPr>
              <a:xfrm>
                <a:off x="5909950" y="1331542"/>
                <a:ext cx="21374" cy="19092"/>
              </a:xfrm>
              <a:custGeom>
                <a:avLst/>
                <a:gdLst/>
                <a:ahLst/>
                <a:cxnLst/>
                <a:rect l="l" t="t" r="r" b="b"/>
                <a:pathLst>
                  <a:path w="1002" h="895" extrusionOk="0">
                    <a:moveTo>
                      <a:pt x="491" y="0"/>
                    </a:moveTo>
                    <a:cubicBezTo>
                      <a:pt x="443" y="0"/>
                      <a:pt x="394" y="8"/>
                      <a:pt x="347" y="24"/>
                    </a:cubicBezTo>
                    <a:cubicBezTo>
                      <a:pt x="116" y="101"/>
                      <a:pt x="0" y="370"/>
                      <a:pt x="77" y="602"/>
                    </a:cubicBezTo>
                    <a:cubicBezTo>
                      <a:pt x="138" y="784"/>
                      <a:pt x="296" y="895"/>
                      <a:pt x="492" y="895"/>
                    </a:cubicBezTo>
                    <a:cubicBezTo>
                      <a:pt x="544" y="895"/>
                      <a:pt x="599" y="887"/>
                      <a:pt x="655" y="871"/>
                    </a:cubicBezTo>
                    <a:cubicBezTo>
                      <a:pt x="886" y="794"/>
                      <a:pt x="1002" y="563"/>
                      <a:pt x="925" y="332"/>
                    </a:cubicBezTo>
                    <a:cubicBezTo>
                      <a:pt x="863" y="117"/>
                      <a:pt x="680" y="0"/>
                      <a:pt x="49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8" name="Google Shape;468;p40"/>
              <p:cNvSpPr/>
              <p:nvPr/>
            </p:nvSpPr>
            <p:spPr>
              <a:xfrm>
                <a:off x="5822832" y="1356543"/>
                <a:ext cx="18921" cy="17129"/>
              </a:xfrm>
              <a:custGeom>
                <a:avLst/>
                <a:gdLst/>
                <a:ahLst/>
                <a:cxnLst/>
                <a:rect l="l" t="t" r="r" b="b"/>
                <a:pathLst>
                  <a:path w="887" h="803" extrusionOk="0">
                    <a:moveTo>
                      <a:pt x="396" y="0"/>
                    </a:moveTo>
                    <a:cubicBezTo>
                      <a:pt x="368" y="0"/>
                      <a:pt x="338" y="2"/>
                      <a:pt x="309" y="7"/>
                    </a:cubicBezTo>
                    <a:cubicBezTo>
                      <a:pt x="116" y="84"/>
                      <a:pt x="0" y="316"/>
                      <a:pt x="77" y="547"/>
                    </a:cubicBezTo>
                    <a:cubicBezTo>
                      <a:pt x="138" y="698"/>
                      <a:pt x="270" y="802"/>
                      <a:pt x="436" y="802"/>
                    </a:cubicBezTo>
                    <a:cubicBezTo>
                      <a:pt x="481" y="802"/>
                      <a:pt x="529" y="794"/>
                      <a:pt x="578" y="778"/>
                    </a:cubicBezTo>
                    <a:cubicBezTo>
                      <a:pt x="771" y="701"/>
                      <a:pt x="886" y="470"/>
                      <a:pt x="809" y="277"/>
                    </a:cubicBezTo>
                    <a:cubicBezTo>
                      <a:pt x="742" y="109"/>
                      <a:pt x="588" y="0"/>
                      <a:pt x="39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9" name="Google Shape;469;p40"/>
              <p:cNvSpPr/>
              <p:nvPr/>
            </p:nvSpPr>
            <p:spPr>
              <a:xfrm>
                <a:off x="5888575" y="1263004"/>
                <a:ext cx="52624" cy="20691"/>
              </a:xfrm>
              <a:custGeom>
                <a:avLst/>
                <a:gdLst/>
                <a:ahLst/>
                <a:cxnLst/>
                <a:rect l="l" t="t" r="r" b="b"/>
                <a:pathLst>
                  <a:path w="2467" h="970" extrusionOk="0">
                    <a:moveTo>
                      <a:pt x="1195" y="0"/>
                    </a:moveTo>
                    <a:cubicBezTo>
                      <a:pt x="655" y="39"/>
                      <a:pt x="270" y="309"/>
                      <a:pt x="116" y="501"/>
                    </a:cubicBezTo>
                    <a:cubicBezTo>
                      <a:pt x="0" y="732"/>
                      <a:pt x="77" y="887"/>
                      <a:pt x="193" y="925"/>
                    </a:cubicBezTo>
                    <a:cubicBezTo>
                      <a:pt x="258" y="958"/>
                      <a:pt x="330" y="970"/>
                      <a:pt x="406" y="970"/>
                    </a:cubicBezTo>
                    <a:cubicBezTo>
                      <a:pt x="510" y="970"/>
                      <a:pt x="621" y="947"/>
                      <a:pt x="732" y="925"/>
                    </a:cubicBezTo>
                    <a:cubicBezTo>
                      <a:pt x="887" y="925"/>
                      <a:pt x="1079" y="887"/>
                      <a:pt x="1233" y="887"/>
                    </a:cubicBezTo>
                    <a:lnTo>
                      <a:pt x="1773" y="887"/>
                    </a:lnTo>
                    <a:cubicBezTo>
                      <a:pt x="1965" y="848"/>
                      <a:pt x="2158" y="887"/>
                      <a:pt x="2273" y="809"/>
                    </a:cubicBezTo>
                    <a:cubicBezTo>
                      <a:pt x="2428" y="732"/>
                      <a:pt x="2466" y="578"/>
                      <a:pt x="2312" y="347"/>
                    </a:cubicBezTo>
                    <a:cubicBezTo>
                      <a:pt x="2119" y="193"/>
                      <a:pt x="1696" y="0"/>
                      <a:pt x="119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0" name="Google Shape;470;p40"/>
              <p:cNvSpPr/>
              <p:nvPr/>
            </p:nvSpPr>
            <p:spPr>
              <a:xfrm>
                <a:off x="5799815" y="1286426"/>
                <a:ext cx="43580" cy="25086"/>
              </a:xfrm>
              <a:custGeom>
                <a:avLst/>
                <a:gdLst/>
                <a:ahLst/>
                <a:cxnLst/>
                <a:rect l="l" t="t" r="r" b="b"/>
                <a:pathLst>
                  <a:path w="2043" h="1176" extrusionOk="0">
                    <a:moveTo>
                      <a:pt x="1416" y="0"/>
                    </a:moveTo>
                    <a:cubicBezTo>
                      <a:pt x="1233" y="0"/>
                      <a:pt x="1022" y="39"/>
                      <a:pt x="810" y="135"/>
                    </a:cubicBezTo>
                    <a:cubicBezTo>
                      <a:pt x="386" y="289"/>
                      <a:pt x="116" y="636"/>
                      <a:pt x="78" y="829"/>
                    </a:cubicBezTo>
                    <a:cubicBezTo>
                      <a:pt x="1" y="1060"/>
                      <a:pt x="116" y="1175"/>
                      <a:pt x="232" y="1175"/>
                    </a:cubicBezTo>
                    <a:cubicBezTo>
                      <a:pt x="386" y="1175"/>
                      <a:pt x="540" y="1098"/>
                      <a:pt x="656" y="1021"/>
                    </a:cubicBezTo>
                    <a:cubicBezTo>
                      <a:pt x="810" y="983"/>
                      <a:pt x="964" y="906"/>
                      <a:pt x="1118" y="829"/>
                    </a:cubicBezTo>
                    <a:cubicBezTo>
                      <a:pt x="1233" y="790"/>
                      <a:pt x="1388" y="713"/>
                      <a:pt x="1542" y="675"/>
                    </a:cubicBezTo>
                    <a:cubicBezTo>
                      <a:pt x="1696" y="636"/>
                      <a:pt x="1850" y="559"/>
                      <a:pt x="1965" y="482"/>
                    </a:cubicBezTo>
                    <a:cubicBezTo>
                      <a:pt x="2042" y="366"/>
                      <a:pt x="2042" y="212"/>
                      <a:pt x="1850" y="97"/>
                    </a:cubicBezTo>
                    <a:cubicBezTo>
                      <a:pt x="1754" y="39"/>
                      <a:pt x="1599" y="0"/>
                      <a:pt x="141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1" name="Google Shape;471;p40"/>
              <p:cNvSpPr/>
              <p:nvPr/>
            </p:nvSpPr>
            <p:spPr>
              <a:xfrm>
                <a:off x="5789128" y="1317122"/>
                <a:ext cx="82211" cy="79864"/>
              </a:xfrm>
              <a:custGeom>
                <a:avLst/>
                <a:gdLst/>
                <a:ahLst/>
                <a:cxnLst/>
                <a:rect l="l" t="t" r="r" b="b"/>
                <a:pathLst>
                  <a:path w="3854" h="3744" extrusionOk="0">
                    <a:moveTo>
                      <a:pt x="1881" y="500"/>
                    </a:moveTo>
                    <a:cubicBezTo>
                      <a:pt x="2591" y="500"/>
                      <a:pt x="3203" y="1018"/>
                      <a:pt x="3275" y="1740"/>
                    </a:cubicBezTo>
                    <a:cubicBezTo>
                      <a:pt x="3353" y="2472"/>
                      <a:pt x="2813" y="3165"/>
                      <a:pt x="2043" y="3242"/>
                    </a:cubicBezTo>
                    <a:cubicBezTo>
                      <a:pt x="1996" y="3247"/>
                      <a:pt x="1949" y="3250"/>
                      <a:pt x="1903" y="3250"/>
                    </a:cubicBezTo>
                    <a:cubicBezTo>
                      <a:pt x="1225" y="3250"/>
                      <a:pt x="612" y="2731"/>
                      <a:pt x="540" y="2010"/>
                    </a:cubicBezTo>
                    <a:cubicBezTo>
                      <a:pt x="502" y="1663"/>
                      <a:pt x="579" y="1278"/>
                      <a:pt x="810" y="1008"/>
                    </a:cubicBezTo>
                    <a:cubicBezTo>
                      <a:pt x="1041" y="738"/>
                      <a:pt x="1388" y="546"/>
                      <a:pt x="1734" y="507"/>
                    </a:cubicBezTo>
                    <a:cubicBezTo>
                      <a:pt x="1784" y="502"/>
                      <a:pt x="1832" y="500"/>
                      <a:pt x="1881" y="500"/>
                    </a:cubicBezTo>
                    <a:close/>
                    <a:moveTo>
                      <a:pt x="1841" y="1"/>
                    </a:moveTo>
                    <a:cubicBezTo>
                      <a:pt x="1793" y="1"/>
                      <a:pt x="1744" y="2"/>
                      <a:pt x="1696" y="6"/>
                    </a:cubicBezTo>
                    <a:cubicBezTo>
                      <a:pt x="1195" y="83"/>
                      <a:pt x="771" y="314"/>
                      <a:pt x="463" y="700"/>
                    </a:cubicBezTo>
                    <a:cubicBezTo>
                      <a:pt x="116" y="1085"/>
                      <a:pt x="1" y="1586"/>
                      <a:pt x="39" y="2087"/>
                    </a:cubicBezTo>
                    <a:cubicBezTo>
                      <a:pt x="155" y="3011"/>
                      <a:pt x="964" y="3743"/>
                      <a:pt x="1889" y="3743"/>
                    </a:cubicBezTo>
                    <a:cubicBezTo>
                      <a:pt x="1966" y="3743"/>
                      <a:pt x="2043" y="3743"/>
                      <a:pt x="2081" y="3705"/>
                    </a:cubicBezTo>
                    <a:cubicBezTo>
                      <a:pt x="3121" y="3628"/>
                      <a:pt x="3853" y="2703"/>
                      <a:pt x="3738" y="1663"/>
                    </a:cubicBezTo>
                    <a:cubicBezTo>
                      <a:pt x="3628" y="710"/>
                      <a:pt x="2785" y="1"/>
                      <a:pt x="184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2" name="Google Shape;472;p40"/>
              <p:cNvSpPr/>
              <p:nvPr/>
            </p:nvSpPr>
            <p:spPr>
              <a:xfrm>
                <a:off x="5900073" y="1388519"/>
                <a:ext cx="40295" cy="38055"/>
              </a:xfrm>
              <a:custGeom>
                <a:avLst/>
                <a:gdLst/>
                <a:ahLst/>
                <a:cxnLst/>
                <a:rect l="l" t="t" r="r" b="b"/>
                <a:pathLst>
                  <a:path w="1889" h="1784" extrusionOk="0">
                    <a:moveTo>
                      <a:pt x="1375" y="1"/>
                    </a:moveTo>
                    <a:cubicBezTo>
                      <a:pt x="1353" y="1"/>
                      <a:pt x="1331" y="4"/>
                      <a:pt x="1311" y="11"/>
                    </a:cubicBezTo>
                    <a:cubicBezTo>
                      <a:pt x="1195" y="49"/>
                      <a:pt x="1118" y="165"/>
                      <a:pt x="1157" y="281"/>
                    </a:cubicBezTo>
                    <a:cubicBezTo>
                      <a:pt x="1157" y="319"/>
                      <a:pt x="1272" y="936"/>
                      <a:pt x="193" y="1282"/>
                    </a:cubicBezTo>
                    <a:cubicBezTo>
                      <a:pt x="78" y="1359"/>
                      <a:pt x="1" y="1475"/>
                      <a:pt x="39" y="1591"/>
                    </a:cubicBezTo>
                    <a:cubicBezTo>
                      <a:pt x="78" y="1706"/>
                      <a:pt x="193" y="1783"/>
                      <a:pt x="270" y="1783"/>
                    </a:cubicBezTo>
                    <a:cubicBezTo>
                      <a:pt x="309" y="1783"/>
                      <a:pt x="348" y="1783"/>
                      <a:pt x="348" y="1745"/>
                    </a:cubicBezTo>
                    <a:cubicBezTo>
                      <a:pt x="1889" y="1244"/>
                      <a:pt x="1619" y="204"/>
                      <a:pt x="1619" y="165"/>
                    </a:cubicBezTo>
                    <a:cubicBezTo>
                      <a:pt x="1587" y="70"/>
                      <a:pt x="1477" y="1"/>
                      <a:pt x="137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3" name="Google Shape;473;p40"/>
              <p:cNvSpPr/>
              <p:nvPr/>
            </p:nvSpPr>
            <p:spPr>
              <a:xfrm>
                <a:off x="5863106" y="1327937"/>
                <a:ext cx="39463" cy="69860"/>
              </a:xfrm>
              <a:custGeom>
                <a:avLst/>
                <a:gdLst/>
                <a:ahLst/>
                <a:cxnLst/>
                <a:rect l="l" t="t" r="r" b="b"/>
                <a:pathLst>
                  <a:path w="1850" h="3275" extrusionOk="0">
                    <a:moveTo>
                      <a:pt x="578" y="0"/>
                    </a:moveTo>
                    <a:cubicBezTo>
                      <a:pt x="462" y="0"/>
                      <a:pt x="308" y="77"/>
                      <a:pt x="308" y="231"/>
                    </a:cubicBezTo>
                    <a:lnTo>
                      <a:pt x="0" y="2620"/>
                    </a:lnTo>
                    <a:cubicBezTo>
                      <a:pt x="0" y="2812"/>
                      <a:pt x="39" y="2967"/>
                      <a:pt x="193" y="3121"/>
                    </a:cubicBezTo>
                    <a:cubicBezTo>
                      <a:pt x="308" y="3236"/>
                      <a:pt x="462" y="3275"/>
                      <a:pt x="617" y="3275"/>
                    </a:cubicBezTo>
                    <a:lnTo>
                      <a:pt x="694" y="3275"/>
                    </a:lnTo>
                    <a:lnTo>
                      <a:pt x="1618" y="3159"/>
                    </a:lnTo>
                    <a:cubicBezTo>
                      <a:pt x="1734" y="3121"/>
                      <a:pt x="1849" y="3005"/>
                      <a:pt x="1811" y="2851"/>
                    </a:cubicBezTo>
                    <a:cubicBezTo>
                      <a:pt x="1811" y="2735"/>
                      <a:pt x="1695" y="2658"/>
                      <a:pt x="1541" y="2658"/>
                    </a:cubicBezTo>
                    <a:lnTo>
                      <a:pt x="617" y="2812"/>
                    </a:lnTo>
                    <a:cubicBezTo>
                      <a:pt x="578" y="2812"/>
                      <a:pt x="539" y="2774"/>
                      <a:pt x="539" y="2774"/>
                    </a:cubicBezTo>
                    <a:cubicBezTo>
                      <a:pt x="501" y="2735"/>
                      <a:pt x="501" y="2735"/>
                      <a:pt x="501" y="2658"/>
                    </a:cubicBezTo>
                    <a:lnTo>
                      <a:pt x="771" y="270"/>
                    </a:lnTo>
                    <a:cubicBezTo>
                      <a:pt x="809" y="154"/>
                      <a:pt x="694" y="39"/>
                      <a:pt x="57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4" name="Google Shape;474;p40"/>
              <p:cNvSpPr/>
              <p:nvPr/>
            </p:nvSpPr>
            <p:spPr>
              <a:xfrm>
                <a:off x="5886101" y="1287428"/>
                <a:ext cx="92066" cy="89826"/>
              </a:xfrm>
              <a:custGeom>
                <a:avLst/>
                <a:gdLst/>
                <a:ahLst/>
                <a:cxnLst/>
                <a:rect l="l" t="t" r="r" b="b"/>
                <a:pathLst>
                  <a:path w="4316" h="4211" extrusionOk="0">
                    <a:moveTo>
                      <a:pt x="2158" y="474"/>
                    </a:moveTo>
                    <a:cubicBezTo>
                      <a:pt x="3006" y="474"/>
                      <a:pt x="3699" y="1090"/>
                      <a:pt x="3776" y="1938"/>
                    </a:cubicBezTo>
                    <a:cubicBezTo>
                      <a:pt x="3815" y="2361"/>
                      <a:pt x="3699" y="2785"/>
                      <a:pt x="3430" y="3132"/>
                    </a:cubicBezTo>
                    <a:cubicBezTo>
                      <a:pt x="3160" y="3479"/>
                      <a:pt x="2775" y="3671"/>
                      <a:pt x="2351" y="3710"/>
                    </a:cubicBezTo>
                    <a:cubicBezTo>
                      <a:pt x="2277" y="3723"/>
                      <a:pt x="2203" y="3730"/>
                      <a:pt x="2130" y="3730"/>
                    </a:cubicBezTo>
                    <a:cubicBezTo>
                      <a:pt x="1782" y="3730"/>
                      <a:pt x="1443" y="3586"/>
                      <a:pt x="1157" y="3363"/>
                    </a:cubicBezTo>
                    <a:cubicBezTo>
                      <a:pt x="810" y="3093"/>
                      <a:pt x="617" y="2708"/>
                      <a:pt x="540" y="2284"/>
                    </a:cubicBezTo>
                    <a:cubicBezTo>
                      <a:pt x="502" y="1860"/>
                      <a:pt x="617" y="1437"/>
                      <a:pt x="887" y="1090"/>
                    </a:cubicBezTo>
                    <a:cubicBezTo>
                      <a:pt x="1157" y="743"/>
                      <a:pt x="1580" y="551"/>
                      <a:pt x="2004" y="512"/>
                    </a:cubicBezTo>
                    <a:cubicBezTo>
                      <a:pt x="2043" y="474"/>
                      <a:pt x="2120" y="474"/>
                      <a:pt x="2158" y="474"/>
                    </a:cubicBezTo>
                    <a:close/>
                    <a:moveTo>
                      <a:pt x="2138" y="1"/>
                    </a:moveTo>
                    <a:cubicBezTo>
                      <a:pt x="2068" y="1"/>
                      <a:pt x="1998" y="4"/>
                      <a:pt x="1927" y="11"/>
                    </a:cubicBezTo>
                    <a:cubicBezTo>
                      <a:pt x="1388" y="88"/>
                      <a:pt x="887" y="358"/>
                      <a:pt x="540" y="782"/>
                    </a:cubicBezTo>
                    <a:cubicBezTo>
                      <a:pt x="193" y="1244"/>
                      <a:pt x="1" y="1783"/>
                      <a:pt x="78" y="2323"/>
                    </a:cubicBezTo>
                    <a:cubicBezTo>
                      <a:pt x="155" y="2901"/>
                      <a:pt x="425" y="3402"/>
                      <a:pt x="848" y="3748"/>
                    </a:cubicBezTo>
                    <a:cubicBezTo>
                      <a:pt x="1234" y="4056"/>
                      <a:pt x="1696" y="4211"/>
                      <a:pt x="2158" y="4211"/>
                    </a:cubicBezTo>
                    <a:lnTo>
                      <a:pt x="2389" y="4211"/>
                    </a:lnTo>
                    <a:cubicBezTo>
                      <a:pt x="2967" y="4134"/>
                      <a:pt x="3468" y="3864"/>
                      <a:pt x="3815" y="3440"/>
                    </a:cubicBezTo>
                    <a:cubicBezTo>
                      <a:pt x="4162" y="2978"/>
                      <a:pt x="4316" y="2438"/>
                      <a:pt x="4277" y="1899"/>
                    </a:cubicBezTo>
                    <a:cubicBezTo>
                      <a:pt x="4133" y="814"/>
                      <a:pt x="3207" y="1"/>
                      <a:pt x="213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5" name="Google Shape;475;p40"/>
              <p:cNvSpPr/>
              <p:nvPr/>
            </p:nvSpPr>
            <p:spPr>
              <a:xfrm>
                <a:off x="5856514" y="1332225"/>
                <a:ext cx="41127" cy="18729"/>
              </a:xfrm>
              <a:custGeom>
                <a:avLst/>
                <a:gdLst/>
                <a:ahLst/>
                <a:cxnLst/>
                <a:rect l="l" t="t" r="r" b="b"/>
                <a:pathLst>
                  <a:path w="1928" h="878" extrusionOk="0">
                    <a:moveTo>
                      <a:pt x="1118" y="0"/>
                    </a:moveTo>
                    <a:cubicBezTo>
                      <a:pt x="552" y="0"/>
                      <a:pt x="194" y="298"/>
                      <a:pt x="78" y="531"/>
                    </a:cubicBezTo>
                    <a:cubicBezTo>
                      <a:pt x="1" y="647"/>
                      <a:pt x="39" y="801"/>
                      <a:pt x="155" y="839"/>
                    </a:cubicBezTo>
                    <a:cubicBezTo>
                      <a:pt x="194" y="878"/>
                      <a:pt x="232" y="878"/>
                      <a:pt x="271" y="878"/>
                    </a:cubicBezTo>
                    <a:cubicBezTo>
                      <a:pt x="348" y="878"/>
                      <a:pt x="425" y="839"/>
                      <a:pt x="502" y="762"/>
                    </a:cubicBezTo>
                    <a:cubicBezTo>
                      <a:pt x="502" y="733"/>
                      <a:pt x="680" y="480"/>
                      <a:pt x="1105" y="480"/>
                    </a:cubicBezTo>
                    <a:cubicBezTo>
                      <a:pt x="1239" y="480"/>
                      <a:pt x="1396" y="505"/>
                      <a:pt x="1580" y="570"/>
                    </a:cubicBezTo>
                    <a:cubicBezTo>
                      <a:pt x="1608" y="576"/>
                      <a:pt x="1634" y="580"/>
                      <a:pt x="1659" y="580"/>
                    </a:cubicBezTo>
                    <a:cubicBezTo>
                      <a:pt x="1773" y="580"/>
                      <a:pt x="1857" y="511"/>
                      <a:pt x="1889" y="415"/>
                    </a:cubicBezTo>
                    <a:cubicBezTo>
                      <a:pt x="1927" y="300"/>
                      <a:pt x="1889" y="146"/>
                      <a:pt x="1735" y="107"/>
                    </a:cubicBezTo>
                    <a:cubicBezTo>
                      <a:pt x="1508" y="32"/>
                      <a:pt x="1302" y="0"/>
                      <a:pt x="111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6" name="Google Shape;476;p40"/>
              <p:cNvSpPr/>
              <p:nvPr/>
            </p:nvSpPr>
            <p:spPr>
              <a:xfrm>
                <a:off x="6073478" y="1315266"/>
                <a:ext cx="28797" cy="42257"/>
              </a:xfrm>
              <a:custGeom>
                <a:avLst/>
                <a:gdLst/>
                <a:ahLst/>
                <a:cxnLst/>
                <a:rect l="l" t="t" r="r" b="b"/>
                <a:pathLst>
                  <a:path w="1350" h="1981" extrusionOk="0">
                    <a:moveTo>
                      <a:pt x="1065" y="1"/>
                    </a:moveTo>
                    <a:cubicBezTo>
                      <a:pt x="995" y="1"/>
                      <a:pt x="929" y="30"/>
                      <a:pt x="887" y="93"/>
                    </a:cubicBezTo>
                    <a:lnTo>
                      <a:pt x="78" y="1095"/>
                    </a:lnTo>
                    <a:cubicBezTo>
                      <a:pt x="39" y="1133"/>
                      <a:pt x="1" y="1210"/>
                      <a:pt x="1" y="1287"/>
                    </a:cubicBezTo>
                    <a:cubicBezTo>
                      <a:pt x="39" y="1365"/>
                      <a:pt x="78" y="1403"/>
                      <a:pt x="116" y="1442"/>
                    </a:cubicBezTo>
                    <a:lnTo>
                      <a:pt x="964" y="1942"/>
                    </a:lnTo>
                    <a:cubicBezTo>
                      <a:pt x="1003" y="1981"/>
                      <a:pt x="1041" y="1981"/>
                      <a:pt x="1080" y="1981"/>
                    </a:cubicBezTo>
                    <a:cubicBezTo>
                      <a:pt x="1157" y="1981"/>
                      <a:pt x="1234" y="1942"/>
                      <a:pt x="1272" y="1865"/>
                    </a:cubicBezTo>
                    <a:cubicBezTo>
                      <a:pt x="1349" y="1750"/>
                      <a:pt x="1311" y="1596"/>
                      <a:pt x="1195" y="1519"/>
                    </a:cubicBezTo>
                    <a:lnTo>
                      <a:pt x="617" y="1172"/>
                    </a:lnTo>
                    <a:lnTo>
                      <a:pt x="1272" y="401"/>
                    </a:lnTo>
                    <a:cubicBezTo>
                      <a:pt x="1349" y="286"/>
                      <a:pt x="1349" y="132"/>
                      <a:pt x="1234" y="55"/>
                    </a:cubicBezTo>
                    <a:cubicBezTo>
                      <a:pt x="1182" y="20"/>
                      <a:pt x="1122" y="1"/>
                      <a:pt x="106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7" name="Google Shape;477;p40"/>
              <p:cNvSpPr/>
              <p:nvPr/>
            </p:nvSpPr>
            <p:spPr>
              <a:xfrm>
                <a:off x="5706958" y="1552665"/>
                <a:ext cx="710055" cy="780363"/>
              </a:xfrm>
              <a:custGeom>
                <a:avLst/>
                <a:gdLst/>
                <a:ahLst/>
                <a:cxnLst/>
                <a:rect l="l" t="t" r="r" b="b"/>
                <a:pathLst>
                  <a:path w="33287" h="36583" extrusionOk="0">
                    <a:moveTo>
                      <a:pt x="18069" y="0"/>
                    </a:moveTo>
                    <a:cubicBezTo>
                      <a:pt x="16924" y="0"/>
                      <a:pt x="15777" y="109"/>
                      <a:pt x="14640" y="329"/>
                    </a:cubicBezTo>
                    <a:lnTo>
                      <a:pt x="8476" y="1524"/>
                    </a:lnTo>
                    <a:cubicBezTo>
                      <a:pt x="4045" y="2371"/>
                      <a:pt x="539" y="5954"/>
                      <a:pt x="116" y="10423"/>
                    </a:cubicBezTo>
                    <a:cubicBezTo>
                      <a:pt x="77" y="10616"/>
                      <a:pt x="77" y="10808"/>
                      <a:pt x="77" y="11040"/>
                    </a:cubicBezTo>
                    <a:lnTo>
                      <a:pt x="0" y="12388"/>
                    </a:lnTo>
                    <a:lnTo>
                      <a:pt x="1926" y="12504"/>
                    </a:lnTo>
                    <a:lnTo>
                      <a:pt x="1926" y="36583"/>
                    </a:lnTo>
                    <a:lnTo>
                      <a:pt x="33017" y="36583"/>
                    </a:lnTo>
                    <a:lnTo>
                      <a:pt x="33017" y="33269"/>
                    </a:lnTo>
                    <a:cubicBezTo>
                      <a:pt x="33017" y="28261"/>
                      <a:pt x="32786" y="23175"/>
                      <a:pt x="33017" y="18206"/>
                    </a:cubicBezTo>
                    <a:cubicBezTo>
                      <a:pt x="33287" y="12773"/>
                      <a:pt x="32516" y="6763"/>
                      <a:pt x="28009" y="3103"/>
                    </a:cubicBezTo>
                    <a:cubicBezTo>
                      <a:pt x="27315" y="2525"/>
                      <a:pt x="26545" y="2063"/>
                      <a:pt x="25813" y="1716"/>
                    </a:cubicBezTo>
                    <a:cubicBezTo>
                      <a:pt x="23363" y="585"/>
                      <a:pt x="20724" y="0"/>
                      <a:pt x="1806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8" name="Google Shape;478;p40"/>
              <p:cNvSpPr/>
              <p:nvPr/>
            </p:nvSpPr>
            <p:spPr>
              <a:xfrm>
                <a:off x="5702009" y="1547738"/>
                <a:ext cx="721595" cy="790218"/>
              </a:xfrm>
              <a:custGeom>
                <a:avLst/>
                <a:gdLst/>
                <a:ahLst/>
                <a:cxnLst/>
                <a:rect l="l" t="t" r="r" b="b"/>
                <a:pathLst>
                  <a:path w="33828" h="37045" extrusionOk="0">
                    <a:moveTo>
                      <a:pt x="18300" y="478"/>
                    </a:moveTo>
                    <a:cubicBezTo>
                      <a:pt x="20916" y="478"/>
                      <a:pt x="23507" y="1037"/>
                      <a:pt x="25929" y="2140"/>
                    </a:cubicBezTo>
                    <a:cubicBezTo>
                      <a:pt x="26661" y="2487"/>
                      <a:pt x="27393" y="2949"/>
                      <a:pt x="28087" y="3527"/>
                    </a:cubicBezTo>
                    <a:cubicBezTo>
                      <a:pt x="31708" y="6455"/>
                      <a:pt x="33326" y="11348"/>
                      <a:pt x="33018" y="18398"/>
                    </a:cubicBezTo>
                    <a:cubicBezTo>
                      <a:pt x="32864" y="21827"/>
                      <a:pt x="32902" y="25294"/>
                      <a:pt x="32941" y="28646"/>
                    </a:cubicBezTo>
                    <a:cubicBezTo>
                      <a:pt x="32979" y="30264"/>
                      <a:pt x="32979" y="31882"/>
                      <a:pt x="32979" y="33500"/>
                    </a:cubicBezTo>
                    <a:lnTo>
                      <a:pt x="32979" y="36544"/>
                    </a:lnTo>
                    <a:lnTo>
                      <a:pt x="2428" y="36544"/>
                    </a:lnTo>
                    <a:lnTo>
                      <a:pt x="2428" y="12735"/>
                    </a:lnTo>
                    <a:cubicBezTo>
                      <a:pt x="2428" y="12619"/>
                      <a:pt x="2313" y="12503"/>
                      <a:pt x="2197" y="12503"/>
                    </a:cubicBezTo>
                    <a:lnTo>
                      <a:pt x="502" y="12388"/>
                    </a:lnTo>
                    <a:lnTo>
                      <a:pt x="540" y="11271"/>
                    </a:lnTo>
                    <a:cubicBezTo>
                      <a:pt x="540" y="11078"/>
                      <a:pt x="579" y="10885"/>
                      <a:pt x="579" y="10654"/>
                    </a:cubicBezTo>
                    <a:cubicBezTo>
                      <a:pt x="1003" y="6416"/>
                      <a:pt x="4354" y="2833"/>
                      <a:pt x="8746" y="1986"/>
                    </a:cubicBezTo>
                    <a:lnTo>
                      <a:pt x="14911" y="792"/>
                    </a:lnTo>
                    <a:cubicBezTo>
                      <a:pt x="16037" y="582"/>
                      <a:pt x="17171" y="478"/>
                      <a:pt x="18300" y="478"/>
                    </a:cubicBezTo>
                    <a:close/>
                    <a:moveTo>
                      <a:pt x="18297" y="0"/>
                    </a:moveTo>
                    <a:cubicBezTo>
                      <a:pt x="17141" y="0"/>
                      <a:pt x="15982" y="109"/>
                      <a:pt x="14834" y="329"/>
                    </a:cubicBezTo>
                    <a:lnTo>
                      <a:pt x="8669" y="1524"/>
                    </a:lnTo>
                    <a:cubicBezTo>
                      <a:pt x="4085" y="2410"/>
                      <a:pt x="540" y="6147"/>
                      <a:pt x="117" y="10616"/>
                    </a:cubicBezTo>
                    <a:cubicBezTo>
                      <a:pt x="78" y="10847"/>
                      <a:pt x="78" y="11039"/>
                      <a:pt x="39" y="11232"/>
                    </a:cubicBezTo>
                    <a:lnTo>
                      <a:pt x="1" y="12619"/>
                    </a:lnTo>
                    <a:cubicBezTo>
                      <a:pt x="1" y="12735"/>
                      <a:pt x="78" y="12850"/>
                      <a:pt x="232" y="12889"/>
                    </a:cubicBezTo>
                    <a:lnTo>
                      <a:pt x="1927" y="12966"/>
                    </a:lnTo>
                    <a:lnTo>
                      <a:pt x="1927" y="36814"/>
                    </a:lnTo>
                    <a:cubicBezTo>
                      <a:pt x="1927" y="36929"/>
                      <a:pt x="2043" y="37045"/>
                      <a:pt x="2158" y="37045"/>
                    </a:cubicBezTo>
                    <a:lnTo>
                      <a:pt x="33249" y="37045"/>
                    </a:lnTo>
                    <a:cubicBezTo>
                      <a:pt x="33365" y="37045"/>
                      <a:pt x="33480" y="36929"/>
                      <a:pt x="33480" y="36814"/>
                    </a:cubicBezTo>
                    <a:lnTo>
                      <a:pt x="33480" y="33500"/>
                    </a:lnTo>
                    <a:cubicBezTo>
                      <a:pt x="33480" y="31882"/>
                      <a:pt x="33442" y="30264"/>
                      <a:pt x="33442" y="28646"/>
                    </a:cubicBezTo>
                    <a:cubicBezTo>
                      <a:pt x="33403" y="25294"/>
                      <a:pt x="33365" y="21827"/>
                      <a:pt x="33519" y="18437"/>
                    </a:cubicBezTo>
                    <a:cubicBezTo>
                      <a:pt x="33827" y="11194"/>
                      <a:pt x="32170" y="6185"/>
                      <a:pt x="28395" y="3142"/>
                    </a:cubicBezTo>
                    <a:cubicBezTo>
                      <a:pt x="27663" y="2564"/>
                      <a:pt x="26892" y="2063"/>
                      <a:pt x="26122" y="1716"/>
                    </a:cubicBezTo>
                    <a:cubicBezTo>
                      <a:pt x="23645" y="585"/>
                      <a:pt x="20979" y="0"/>
                      <a:pt x="1829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9" name="Google Shape;479;p40"/>
              <p:cNvSpPr/>
              <p:nvPr/>
            </p:nvSpPr>
            <p:spPr>
              <a:xfrm>
                <a:off x="5890218" y="1504307"/>
                <a:ext cx="242451" cy="105846"/>
              </a:xfrm>
              <a:custGeom>
                <a:avLst/>
                <a:gdLst/>
                <a:ahLst/>
                <a:cxnLst/>
                <a:rect l="l" t="t" r="r" b="b"/>
                <a:pathLst>
                  <a:path w="11366" h="4962" extrusionOk="0">
                    <a:moveTo>
                      <a:pt x="9579" y="0"/>
                    </a:moveTo>
                    <a:cubicBezTo>
                      <a:pt x="9507" y="0"/>
                      <a:pt x="9435" y="5"/>
                      <a:pt x="9362" y="15"/>
                    </a:cubicBezTo>
                    <a:lnTo>
                      <a:pt x="1426" y="1286"/>
                    </a:lnTo>
                    <a:cubicBezTo>
                      <a:pt x="578" y="1441"/>
                      <a:pt x="0" y="2250"/>
                      <a:pt x="116" y="3097"/>
                    </a:cubicBezTo>
                    <a:lnTo>
                      <a:pt x="232" y="3637"/>
                    </a:lnTo>
                    <a:cubicBezTo>
                      <a:pt x="337" y="4412"/>
                      <a:pt x="1023" y="4961"/>
                      <a:pt x="1788" y="4961"/>
                    </a:cubicBezTo>
                    <a:cubicBezTo>
                      <a:pt x="1859" y="4961"/>
                      <a:pt x="1931" y="4956"/>
                      <a:pt x="2004" y="4946"/>
                    </a:cubicBezTo>
                    <a:lnTo>
                      <a:pt x="9940" y="3675"/>
                    </a:lnTo>
                    <a:cubicBezTo>
                      <a:pt x="10788" y="3521"/>
                      <a:pt x="11366" y="2712"/>
                      <a:pt x="11250" y="1864"/>
                    </a:cubicBezTo>
                    <a:lnTo>
                      <a:pt x="11173" y="1325"/>
                    </a:lnTo>
                    <a:cubicBezTo>
                      <a:pt x="11032" y="550"/>
                      <a:pt x="10344" y="0"/>
                      <a:pt x="957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0" name="Google Shape;480;p40"/>
              <p:cNvSpPr/>
              <p:nvPr/>
            </p:nvSpPr>
            <p:spPr>
              <a:xfrm>
                <a:off x="5886101" y="1499230"/>
                <a:ext cx="250685" cy="115530"/>
              </a:xfrm>
              <a:custGeom>
                <a:avLst/>
                <a:gdLst/>
                <a:ahLst/>
                <a:cxnLst/>
                <a:rect l="l" t="t" r="r" b="b"/>
                <a:pathLst>
                  <a:path w="11752" h="5416" extrusionOk="0">
                    <a:moveTo>
                      <a:pt x="9859" y="495"/>
                    </a:moveTo>
                    <a:cubicBezTo>
                      <a:pt x="10478" y="495"/>
                      <a:pt x="10995" y="959"/>
                      <a:pt x="11096" y="1602"/>
                    </a:cubicBezTo>
                    <a:lnTo>
                      <a:pt x="11212" y="2141"/>
                    </a:lnTo>
                    <a:cubicBezTo>
                      <a:pt x="11251" y="2488"/>
                      <a:pt x="11173" y="2834"/>
                      <a:pt x="10942" y="3143"/>
                    </a:cubicBezTo>
                    <a:cubicBezTo>
                      <a:pt x="10750" y="3412"/>
                      <a:pt x="10441" y="3605"/>
                      <a:pt x="10095" y="3643"/>
                    </a:cubicBezTo>
                    <a:lnTo>
                      <a:pt x="2158" y="4915"/>
                    </a:lnTo>
                    <a:cubicBezTo>
                      <a:pt x="2072" y="4934"/>
                      <a:pt x="1985" y="4944"/>
                      <a:pt x="1899" y="4944"/>
                    </a:cubicBezTo>
                    <a:cubicBezTo>
                      <a:pt x="1643" y="4944"/>
                      <a:pt x="1397" y="4857"/>
                      <a:pt x="1195" y="4684"/>
                    </a:cubicBezTo>
                    <a:cubicBezTo>
                      <a:pt x="887" y="4491"/>
                      <a:pt x="694" y="4183"/>
                      <a:pt x="656" y="3836"/>
                    </a:cubicBezTo>
                    <a:lnTo>
                      <a:pt x="579" y="3297"/>
                    </a:lnTo>
                    <a:cubicBezTo>
                      <a:pt x="502" y="2950"/>
                      <a:pt x="579" y="2603"/>
                      <a:pt x="810" y="2295"/>
                    </a:cubicBezTo>
                    <a:cubicBezTo>
                      <a:pt x="1003" y="2025"/>
                      <a:pt x="1311" y="1833"/>
                      <a:pt x="1657" y="1756"/>
                    </a:cubicBezTo>
                    <a:lnTo>
                      <a:pt x="9594" y="523"/>
                    </a:lnTo>
                    <a:cubicBezTo>
                      <a:pt x="9684" y="504"/>
                      <a:pt x="9772" y="495"/>
                      <a:pt x="9859" y="495"/>
                    </a:cubicBezTo>
                    <a:close/>
                    <a:moveTo>
                      <a:pt x="9788" y="0"/>
                    </a:moveTo>
                    <a:cubicBezTo>
                      <a:pt x="9698" y="0"/>
                      <a:pt x="9607" y="7"/>
                      <a:pt x="9517" y="22"/>
                    </a:cubicBezTo>
                    <a:lnTo>
                      <a:pt x="1580" y="1293"/>
                    </a:lnTo>
                    <a:cubicBezTo>
                      <a:pt x="1118" y="1370"/>
                      <a:pt x="694" y="1640"/>
                      <a:pt x="425" y="2025"/>
                    </a:cubicBezTo>
                    <a:cubicBezTo>
                      <a:pt x="116" y="2411"/>
                      <a:pt x="1" y="2911"/>
                      <a:pt x="78" y="3374"/>
                    </a:cubicBezTo>
                    <a:lnTo>
                      <a:pt x="155" y="3913"/>
                    </a:lnTo>
                    <a:cubicBezTo>
                      <a:pt x="232" y="4375"/>
                      <a:pt x="502" y="4799"/>
                      <a:pt x="887" y="5069"/>
                    </a:cubicBezTo>
                    <a:cubicBezTo>
                      <a:pt x="1195" y="5300"/>
                      <a:pt x="1580" y="5416"/>
                      <a:pt x="1966" y="5416"/>
                    </a:cubicBezTo>
                    <a:lnTo>
                      <a:pt x="2235" y="5416"/>
                    </a:lnTo>
                    <a:lnTo>
                      <a:pt x="10172" y="4144"/>
                    </a:lnTo>
                    <a:cubicBezTo>
                      <a:pt x="10634" y="4067"/>
                      <a:pt x="11058" y="3798"/>
                      <a:pt x="11328" y="3412"/>
                    </a:cubicBezTo>
                    <a:cubicBezTo>
                      <a:pt x="11636" y="3027"/>
                      <a:pt x="11751" y="2526"/>
                      <a:pt x="11674" y="2064"/>
                    </a:cubicBezTo>
                    <a:lnTo>
                      <a:pt x="11597" y="1524"/>
                    </a:lnTo>
                    <a:cubicBezTo>
                      <a:pt x="11458" y="652"/>
                      <a:pt x="10654" y="0"/>
                      <a:pt x="978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1" name="Google Shape;481;p40"/>
              <p:cNvSpPr/>
              <p:nvPr/>
            </p:nvSpPr>
            <p:spPr>
              <a:xfrm>
                <a:off x="6075120" y="1512007"/>
                <a:ext cx="7423" cy="37842"/>
              </a:xfrm>
              <a:custGeom>
                <a:avLst/>
                <a:gdLst/>
                <a:ahLst/>
                <a:cxnLst/>
                <a:rect l="l" t="t" r="r" b="b"/>
                <a:pathLst>
                  <a:path w="348" h="1774" extrusionOk="0">
                    <a:moveTo>
                      <a:pt x="1" y="1"/>
                    </a:moveTo>
                    <a:lnTo>
                      <a:pt x="348" y="1773"/>
                    </a:lnTo>
                  </a:path>
                </a:pathLst>
              </a:custGeom>
              <a:solidFill>
                <a:srgbClr val="FF7F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2" name="Google Shape;482;p40"/>
              <p:cNvSpPr/>
              <p:nvPr/>
            </p:nvSpPr>
            <p:spPr>
              <a:xfrm>
                <a:off x="6069382" y="1506269"/>
                <a:ext cx="18921" cy="49318"/>
              </a:xfrm>
              <a:custGeom>
                <a:avLst/>
                <a:gdLst/>
                <a:ahLst/>
                <a:cxnLst/>
                <a:rect l="l" t="t" r="r" b="b"/>
                <a:pathLst>
                  <a:path w="887" h="2312" extrusionOk="0">
                    <a:moveTo>
                      <a:pt x="231" y="0"/>
                    </a:moveTo>
                    <a:cubicBezTo>
                      <a:pt x="116" y="39"/>
                      <a:pt x="0" y="154"/>
                      <a:pt x="39" y="308"/>
                    </a:cubicBezTo>
                    <a:lnTo>
                      <a:pt x="385" y="2119"/>
                    </a:lnTo>
                    <a:cubicBezTo>
                      <a:pt x="385" y="2235"/>
                      <a:pt x="501" y="2312"/>
                      <a:pt x="617" y="2312"/>
                    </a:cubicBezTo>
                    <a:lnTo>
                      <a:pt x="655" y="2312"/>
                    </a:lnTo>
                    <a:cubicBezTo>
                      <a:pt x="771" y="2273"/>
                      <a:pt x="886" y="2158"/>
                      <a:pt x="848" y="2004"/>
                    </a:cubicBezTo>
                    <a:lnTo>
                      <a:pt x="501" y="193"/>
                    </a:lnTo>
                    <a:cubicBezTo>
                      <a:pt x="501" y="77"/>
                      <a:pt x="347" y="0"/>
                      <a:pt x="23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3" name="Google Shape;483;p40"/>
              <p:cNvSpPr/>
              <p:nvPr/>
            </p:nvSpPr>
            <p:spPr>
              <a:xfrm>
                <a:off x="6029919" y="1547354"/>
                <a:ext cx="7423" cy="38652"/>
              </a:xfrm>
              <a:custGeom>
                <a:avLst/>
                <a:gdLst/>
                <a:ahLst/>
                <a:cxnLst/>
                <a:rect l="l" t="t" r="r" b="b"/>
                <a:pathLst>
                  <a:path w="348" h="1812" extrusionOk="0">
                    <a:moveTo>
                      <a:pt x="1" y="0"/>
                    </a:moveTo>
                    <a:lnTo>
                      <a:pt x="348" y="1811"/>
                    </a:lnTo>
                  </a:path>
                </a:pathLst>
              </a:custGeom>
              <a:solidFill>
                <a:srgbClr val="FF7F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4" name="Google Shape;484;p40"/>
              <p:cNvSpPr/>
              <p:nvPr/>
            </p:nvSpPr>
            <p:spPr>
              <a:xfrm>
                <a:off x="6024180" y="1542213"/>
                <a:ext cx="18921" cy="48721"/>
              </a:xfrm>
              <a:custGeom>
                <a:avLst/>
                <a:gdLst/>
                <a:ahLst/>
                <a:cxnLst/>
                <a:rect l="l" t="t" r="r" b="b"/>
                <a:pathLst>
                  <a:path w="887" h="2284" extrusionOk="0">
                    <a:moveTo>
                      <a:pt x="295" y="0"/>
                    </a:moveTo>
                    <a:cubicBezTo>
                      <a:pt x="274" y="0"/>
                      <a:pt x="252" y="4"/>
                      <a:pt x="231" y="10"/>
                    </a:cubicBezTo>
                    <a:cubicBezTo>
                      <a:pt x="116" y="10"/>
                      <a:pt x="0" y="126"/>
                      <a:pt x="39" y="280"/>
                    </a:cubicBezTo>
                    <a:lnTo>
                      <a:pt x="386" y="2091"/>
                    </a:lnTo>
                    <a:cubicBezTo>
                      <a:pt x="386" y="2206"/>
                      <a:pt x="501" y="2283"/>
                      <a:pt x="617" y="2283"/>
                    </a:cubicBezTo>
                    <a:lnTo>
                      <a:pt x="655" y="2283"/>
                    </a:lnTo>
                    <a:cubicBezTo>
                      <a:pt x="809" y="2245"/>
                      <a:pt x="886" y="2129"/>
                      <a:pt x="848" y="1975"/>
                    </a:cubicBezTo>
                    <a:lnTo>
                      <a:pt x="501" y="164"/>
                    </a:lnTo>
                    <a:cubicBezTo>
                      <a:pt x="501" y="69"/>
                      <a:pt x="397" y="0"/>
                      <a:pt x="29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5" name="Google Shape;485;p40"/>
              <p:cNvSpPr/>
              <p:nvPr/>
            </p:nvSpPr>
            <p:spPr>
              <a:xfrm>
                <a:off x="5926375" y="1566254"/>
                <a:ext cx="6591" cy="38652"/>
              </a:xfrm>
              <a:custGeom>
                <a:avLst/>
                <a:gdLst/>
                <a:ahLst/>
                <a:cxnLst/>
                <a:rect l="l" t="t" r="r" b="b"/>
                <a:pathLst>
                  <a:path w="309" h="1812" extrusionOk="0">
                    <a:moveTo>
                      <a:pt x="1" y="1"/>
                    </a:moveTo>
                    <a:lnTo>
                      <a:pt x="309" y="1811"/>
                    </a:lnTo>
                  </a:path>
                </a:pathLst>
              </a:custGeom>
              <a:solidFill>
                <a:srgbClr val="FF7F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6" name="Google Shape;486;p40"/>
              <p:cNvSpPr/>
              <p:nvPr/>
            </p:nvSpPr>
            <p:spPr>
              <a:xfrm>
                <a:off x="5920616" y="1561155"/>
                <a:ext cx="18110" cy="48678"/>
              </a:xfrm>
              <a:custGeom>
                <a:avLst/>
                <a:gdLst/>
                <a:ahLst/>
                <a:cxnLst/>
                <a:rect l="l" t="t" r="r" b="b"/>
                <a:pathLst>
                  <a:path w="849" h="2282" extrusionOk="0">
                    <a:moveTo>
                      <a:pt x="253" y="1"/>
                    </a:moveTo>
                    <a:cubicBezTo>
                      <a:pt x="234" y="1"/>
                      <a:pt x="214" y="3"/>
                      <a:pt x="194" y="8"/>
                    </a:cubicBezTo>
                    <a:cubicBezTo>
                      <a:pt x="78" y="47"/>
                      <a:pt x="1" y="163"/>
                      <a:pt x="39" y="278"/>
                    </a:cubicBezTo>
                    <a:lnTo>
                      <a:pt x="348" y="2089"/>
                    </a:lnTo>
                    <a:cubicBezTo>
                      <a:pt x="386" y="2204"/>
                      <a:pt x="502" y="2281"/>
                      <a:pt x="579" y="2281"/>
                    </a:cubicBezTo>
                    <a:lnTo>
                      <a:pt x="656" y="2281"/>
                    </a:lnTo>
                    <a:cubicBezTo>
                      <a:pt x="771" y="2243"/>
                      <a:pt x="849" y="2127"/>
                      <a:pt x="849" y="2012"/>
                    </a:cubicBezTo>
                    <a:lnTo>
                      <a:pt x="502" y="201"/>
                    </a:lnTo>
                    <a:cubicBezTo>
                      <a:pt x="468" y="101"/>
                      <a:pt x="377" y="1"/>
                      <a:pt x="25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7" name="Google Shape;487;p40"/>
              <p:cNvSpPr/>
              <p:nvPr/>
            </p:nvSpPr>
            <p:spPr>
              <a:xfrm>
                <a:off x="5965817" y="1530907"/>
                <a:ext cx="7423" cy="38652"/>
              </a:xfrm>
              <a:custGeom>
                <a:avLst/>
                <a:gdLst/>
                <a:ahLst/>
                <a:cxnLst/>
                <a:rect l="l" t="t" r="r" b="b"/>
                <a:pathLst>
                  <a:path w="348" h="1812" extrusionOk="0">
                    <a:moveTo>
                      <a:pt x="1" y="1"/>
                    </a:moveTo>
                    <a:lnTo>
                      <a:pt x="348" y="1812"/>
                    </a:lnTo>
                  </a:path>
                </a:pathLst>
              </a:custGeom>
              <a:solidFill>
                <a:srgbClr val="FF7F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8" name="Google Shape;488;p40"/>
              <p:cNvSpPr/>
              <p:nvPr/>
            </p:nvSpPr>
            <p:spPr>
              <a:xfrm>
                <a:off x="5960079" y="1525766"/>
                <a:ext cx="18921" cy="48721"/>
              </a:xfrm>
              <a:custGeom>
                <a:avLst/>
                <a:gdLst/>
                <a:ahLst/>
                <a:cxnLst/>
                <a:rect l="l" t="t" r="r" b="b"/>
                <a:pathLst>
                  <a:path w="887" h="2284" extrusionOk="0">
                    <a:moveTo>
                      <a:pt x="293" y="1"/>
                    </a:moveTo>
                    <a:cubicBezTo>
                      <a:pt x="272" y="1"/>
                      <a:pt x="251" y="4"/>
                      <a:pt x="231" y="11"/>
                    </a:cubicBezTo>
                    <a:cubicBezTo>
                      <a:pt x="77" y="11"/>
                      <a:pt x="0" y="165"/>
                      <a:pt x="39" y="280"/>
                    </a:cubicBezTo>
                    <a:lnTo>
                      <a:pt x="385" y="2091"/>
                    </a:lnTo>
                    <a:cubicBezTo>
                      <a:pt x="385" y="2207"/>
                      <a:pt x="501" y="2284"/>
                      <a:pt x="617" y="2284"/>
                    </a:cubicBezTo>
                    <a:lnTo>
                      <a:pt x="655" y="2284"/>
                    </a:lnTo>
                    <a:cubicBezTo>
                      <a:pt x="771" y="2245"/>
                      <a:pt x="886" y="2130"/>
                      <a:pt x="848" y="2014"/>
                    </a:cubicBezTo>
                    <a:lnTo>
                      <a:pt x="501" y="203"/>
                    </a:lnTo>
                    <a:cubicBezTo>
                      <a:pt x="501" y="76"/>
                      <a:pt x="395" y="1"/>
                      <a:pt x="29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9" name="Google Shape;489;p40"/>
              <p:cNvSpPr/>
              <p:nvPr/>
            </p:nvSpPr>
            <p:spPr>
              <a:xfrm>
                <a:off x="5773513" y="1768434"/>
                <a:ext cx="14825" cy="424066"/>
              </a:xfrm>
              <a:custGeom>
                <a:avLst/>
                <a:gdLst/>
                <a:ahLst/>
                <a:cxnLst/>
                <a:rect l="l" t="t" r="r" b="b"/>
                <a:pathLst>
                  <a:path w="695" h="19880" extrusionOk="0">
                    <a:moveTo>
                      <a:pt x="232" y="0"/>
                    </a:moveTo>
                    <a:cubicBezTo>
                      <a:pt x="116" y="0"/>
                      <a:pt x="1" y="77"/>
                      <a:pt x="1" y="231"/>
                    </a:cubicBezTo>
                    <a:lnTo>
                      <a:pt x="193" y="19648"/>
                    </a:lnTo>
                    <a:cubicBezTo>
                      <a:pt x="193" y="19802"/>
                      <a:pt x="309" y="19880"/>
                      <a:pt x="425" y="19880"/>
                    </a:cubicBezTo>
                    <a:cubicBezTo>
                      <a:pt x="579" y="19880"/>
                      <a:pt x="694" y="19764"/>
                      <a:pt x="694" y="19648"/>
                    </a:cubicBezTo>
                    <a:lnTo>
                      <a:pt x="502" y="231"/>
                    </a:lnTo>
                    <a:cubicBezTo>
                      <a:pt x="502" y="77"/>
                      <a:pt x="386" y="0"/>
                      <a:pt x="23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0" name="Google Shape;490;p40"/>
              <p:cNvSpPr/>
              <p:nvPr/>
            </p:nvSpPr>
            <p:spPr>
              <a:xfrm>
                <a:off x="5525320" y="1749257"/>
                <a:ext cx="204652" cy="206060"/>
              </a:xfrm>
              <a:custGeom>
                <a:avLst/>
                <a:gdLst/>
                <a:ahLst/>
                <a:cxnLst/>
                <a:rect l="l" t="t" r="r" b="b"/>
                <a:pathLst>
                  <a:path w="9594" h="9660" extrusionOk="0">
                    <a:moveTo>
                      <a:pt x="8271" y="1"/>
                    </a:moveTo>
                    <a:cubicBezTo>
                      <a:pt x="7194" y="1"/>
                      <a:pt x="5192" y="1433"/>
                      <a:pt x="3353" y="3596"/>
                    </a:cubicBezTo>
                    <a:cubicBezTo>
                      <a:pt x="1157" y="6139"/>
                      <a:pt x="1" y="8797"/>
                      <a:pt x="810" y="9490"/>
                    </a:cubicBezTo>
                    <a:cubicBezTo>
                      <a:pt x="950" y="9605"/>
                      <a:pt x="1132" y="9659"/>
                      <a:pt x="1349" y="9659"/>
                    </a:cubicBezTo>
                    <a:cubicBezTo>
                      <a:pt x="2451" y="9659"/>
                      <a:pt x="4446" y="8256"/>
                      <a:pt x="6281" y="6100"/>
                    </a:cubicBezTo>
                    <a:cubicBezTo>
                      <a:pt x="8477" y="3519"/>
                      <a:pt x="9594" y="860"/>
                      <a:pt x="8785" y="167"/>
                    </a:cubicBezTo>
                    <a:cubicBezTo>
                      <a:pt x="8654" y="55"/>
                      <a:pt x="8480" y="1"/>
                      <a:pt x="827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1" name="Google Shape;491;p40"/>
              <p:cNvSpPr/>
              <p:nvPr/>
            </p:nvSpPr>
            <p:spPr>
              <a:xfrm>
                <a:off x="5529437" y="1744138"/>
                <a:ext cx="209580" cy="216619"/>
              </a:xfrm>
              <a:custGeom>
                <a:avLst/>
                <a:gdLst/>
                <a:ahLst/>
                <a:cxnLst/>
                <a:rect l="l" t="t" r="r" b="b"/>
                <a:pathLst>
                  <a:path w="9825" h="10155" extrusionOk="0">
                    <a:moveTo>
                      <a:pt x="8052" y="484"/>
                    </a:moveTo>
                    <a:cubicBezTo>
                      <a:pt x="8245" y="484"/>
                      <a:pt x="8361" y="523"/>
                      <a:pt x="8438" y="600"/>
                    </a:cubicBezTo>
                    <a:cubicBezTo>
                      <a:pt x="9054" y="1139"/>
                      <a:pt x="8168" y="3528"/>
                      <a:pt x="5895" y="6186"/>
                    </a:cubicBezTo>
                    <a:cubicBezTo>
                      <a:pt x="4855" y="7419"/>
                      <a:pt x="3737" y="8420"/>
                      <a:pt x="2697" y="9037"/>
                    </a:cubicBezTo>
                    <a:cubicBezTo>
                      <a:pt x="2076" y="9442"/>
                      <a:pt x="1531" y="9658"/>
                      <a:pt x="1167" y="9658"/>
                    </a:cubicBezTo>
                    <a:cubicBezTo>
                      <a:pt x="1012" y="9658"/>
                      <a:pt x="890" y="9618"/>
                      <a:pt x="809" y="9538"/>
                    </a:cubicBezTo>
                    <a:cubicBezTo>
                      <a:pt x="501" y="9307"/>
                      <a:pt x="578" y="8575"/>
                      <a:pt x="1002" y="7573"/>
                    </a:cubicBezTo>
                    <a:cubicBezTo>
                      <a:pt x="1464" y="6494"/>
                      <a:pt x="2273" y="5184"/>
                      <a:pt x="3314" y="3990"/>
                    </a:cubicBezTo>
                    <a:cubicBezTo>
                      <a:pt x="5240" y="1717"/>
                      <a:pt x="7166" y="484"/>
                      <a:pt x="8052" y="484"/>
                    </a:cubicBezTo>
                    <a:close/>
                    <a:moveTo>
                      <a:pt x="8087" y="0"/>
                    </a:moveTo>
                    <a:cubicBezTo>
                      <a:pt x="6793" y="0"/>
                      <a:pt x="4639" y="1714"/>
                      <a:pt x="2967" y="3643"/>
                    </a:cubicBezTo>
                    <a:cubicBezTo>
                      <a:pt x="1888" y="4915"/>
                      <a:pt x="1041" y="6263"/>
                      <a:pt x="540" y="7380"/>
                    </a:cubicBezTo>
                    <a:cubicBezTo>
                      <a:pt x="0" y="8613"/>
                      <a:pt x="0" y="9499"/>
                      <a:pt x="463" y="9923"/>
                    </a:cubicBezTo>
                    <a:cubicBezTo>
                      <a:pt x="655" y="10077"/>
                      <a:pt x="887" y="10154"/>
                      <a:pt x="1156" y="10154"/>
                    </a:cubicBezTo>
                    <a:cubicBezTo>
                      <a:pt x="1619" y="10154"/>
                      <a:pt x="2235" y="9923"/>
                      <a:pt x="2967" y="9461"/>
                    </a:cubicBezTo>
                    <a:cubicBezTo>
                      <a:pt x="4007" y="8806"/>
                      <a:pt x="5201" y="7766"/>
                      <a:pt x="6280" y="6494"/>
                    </a:cubicBezTo>
                    <a:cubicBezTo>
                      <a:pt x="8284" y="4144"/>
                      <a:pt x="9825" y="1139"/>
                      <a:pt x="8746" y="214"/>
                    </a:cubicBezTo>
                    <a:cubicBezTo>
                      <a:pt x="8567" y="68"/>
                      <a:pt x="8344" y="0"/>
                      <a:pt x="808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2" name="Google Shape;492;p40"/>
              <p:cNvSpPr/>
              <p:nvPr/>
            </p:nvSpPr>
            <p:spPr>
              <a:xfrm>
                <a:off x="5308357" y="1315970"/>
                <a:ext cx="235881" cy="195245"/>
              </a:xfrm>
              <a:custGeom>
                <a:avLst/>
                <a:gdLst/>
                <a:ahLst/>
                <a:cxnLst/>
                <a:rect l="l" t="t" r="r" b="b"/>
                <a:pathLst>
                  <a:path w="11058" h="9153" extrusionOk="0">
                    <a:moveTo>
                      <a:pt x="7851" y="0"/>
                    </a:moveTo>
                    <a:cubicBezTo>
                      <a:pt x="7740" y="0"/>
                      <a:pt x="7630" y="43"/>
                      <a:pt x="7552" y="137"/>
                    </a:cubicBezTo>
                    <a:lnTo>
                      <a:pt x="463" y="7303"/>
                    </a:lnTo>
                    <a:cubicBezTo>
                      <a:pt x="78" y="7688"/>
                      <a:pt x="1" y="8266"/>
                      <a:pt x="193" y="8767"/>
                    </a:cubicBezTo>
                    <a:lnTo>
                      <a:pt x="348" y="9152"/>
                    </a:lnTo>
                    <a:lnTo>
                      <a:pt x="11058" y="6571"/>
                    </a:lnTo>
                    <a:lnTo>
                      <a:pt x="8245" y="253"/>
                    </a:lnTo>
                    <a:cubicBezTo>
                      <a:pt x="8177" y="93"/>
                      <a:pt x="8013" y="0"/>
                      <a:pt x="785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3" name="Google Shape;493;p40"/>
              <p:cNvSpPr/>
              <p:nvPr/>
            </p:nvSpPr>
            <p:spPr>
              <a:xfrm>
                <a:off x="5303429" y="1312109"/>
                <a:ext cx="244926" cy="203202"/>
              </a:xfrm>
              <a:custGeom>
                <a:avLst/>
                <a:gdLst/>
                <a:ahLst/>
                <a:cxnLst/>
                <a:rect l="l" t="t" r="r" b="b"/>
                <a:pathLst>
                  <a:path w="11482" h="9526" extrusionOk="0">
                    <a:moveTo>
                      <a:pt x="8130" y="357"/>
                    </a:moveTo>
                    <a:cubicBezTo>
                      <a:pt x="8207" y="395"/>
                      <a:pt x="8284" y="434"/>
                      <a:pt x="8322" y="511"/>
                    </a:cubicBezTo>
                    <a:lnTo>
                      <a:pt x="11019" y="6637"/>
                    </a:lnTo>
                    <a:lnTo>
                      <a:pt x="694" y="9102"/>
                    </a:lnTo>
                    <a:lnTo>
                      <a:pt x="579" y="8910"/>
                    </a:lnTo>
                    <a:cubicBezTo>
                      <a:pt x="424" y="8447"/>
                      <a:pt x="501" y="7946"/>
                      <a:pt x="848" y="7600"/>
                    </a:cubicBezTo>
                    <a:lnTo>
                      <a:pt x="7899" y="434"/>
                    </a:lnTo>
                    <a:cubicBezTo>
                      <a:pt x="7976" y="395"/>
                      <a:pt x="8053" y="357"/>
                      <a:pt x="8130" y="357"/>
                    </a:cubicBezTo>
                    <a:close/>
                    <a:moveTo>
                      <a:pt x="8091" y="0"/>
                    </a:moveTo>
                    <a:cubicBezTo>
                      <a:pt x="7912" y="0"/>
                      <a:pt x="7763" y="75"/>
                      <a:pt x="7667" y="203"/>
                    </a:cubicBezTo>
                    <a:lnTo>
                      <a:pt x="579" y="7368"/>
                    </a:lnTo>
                    <a:cubicBezTo>
                      <a:pt x="155" y="7792"/>
                      <a:pt x="1" y="8447"/>
                      <a:pt x="270" y="9025"/>
                    </a:cubicBezTo>
                    <a:lnTo>
                      <a:pt x="424" y="9410"/>
                    </a:lnTo>
                    <a:cubicBezTo>
                      <a:pt x="424" y="9449"/>
                      <a:pt x="501" y="9526"/>
                      <a:pt x="579" y="9526"/>
                    </a:cubicBezTo>
                    <a:cubicBezTo>
                      <a:pt x="579" y="9526"/>
                      <a:pt x="617" y="9526"/>
                      <a:pt x="617" y="9487"/>
                    </a:cubicBezTo>
                    <a:lnTo>
                      <a:pt x="11327" y="6906"/>
                    </a:lnTo>
                    <a:cubicBezTo>
                      <a:pt x="11366" y="6906"/>
                      <a:pt x="11404" y="6868"/>
                      <a:pt x="11443" y="6829"/>
                    </a:cubicBezTo>
                    <a:cubicBezTo>
                      <a:pt x="11482" y="6791"/>
                      <a:pt x="11482" y="6714"/>
                      <a:pt x="11443" y="6675"/>
                    </a:cubicBezTo>
                    <a:lnTo>
                      <a:pt x="8631" y="357"/>
                    </a:lnTo>
                    <a:cubicBezTo>
                      <a:pt x="8554" y="164"/>
                      <a:pt x="8399" y="49"/>
                      <a:pt x="8207" y="10"/>
                    </a:cubicBezTo>
                    <a:cubicBezTo>
                      <a:pt x="8167" y="3"/>
                      <a:pt x="8129" y="0"/>
                      <a:pt x="809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4" name="Google Shape;494;p40"/>
              <p:cNvSpPr/>
              <p:nvPr/>
            </p:nvSpPr>
            <p:spPr>
              <a:xfrm>
                <a:off x="5319876" y="1407888"/>
                <a:ext cx="441323" cy="344948"/>
              </a:xfrm>
              <a:custGeom>
                <a:avLst/>
                <a:gdLst/>
                <a:ahLst/>
                <a:cxnLst/>
                <a:rect l="l" t="t" r="r" b="b"/>
                <a:pathLst>
                  <a:path w="20689" h="16171" extrusionOk="0">
                    <a:moveTo>
                      <a:pt x="15780" y="1"/>
                    </a:moveTo>
                    <a:cubicBezTo>
                      <a:pt x="15709" y="1"/>
                      <a:pt x="15637" y="10"/>
                      <a:pt x="15565" y="28"/>
                    </a:cubicBezTo>
                    <a:lnTo>
                      <a:pt x="0" y="3996"/>
                    </a:lnTo>
                    <a:lnTo>
                      <a:pt x="19880" y="16170"/>
                    </a:lnTo>
                    <a:lnTo>
                      <a:pt x="20419" y="15592"/>
                    </a:lnTo>
                    <a:cubicBezTo>
                      <a:pt x="20612" y="15361"/>
                      <a:pt x="20689" y="15053"/>
                      <a:pt x="20612" y="14745"/>
                    </a:cubicBezTo>
                    <a:lnTo>
                      <a:pt x="16605" y="644"/>
                    </a:lnTo>
                    <a:cubicBezTo>
                      <a:pt x="16508" y="254"/>
                      <a:pt x="16163" y="1"/>
                      <a:pt x="1578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5" name="Google Shape;495;p40"/>
              <p:cNvSpPr/>
              <p:nvPr/>
            </p:nvSpPr>
            <p:spPr>
              <a:xfrm>
                <a:off x="5314116" y="1403024"/>
                <a:ext cx="452842" cy="354739"/>
              </a:xfrm>
              <a:custGeom>
                <a:avLst/>
                <a:gdLst/>
                <a:ahLst/>
                <a:cxnLst/>
                <a:rect l="l" t="t" r="r" b="b"/>
                <a:pathLst>
                  <a:path w="21229" h="16630" extrusionOk="0">
                    <a:moveTo>
                      <a:pt x="16038" y="0"/>
                    </a:moveTo>
                    <a:cubicBezTo>
                      <a:pt x="15958" y="0"/>
                      <a:pt x="15877" y="8"/>
                      <a:pt x="15796" y="24"/>
                    </a:cubicBezTo>
                    <a:lnTo>
                      <a:pt x="193" y="3993"/>
                    </a:lnTo>
                    <a:cubicBezTo>
                      <a:pt x="78" y="3993"/>
                      <a:pt x="0" y="4147"/>
                      <a:pt x="39" y="4262"/>
                    </a:cubicBezTo>
                    <a:cubicBezTo>
                      <a:pt x="39" y="4362"/>
                      <a:pt x="155" y="4462"/>
                      <a:pt x="261" y="4462"/>
                    </a:cubicBezTo>
                    <a:cubicBezTo>
                      <a:pt x="277" y="4462"/>
                      <a:pt x="293" y="4460"/>
                      <a:pt x="309" y="4455"/>
                    </a:cubicBezTo>
                    <a:lnTo>
                      <a:pt x="15912" y="487"/>
                    </a:lnTo>
                    <a:cubicBezTo>
                      <a:pt x="15957" y="475"/>
                      <a:pt x="16004" y="470"/>
                      <a:pt x="16050" y="470"/>
                    </a:cubicBezTo>
                    <a:cubicBezTo>
                      <a:pt x="16317" y="470"/>
                      <a:pt x="16578" y="653"/>
                      <a:pt x="16644" y="949"/>
                    </a:cubicBezTo>
                    <a:lnTo>
                      <a:pt x="20651" y="15050"/>
                    </a:lnTo>
                    <a:cubicBezTo>
                      <a:pt x="20728" y="15242"/>
                      <a:pt x="20651" y="15473"/>
                      <a:pt x="20497" y="15666"/>
                    </a:cubicBezTo>
                    <a:lnTo>
                      <a:pt x="19957" y="16244"/>
                    </a:lnTo>
                    <a:cubicBezTo>
                      <a:pt x="19880" y="16321"/>
                      <a:pt x="19880" y="16475"/>
                      <a:pt x="19957" y="16591"/>
                    </a:cubicBezTo>
                    <a:cubicBezTo>
                      <a:pt x="20034" y="16629"/>
                      <a:pt x="20073" y="16629"/>
                      <a:pt x="20150" y="16629"/>
                    </a:cubicBezTo>
                    <a:cubicBezTo>
                      <a:pt x="20188" y="16629"/>
                      <a:pt x="20265" y="16629"/>
                      <a:pt x="20304" y="16552"/>
                    </a:cubicBezTo>
                    <a:lnTo>
                      <a:pt x="20843" y="15974"/>
                    </a:lnTo>
                    <a:cubicBezTo>
                      <a:pt x="21113" y="15705"/>
                      <a:pt x="21229" y="15281"/>
                      <a:pt x="21113" y="14934"/>
                    </a:cubicBezTo>
                    <a:lnTo>
                      <a:pt x="17106" y="795"/>
                    </a:lnTo>
                    <a:cubicBezTo>
                      <a:pt x="16974" y="298"/>
                      <a:pt x="16528" y="0"/>
                      <a:pt x="160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6" name="Google Shape;496;p40"/>
              <p:cNvSpPr/>
              <p:nvPr/>
            </p:nvSpPr>
            <p:spPr>
              <a:xfrm>
                <a:off x="5319876" y="1326465"/>
                <a:ext cx="230954" cy="166661"/>
              </a:xfrm>
              <a:custGeom>
                <a:avLst/>
                <a:gdLst/>
                <a:ahLst/>
                <a:cxnLst/>
                <a:rect l="l" t="t" r="r" b="b"/>
                <a:pathLst>
                  <a:path w="10827" h="7813" extrusionOk="0">
                    <a:moveTo>
                      <a:pt x="8595" y="1"/>
                    </a:moveTo>
                    <a:cubicBezTo>
                      <a:pt x="8495" y="1"/>
                      <a:pt x="8395" y="35"/>
                      <a:pt x="8322" y="108"/>
                    </a:cubicBezTo>
                    <a:lnTo>
                      <a:pt x="0" y="7813"/>
                    </a:lnTo>
                    <a:lnTo>
                      <a:pt x="10826" y="5077"/>
                    </a:lnTo>
                    <a:lnTo>
                      <a:pt x="8977" y="262"/>
                    </a:lnTo>
                    <a:cubicBezTo>
                      <a:pt x="8929" y="94"/>
                      <a:pt x="8761" y="1"/>
                      <a:pt x="859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7" name="Google Shape;497;p40"/>
              <p:cNvSpPr/>
              <p:nvPr/>
            </p:nvSpPr>
            <p:spPr>
              <a:xfrm>
                <a:off x="5314116" y="1321132"/>
                <a:ext cx="242451" cy="211457"/>
              </a:xfrm>
              <a:custGeom>
                <a:avLst/>
                <a:gdLst/>
                <a:ahLst/>
                <a:cxnLst/>
                <a:rect l="l" t="t" r="r" b="b"/>
                <a:pathLst>
                  <a:path w="11366" h="9913" extrusionOk="0">
                    <a:moveTo>
                      <a:pt x="8866" y="486"/>
                    </a:moveTo>
                    <a:cubicBezTo>
                      <a:pt x="8887" y="486"/>
                      <a:pt x="8900" y="496"/>
                      <a:pt x="8900" y="512"/>
                    </a:cubicBezTo>
                    <a:cubicBezTo>
                      <a:pt x="8939" y="512"/>
                      <a:pt x="9016" y="512"/>
                      <a:pt x="9054" y="589"/>
                    </a:cubicBezTo>
                    <a:lnTo>
                      <a:pt x="10788" y="5173"/>
                    </a:lnTo>
                    <a:lnTo>
                      <a:pt x="1118" y="7600"/>
                    </a:lnTo>
                    <a:lnTo>
                      <a:pt x="1118" y="7600"/>
                    </a:lnTo>
                    <a:lnTo>
                      <a:pt x="8746" y="550"/>
                    </a:lnTo>
                    <a:cubicBezTo>
                      <a:pt x="8791" y="505"/>
                      <a:pt x="8836" y="486"/>
                      <a:pt x="8866" y="486"/>
                    </a:cubicBezTo>
                    <a:close/>
                    <a:moveTo>
                      <a:pt x="8914" y="1"/>
                    </a:moveTo>
                    <a:cubicBezTo>
                      <a:pt x="8746" y="1"/>
                      <a:pt x="8565" y="76"/>
                      <a:pt x="8438" y="203"/>
                    </a:cubicBezTo>
                    <a:lnTo>
                      <a:pt x="116" y="7870"/>
                    </a:lnTo>
                    <a:cubicBezTo>
                      <a:pt x="78" y="7870"/>
                      <a:pt x="78" y="7870"/>
                      <a:pt x="78" y="7909"/>
                    </a:cubicBezTo>
                    <a:cubicBezTo>
                      <a:pt x="39" y="7909"/>
                      <a:pt x="39" y="7947"/>
                      <a:pt x="39" y="7947"/>
                    </a:cubicBezTo>
                    <a:cubicBezTo>
                      <a:pt x="0" y="7986"/>
                      <a:pt x="0" y="8024"/>
                      <a:pt x="39" y="8101"/>
                    </a:cubicBezTo>
                    <a:cubicBezTo>
                      <a:pt x="39" y="8101"/>
                      <a:pt x="39" y="8140"/>
                      <a:pt x="39" y="8140"/>
                    </a:cubicBezTo>
                    <a:lnTo>
                      <a:pt x="578" y="9758"/>
                    </a:lnTo>
                    <a:cubicBezTo>
                      <a:pt x="617" y="9835"/>
                      <a:pt x="694" y="9912"/>
                      <a:pt x="810" y="9912"/>
                    </a:cubicBezTo>
                    <a:lnTo>
                      <a:pt x="887" y="9912"/>
                    </a:lnTo>
                    <a:cubicBezTo>
                      <a:pt x="1002" y="9873"/>
                      <a:pt x="1079" y="9719"/>
                      <a:pt x="1041" y="9604"/>
                    </a:cubicBezTo>
                    <a:lnTo>
                      <a:pt x="578" y="8217"/>
                    </a:lnTo>
                    <a:lnTo>
                      <a:pt x="11173" y="5559"/>
                    </a:lnTo>
                    <a:cubicBezTo>
                      <a:pt x="11250" y="5559"/>
                      <a:pt x="11289" y="5520"/>
                      <a:pt x="11327" y="5443"/>
                    </a:cubicBezTo>
                    <a:cubicBezTo>
                      <a:pt x="11366" y="5366"/>
                      <a:pt x="11366" y="5289"/>
                      <a:pt x="11327" y="5250"/>
                    </a:cubicBezTo>
                    <a:lnTo>
                      <a:pt x="9478" y="435"/>
                    </a:lnTo>
                    <a:cubicBezTo>
                      <a:pt x="9401" y="242"/>
                      <a:pt x="9247" y="88"/>
                      <a:pt x="9016" y="11"/>
                    </a:cubicBezTo>
                    <a:cubicBezTo>
                      <a:pt x="8983" y="4"/>
                      <a:pt x="8948" y="1"/>
                      <a:pt x="891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8" name="Google Shape;498;p40"/>
              <p:cNvSpPr/>
              <p:nvPr/>
            </p:nvSpPr>
            <p:spPr>
              <a:xfrm>
                <a:off x="5315759" y="1436387"/>
                <a:ext cx="430657" cy="400260"/>
              </a:xfrm>
              <a:custGeom>
                <a:avLst/>
                <a:gdLst/>
                <a:ahLst/>
                <a:cxnLst/>
                <a:rect l="l" t="t" r="r" b="b"/>
                <a:pathLst>
                  <a:path w="20189" h="18764" extrusionOk="0">
                    <a:moveTo>
                      <a:pt x="14675" y="0"/>
                    </a:moveTo>
                    <a:cubicBezTo>
                      <a:pt x="14587" y="0"/>
                      <a:pt x="14497" y="13"/>
                      <a:pt x="14409" y="40"/>
                    </a:cubicBezTo>
                    <a:lnTo>
                      <a:pt x="1" y="3507"/>
                    </a:lnTo>
                    <a:lnTo>
                      <a:pt x="5780" y="18764"/>
                    </a:lnTo>
                    <a:lnTo>
                      <a:pt x="19264" y="15951"/>
                    </a:lnTo>
                    <a:cubicBezTo>
                      <a:pt x="19842" y="15836"/>
                      <a:pt x="20188" y="15219"/>
                      <a:pt x="19996" y="14680"/>
                    </a:cubicBezTo>
                    <a:lnTo>
                      <a:pt x="15604" y="695"/>
                    </a:lnTo>
                    <a:cubicBezTo>
                      <a:pt x="15477" y="282"/>
                      <a:pt x="15088" y="0"/>
                      <a:pt x="1467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9" name="Google Shape;499;p40"/>
              <p:cNvSpPr/>
              <p:nvPr/>
            </p:nvSpPr>
            <p:spPr>
              <a:xfrm>
                <a:off x="5311642" y="1432334"/>
                <a:ext cx="436417" cy="408430"/>
              </a:xfrm>
              <a:custGeom>
                <a:avLst/>
                <a:gdLst/>
                <a:ahLst/>
                <a:cxnLst/>
                <a:rect l="l" t="t" r="r" b="b"/>
                <a:pathLst>
                  <a:path w="20459" h="19147" extrusionOk="0">
                    <a:moveTo>
                      <a:pt x="14834" y="384"/>
                    </a:moveTo>
                    <a:cubicBezTo>
                      <a:pt x="15180" y="384"/>
                      <a:pt x="15489" y="577"/>
                      <a:pt x="15604" y="923"/>
                    </a:cubicBezTo>
                    <a:lnTo>
                      <a:pt x="20035" y="14908"/>
                    </a:lnTo>
                    <a:cubicBezTo>
                      <a:pt x="20112" y="15140"/>
                      <a:pt x="20073" y="15371"/>
                      <a:pt x="19958" y="15563"/>
                    </a:cubicBezTo>
                    <a:cubicBezTo>
                      <a:pt x="19842" y="15756"/>
                      <a:pt x="19649" y="15910"/>
                      <a:pt x="19418" y="15949"/>
                    </a:cubicBezTo>
                    <a:lnTo>
                      <a:pt x="6088" y="18761"/>
                    </a:lnTo>
                    <a:lnTo>
                      <a:pt x="425" y="3813"/>
                    </a:lnTo>
                    <a:lnTo>
                      <a:pt x="14641" y="384"/>
                    </a:lnTo>
                    <a:close/>
                    <a:moveTo>
                      <a:pt x="14842" y="1"/>
                    </a:moveTo>
                    <a:cubicBezTo>
                      <a:pt x="14749" y="1"/>
                      <a:pt x="14656" y="13"/>
                      <a:pt x="14564" y="37"/>
                    </a:cubicBezTo>
                    <a:lnTo>
                      <a:pt x="155" y="3505"/>
                    </a:lnTo>
                    <a:cubicBezTo>
                      <a:pt x="78" y="3543"/>
                      <a:pt x="39" y="3582"/>
                      <a:pt x="39" y="3620"/>
                    </a:cubicBezTo>
                    <a:cubicBezTo>
                      <a:pt x="1" y="3659"/>
                      <a:pt x="1" y="3697"/>
                      <a:pt x="39" y="3774"/>
                    </a:cubicBezTo>
                    <a:lnTo>
                      <a:pt x="5818" y="19031"/>
                    </a:lnTo>
                    <a:cubicBezTo>
                      <a:pt x="5818" y="19108"/>
                      <a:pt x="5895" y="19146"/>
                      <a:pt x="5973" y="19146"/>
                    </a:cubicBezTo>
                    <a:lnTo>
                      <a:pt x="6011" y="19146"/>
                    </a:lnTo>
                    <a:lnTo>
                      <a:pt x="19495" y="16295"/>
                    </a:lnTo>
                    <a:cubicBezTo>
                      <a:pt x="19803" y="16257"/>
                      <a:pt x="20112" y="16026"/>
                      <a:pt x="20266" y="15756"/>
                    </a:cubicBezTo>
                    <a:cubicBezTo>
                      <a:pt x="20420" y="15448"/>
                      <a:pt x="20458" y="15101"/>
                      <a:pt x="20381" y="14793"/>
                    </a:cubicBezTo>
                    <a:lnTo>
                      <a:pt x="15951" y="846"/>
                    </a:lnTo>
                    <a:cubicBezTo>
                      <a:pt x="15789" y="328"/>
                      <a:pt x="15328" y="1"/>
                      <a:pt x="1484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0" name="Google Shape;500;p40"/>
              <p:cNvSpPr/>
              <p:nvPr/>
            </p:nvSpPr>
            <p:spPr>
              <a:xfrm>
                <a:off x="5441508" y="1562051"/>
                <a:ext cx="286010" cy="381446"/>
              </a:xfrm>
              <a:custGeom>
                <a:avLst/>
                <a:gdLst/>
                <a:ahLst/>
                <a:cxnLst/>
                <a:rect l="l" t="t" r="r" b="b"/>
                <a:pathLst>
                  <a:path w="13408" h="17882" extrusionOk="0">
                    <a:moveTo>
                      <a:pt x="9337" y="1"/>
                    </a:moveTo>
                    <a:cubicBezTo>
                      <a:pt x="9113" y="1"/>
                      <a:pt x="8884" y="51"/>
                      <a:pt x="8669" y="159"/>
                    </a:cubicBezTo>
                    <a:cubicBezTo>
                      <a:pt x="8168" y="390"/>
                      <a:pt x="8014" y="853"/>
                      <a:pt x="8014" y="1353"/>
                    </a:cubicBezTo>
                    <a:lnTo>
                      <a:pt x="7975" y="3626"/>
                    </a:lnTo>
                    <a:lnTo>
                      <a:pt x="2697" y="2509"/>
                    </a:lnTo>
                    <a:cubicBezTo>
                      <a:pt x="2557" y="2471"/>
                      <a:pt x="2418" y="2453"/>
                      <a:pt x="2283" y="2453"/>
                    </a:cubicBezTo>
                    <a:cubicBezTo>
                      <a:pt x="1599" y="2453"/>
                      <a:pt x="1008" y="2919"/>
                      <a:pt x="848" y="3626"/>
                    </a:cubicBezTo>
                    <a:cubicBezTo>
                      <a:pt x="655" y="4397"/>
                      <a:pt x="1117" y="5206"/>
                      <a:pt x="1888" y="5437"/>
                    </a:cubicBezTo>
                    <a:lnTo>
                      <a:pt x="1503" y="5360"/>
                    </a:lnTo>
                    <a:cubicBezTo>
                      <a:pt x="1452" y="5350"/>
                      <a:pt x="1402" y="5345"/>
                      <a:pt x="1351" y="5345"/>
                    </a:cubicBezTo>
                    <a:cubicBezTo>
                      <a:pt x="821" y="5345"/>
                      <a:pt x="295" y="5873"/>
                      <a:pt x="154" y="6400"/>
                    </a:cubicBezTo>
                    <a:lnTo>
                      <a:pt x="116" y="6516"/>
                    </a:lnTo>
                    <a:cubicBezTo>
                      <a:pt x="0" y="7055"/>
                      <a:pt x="231" y="7556"/>
                      <a:pt x="694" y="7826"/>
                    </a:cubicBezTo>
                    <a:cubicBezTo>
                      <a:pt x="1387" y="8134"/>
                      <a:pt x="2581" y="8635"/>
                      <a:pt x="4431" y="9136"/>
                    </a:cubicBezTo>
                    <a:lnTo>
                      <a:pt x="1464" y="8481"/>
                    </a:lnTo>
                    <a:cubicBezTo>
                      <a:pt x="1394" y="8466"/>
                      <a:pt x="1324" y="8458"/>
                      <a:pt x="1255" y="8458"/>
                    </a:cubicBezTo>
                    <a:cubicBezTo>
                      <a:pt x="800" y="8458"/>
                      <a:pt x="404" y="8777"/>
                      <a:pt x="270" y="9213"/>
                    </a:cubicBezTo>
                    <a:cubicBezTo>
                      <a:pt x="154" y="9714"/>
                      <a:pt x="424" y="10253"/>
                      <a:pt x="886" y="10446"/>
                    </a:cubicBezTo>
                    <a:cubicBezTo>
                      <a:pt x="1503" y="10715"/>
                      <a:pt x="2350" y="11062"/>
                      <a:pt x="3313" y="11370"/>
                    </a:cubicBezTo>
                    <a:lnTo>
                      <a:pt x="1965" y="11023"/>
                    </a:lnTo>
                    <a:cubicBezTo>
                      <a:pt x="1879" y="11001"/>
                      <a:pt x="1796" y="10991"/>
                      <a:pt x="1715" y="10991"/>
                    </a:cubicBezTo>
                    <a:cubicBezTo>
                      <a:pt x="963" y="10991"/>
                      <a:pt x="476" y="11903"/>
                      <a:pt x="963" y="12564"/>
                    </a:cubicBezTo>
                    <a:cubicBezTo>
                      <a:pt x="1117" y="12796"/>
                      <a:pt x="1349" y="12950"/>
                      <a:pt x="1580" y="13104"/>
                    </a:cubicBezTo>
                    <a:cubicBezTo>
                      <a:pt x="2119" y="13451"/>
                      <a:pt x="2697" y="13720"/>
                      <a:pt x="3313" y="13951"/>
                    </a:cubicBezTo>
                    <a:cubicBezTo>
                      <a:pt x="3776" y="14144"/>
                      <a:pt x="4354" y="14452"/>
                      <a:pt x="4854" y="14529"/>
                    </a:cubicBezTo>
                    <a:cubicBezTo>
                      <a:pt x="5779" y="14645"/>
                      <a:pt x="6742" y="17881"/>
                      <a:pt x="6742" y="17881"/>
                    </a:cubicBezTo>
                    <a:lnTo>
                      <a:pt x="10633" y="16417"/>
                    </a:lnTo>
                    <a:cubicBezTo>
                      <a:pt x="13215" y="16224"/>
                      <a:pt x="13407" y="11678"/>
                      <a:pt x="12791" y="9174"/>
                    </a:cubicBezTo>
                    <a:lnTo>
                      <a:pt x="10787" y="1122"/>
                    </a:lnTo>
                    <a:cubicBezTo>
                      <a:pt x="10615" y="433"/>
                      <a:pt x="9993" y="1"/>
                      <a:pt x="9337" y="1"/>
                    </a:cubicBezTo>
                    <a:close/>
                  </a:path>
                </a:pathLst>
              </a:custGeom>
              <a:solidFill>
                <a:srgbClr val="E3A08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1" name="Google Shape;501;p40"/>
              <p:cNvSpPr/>
              <p:nvPr/>
            </p:nvSpPr>
            <p:spPr>
              <a:xfrm>
                <a:off x="5435749" y="1556804"/>
                <a:ext cx="294222" cy="391621"/>
              </a:xfrm>
              <a:custGeom>
                <a:avLst/>
                <a:gdLst/>
                <a:ahLst/>
                <a:cxnLst/>
                <a:rect l="l" t="t" r="r" b="b"/>
                <a:pathLst>
                  <a:path w="13793" h="18359" extrusionOk="0">
                    <a:moveTo>
                      <a:pt x="9593" y="482"/>
                    </a:moveTo>
                    <a:cubicBezTo>
                      <a:pt x="9786" y="482"/>
                      <a:pt x="9940" y="521"/>
                      <a:pt x="10133" y="598"/>
                    </a:cubicBezTo>
                    <a:cubicBezTo>
                      <a:pt x="10480" y="752"/>
                      <a:pt x="10749" y="1060"/>
                      <a:pt x="10826" y="1445"/>
                    </a:cubicBezTo>
                    <a:lnTo>
                      <a:pt x="12830" y="9459"/>
                    </a:lnTo>
                    <a:cubicBezTo>
                      <a:pt x="13331" y="11424"/>
                      <a:pt x="13215" y="14274"/>
                      <a:pt x="12252" y="15623"/>
                    </a:cubicBezTo>
                    <a:cubicBezTo>
                      <a:pt x="11905" y="16124"/>
                      <a:pt x="11443" y="16393"/>
                      <a:pt x="10865" y="16432"/>
                    </a:cubicBezTo>
                    <a:lnTo>
                      <a:pt x="10826" y="16432"/>
                    </a:lnTo>
                    <a:lnTo>
                      <a:pt x="7166" y="17819"/>
                    </a:lnTo>
                    <a:cubicBezTo>
                      <a:pt x="6897" y="16933"/>
                      <a:pt x="6049" y="14660"/>
                      <a:pt x="5163" y="14544"/>
                    </a:cubicBezTo>
                    <a:cubicBezTo>
                      <a:pt x="4816" y="14506"/>
                      <a:pt x="4431" y="14313"/>
                      <a:pt x="4084" y="14159"/>
                    </a:cubicBezTo>
                    <a:cubicBezTo>
                      <a:pt x="3930" y="14120"/>
                      <a:pt x="3815" y="14043"/>
                      <a:pt x="3660" y="14005"/>
                    </a:cubicBezTo>
                    <a:cubicBezTo>
                      <a:pt x="2967" y="13697"/>
                      <a:pt x="2428" y="13427"/>
                      <a:pt x="1965" y="13119"/>
                    </a:cubicBezTo>
                    <a:cubicBezTo>
                      <a:pt x="1773" y="13003"/>
                      <a:pt x="1580" y="12849"/>
                      <a:pt x="1426" y="12656"/>
                    </a:cubicBezTo>
                    <a:cubicBezTo>
                      <a:pt x="1195" y="12348"/>
                      <a:pt x="1272" y="11963"/>
                      <a:pt x="1426" y="11770"/>
                    </a:cubicBezTo>
                    <a:cubicBezTo>
                      <a:pt x="1548" y="11587"/>
                      <a:pt x="1766" y="11477"/>
                      <a:pt x="1986" y="11477"/>
                    </a:cubicBezTo>
                    <a:cubicBezTo>
                      <a:pt x="2044" y="11477"/>
                      <a:pt x="2102" y="11485"/>
                      <a:pt x="2158" y="11501"/>
                    </a:cubicBezTo>
                    <a:lnTo>
                      <a:pt x="3506" y="11847"/>
                    </a:lnTo>
                    <a:cubicBezTo>
                      <a:pt x="3534" y="11854"/>
                      <a:pt x="3560" y="11857"/>
                      <a:pt x="3584" y="11857"/>
                    </a:cubicBezTo>
                    <a:cubicBezTo>
                      <a:pt x="3699" y="11857"/>
                      <a:pt x="3783" y="11788"/>
                      <a:pt x="3815" y="11693"/>
                    </a:cubicBezTo>
                    <a:cubicBezTo>
                      <a:pt x="3853" y="11578"/>
                      <a:pt x="3776" y="11462"/>
                      <a:pt x="3660" y="11424"/>
                    </a:cubicBezTo>
                    <a:cubicBezTo>
                      <a:pt x="2659" y="11038"/>
                      <a:pt x="1811" y="10692"/>
                      <a:pt x="1272" y="10460"/>
                    </a:cubicBezTo>
                    <a:cubicBezTo>
                      <a:pt x="887" y="10306"/>
                      <a:pt x="694" y="9921"/>
                      <a:pt x="771" y="9536"/>
                    </a:cubicBezTo>
                    <a:cubicBezTo>
                      <a:pt x="872" y="9166"/>
                      <a:pt x="1178" y="8943"/>
                      <a:pt x="1510" y="8943"/>
                    </a:cubicBezTo>
                    <a:cubicBezTo>
                      <a:pt x="1558" y="8943"/>
                      <a:pt x="1608" y="8948"/>
                      <a:pt x="1657" y="8958"/>
                    </a:cubicBezTo>
                    <a:lnTo>
                      <a:pt x="4662" y="9613"/>
                    </a:lnTo>
                    <a:cubicBezTo>
                      <a:pt x="4683" y="9620"/>
                      <a:pt x="4703" y="9623"/>
                      <a:pt x="4723" y="9623"/>
                    </a:cubicBezTo>
                    <a:cubicBezTo>
                      <a:pt x="4816" y="9623"/>
                      <a:pt x="4900" y="9554"/>
                      <a:pt x="4932" y="9459"/>
                    </a:cubicBezTo>
                    <a:cubicBezTo>
                      <a:pt x="4970" y="9343"/>
                      <a:pt x="4893" y="9189"/>
                      <a:pt x="4778" y="9150"/>
                    </a:cubicBezTo>
                    <a:cubicBezTo>
                      <a:pt x="2928" y="8650"/>
                      <a:pt x="1734" y="8149"/>
                      <a:pt x="1079" y="7841"/>
                    </a:cubicBezTo>
                    <a:cubicBezTo>
                      <a:pt x="732" y="7648"/>
                      <a:pt x="540" y="7224"/>
                      <a:pt x="617" y="6839"/>
                    </a:cubicBezTo>
                    <a:lnTo>
                      <a:pt x="655" y="6723"/>
                    </a:lnTo>
                    <a:cubicBezTo>
                      <a:pt x="762" y="6260"/>
                      <a:pt x="1200" y="5829"/>
                      <a:pt x="1631" y="5829"/>
                    </a:cubicBezTo>
                    <a:cubicBezTo>
                      <a:pt x="1665" y="5829"/>
                      <a:pt x="1700" y="5832"/>
                      <a:pt x="1734" y="5837"/>
                    </a:cubicBezTo>
                    <a:lnTo>
                      <a:pt x="2119" y="5914"/>
                    </a:lnTo>
                    <a:cubicBezTo>
                      <a:pt x="2146" y="5921"/>
                      <a:pt x="2171" y="5924"/>
                      <a:pt x="2195" y="5924"/>
                    </a:cubicBezTo>
                    <a:cubicBezTo>
                      <a:pt x="2310" y="5924"/>
                      <a:pt x="2389" y="5849"/>
                      <a:pt x="2389" y="5722"/>
                    </a:cubicBezTo>
                    <a:cubicBezTo>
                      <a:pt x="2428" y="5606"/>
                      <a:pt x="2351" y="5491"/>
                      <a:pt x="2235" y="5452"/>
                    </a:cubicBezTo>
                    <a:cubicBezTo>
                      <a:pt x="1580" y="5259"/>
                      <a:pt x="1156" y="4604"/>
                      <a:pt x="1349" y="3911"/>
                    </a:cubicBezTo>
                    <a:cubicBezTo>
                      <a:pt x="1426" y="3564"/>
                      <a:pt x="1619" y="3295"/>
                      <a:pt x="1927" y="3140"/>
                    </a:cubicBezTo>
                    <a:cubicBezTo>
                      <a:pt x="2137" y="3009"/>
                      <a:pt x="2366" y="2949"/>
                      <a:pt x="2588" y="2949"/>
                    </a:cubicBezTo>
                    <a:cubicBezTo>
                      <a:pt x="2691" y="2949"/>
                      <a:pt x="2792" y="2962"/>
                      <a:pt x="2890" y="2986"/>
                    </a:cubicBezTo>
                    <a:lnTo>
                      <a:pt x="8207" y="4104"/>
                    </a:lnTo>
                    <a:cubicBezTo>
                      <a:pt x="8245" y="4104"/>
                      <a:pt x="8322" y="4104"/>
                      <a:pt x="8399" y="4027"/>
                    </a:cubicBezTo>
                    <a:cubicBezTo>
                      <a:pt x="8438" y="3988"/>
                      <a:pt x="8476" y="3949"/>
                      <a:pt x="8476" y="3872"/>
                    </a:cubicBezTo>
                    <a:lnTo>
                      <a:pt x="8553" y="1599"/>
                    </a:lnTo>
                    <a:cubicBezTo>
                      <a:pt x="8515" y="1099"/>
                      <a:pt x="8669" y="790"/>
                      <a:pt x="9016" y="636"/>
                    </a:cubicBezTo>
                    <a:cubicBezTo>
                      <a:pt x="9208" y="521"/>
                      <a:pt x="9401" y="482"/>
                      <a:pt x="9593" y="482"/>
                    </a:cubicBezTo>
                    <a:close/>
                    <a:moveTo>
                      <a:pt x="9560" y="1"/>
                    </a:moveTo>
                    <a:cubicBezTo>
                      <a:pt x="9305" y="1"/>
                      <a:pt x="9054" y="58"/>
                      <a:pt x="8823" y="174"/>
                    </a:cubicBezTo>
                    <a:cubicBezTo>
                      <a:pt x="8284" y="444"/>
                      <a:pt x="8014" y="944"/>
                      <a:pt x="8052" y="1599"/>
                    </a:cubicBezTo>
                    <a:lnTo>
                      <a:pt x="8014" y="3564"/>
                    </a:lnTo>
                    <a:lnTo>
                      <a:pt x="3005" y="2524"/>
                    </a:lnTo>
                    <a:cubicBezTo>
                      <a:pt x="2862" y="2488"/>
                      <a:pt x="2719" y="2471"/>
                      <a:pt x="2577" y="2471"/>
                    </a:cubicBezTo>
                    <a:cubicBezTo>
                      <a:pt x="2261" y="2471"/>
                      <a:pt x="1950" y="2557"/>
                      <a:pt x="1657" y="2717"/>
                    </a:cubicBezTo>
                    <a:cubicBezTo>
                      <a:pt x="1272" y="2948"/>
                      <a:pt x="1002" y="3333"/>
                      <a:pt x="887" y="3795"/>
                    </a:cubicBezTo>
                    <a:cubicBezTo>
                      <a:pt x="732" y="4373"/>
                      <a:pt x="887" y="4990"/>
                      <a:pt x="1272" y="5413"/>
                    </a:cubicBezTo>
                    <a:cubicBezTo>
                      <a:pt x="771" y="5568"/>
                      <a:pt x="309" y="6068"/>
                      <a:pt x="193" y="6608"/>
                    </a:cubicBezTo>
                    <a:lnTo>
                      <a:pt x="155" y="6723"/>
                    </a:lnTo>
                    <a:cubicBezTo>
                      <a:pt x="0" y="7340"/>
                      <a:pt x="309" y="7995"/>
                      <a:pt x="887" y="8264"/>
                    </a:cubicBezTo>
                    <a:cubicBezTo>
                      <a:pt x="1002" y="8341"/>
                      <a:pt x="1156" y="8419"/>
                      <a:pt x="1349" y="8496"/>
                    </a:cubicBezTo>
                    <a:cubicBezTo>
                      <a:pt x="848" y="8534"/>
                      <a:pt x="463" y="8919"/>
                      <a:pt x="309" y="9420"/>
                    </a:cubicBezTo>
                    <a:cubicBezTo>
                      <a:pt x="155" y="10037"/>
                      <a:pt x="463" y="10653"/>
                      <a:pt x="1079" y="10923"/>
                    </a:cubicBezTo>
                    <a:cubicBezTo>
                      <a:pt x="1195" y="10961"/>
                      <a:pt x="1349" y="11038"/>
                      <a:pt x="1503" y="11077"/>
                    </a:cubicBezTo>
                    <a:cubicBezTo>
                      <a:pt x="1310" y="11192"/>
                      <a:pt x="1156" y="11308"/>
                      <a:pt x="1041" y="11501"/>
                    </a:cubicBezTo>
                    <a:cubicBezTo>
                      <a:pt x="732" y="11924"/>
                      <a:pt x="732" y="12502"/>
                      <a:pt x="1041" y="12926"/>
                    </a:cubicBezTo>
                    <a:cubicBezTo>
                      <a:pt x="1233" y="13196"/>
                      <a:pt x="1464" y="13388"/>
                      <a:pt x="1696" y="13542"/>
                    </a:cubicBezTo>
                    <a:cubicBezTo>
                      <a:pt x="2196" y="13851"/>
                      <a:pt x="2774" y="14159"/>
                      <a:pt x="3506" y="14429"/>
                    </a:cubicBezTo>
                    <a:cubicBezTo>
                      <a:pt x="3622" y="14506"/>
                      <a:pt x="3737" y="14544"/>
                      <a:pt x="3892" y="14621"/>
                    </a:cubicBezTo>
                    <a:cubicBezTo>
                      <a:pt x="4277" y="14775"/>
                      <a:pt x="4701" y="14968"/>
                      <a:pt x="5086" y="15006"/>
                    </a:cubicBezTo>
                    <a:cubicBezTo>
                      <a:pt x="5548" y="15084"/>
                      <a:pt x="6357" y="16702"/>
                      <a:pt x="6781" y="18204"/>
                    </a:cubicBezTo>
                    <a:cubicBezTo>
                      <a:pt x="6820" y="18281"/>
                      <a:pt x="6858" y="18320"/>
                      <a:pt x="6935" y="18358"/>
                    </a:cubicBezTo>
                    <a:lnTo>
                      <a:pt x="7128" y="18358"/>
                    </a:lnTo>
                    <a:lnTo>
                      <a:pt x="10942" y="16894"/>
                    </a:lnTo>
                    <a:cubicBezTo>
                      <a:pt x="11635" y="16856"/>
                      <a:pt x="12213" y="16509"/>
                      <a:pt x="12637" y="15893"/>
                    </a:cubicBezTo>
                    <a:cubicBezTo>
                      <a:pt x="13754" y="14390"/>
                      <a:pt x="13793" y="11385"/>
                      <a:pt x="13292" y="9343"/>
                    </a:cubicBezTo>
                    <a:lnTo>
                      <a:pt x="11289" y="1291"/>
                    </a:lnTo>
                    <a:cubicBezTo>
                      <a:pt x="11173" y="790"/>
                      <a:pt x="10788" y="367"/>
                      <a:pt x="10325" y="174"/>
                    </a:cubicBezTo>
                    <a:cubicBezTo>
                      <a:pt x="10075" y="58"/>
                      <a:pt x="9815" y="1"/>
                      <a:pt x="956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2" name="Google Shape;502;p40"/>
              <p:cNvSpPr/>
              <p:nvPr/>
            </p:nvSpPr>
            <p:spPr>
              <a:xfrm>
                <a:off x="5475191" y="1675557"/>
                <a:ext cx="101110" cy="27965"/>
              </a:xfrm>
              <a:custGeom>
                <a:avLst/>
                <a:gdLst/>
                <a:ahLst/>
                <a:cxnLst/>
                <a:rect l="l" t="t" r="r" b="b"/>
                <a:pathLst>
                  <a:path w="4740" h="1311" extrusionOk="0">
                    <a:moveTo>
                      <a:pt x="4739" y="1310"/>
                    </a:moveTo>
                    <a:lnTo>
                      <a:pt x="1" y="1"/>
                    </a:lnTo>
                  </a:path>
                </a:pathLst>
              </a:custGeom>
              <a:solidFill>
                <a:srgbClr val="E3A08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3" name="Google Shape;503;p40"/>
              <p:cNvSpPr/>
              <p:nvPr/>
            </p:nvSpPr>
            <p:spPr>
              <a:xfrm>
                <a:off x="5469431" y="1670416"/>
                <a:ext cx="112629" cy="38866"/>
              </a:xfrm>
              <a:custGeom>
                <a:avLst/>
                <a:gdLst/>
                <a:ahLst/>
                <a:cxnLst/>
                <a:rect l="l" t="t" r="r" b="b"/>
                <a:pathLst>
                  <a:path w="5280" h="1822" extrusionOk="0">
                    <a:moveTo>
                      <a:pt x="272" y="1"/>
                    </a:moveTo>
                    <a:cubicBezTo>
                      <a:pt x="156" y="1"/>
                      <a:pt x="71" y="75"/>
                      <a:pt x="40" y="203"/>
                    </a:cubicBezTo>
                    <a:cubicBezTo>
                      <a:pt x="1" y="319"/>
                      <a:pt x="78" y="473"/>
                      <a:pt x="194" y="473"/>
                    </a:cubicBezTo>
                    <a:lnTo>
                      <a:pt x="4932" y="1821"/>
                    </a:lnTo>
                    <a:lnTo>
                      <a:pt x="5009" y="1821"/>
                    </a:lnTo>
                    <a:cubicBezTo>
                      <a:pt x="5125" y="1821"/>
                      <a:pt x="5202" y="1744"/>
                      <a:pt x="5241" y="1629"/>
                    </a:cubicBezTo>
                    <a:cubicBezTo>
                      <a:pt x="5279" y="1513"/>
                      <a:pt x="5202" y="1359"/>
                      <a:pt x="5086" y="1320"/>
                    </a:cubicBezTo>
                    <a:lnTo>
                      <a:pt x="348" y="10"/>
                    </a:lnTo>
                    <a:cubicBezTo>
                      <a:pt x="321" y="4"/>
                      <a:pt x="296" y="1"/>
                      <a:pt x="27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4" name="Google Shape;504;p40"/>
              <p:cNvSpPr/>
              <p:nvPr/>
            </p:nvSpPr>
            <p:spPr>
              <a:xfrm>
                <a:off x="5482593" y="1741300"/>
                <a:ext cx="76451" cy="22206"/>
              </a:xfrm>
              <a:custGeom>
                <a:avLst/>
                <a:gdLst/>
                <a:ahLst/>
                <a:cxnLst/>
                <a:rect l="l" t="t" r="r" b="b"/>
                <a:pathLst>
                  <a:path w="3584" h="1041" extrusionOk="0">
                    <a:moveTo>
                      <a:pt x="3583" y="1041"/>
                    </a:moveTo>
                    <a:lnTo>
                      <a:pt x="0" y="1"/>
                    </a:lnTo>
                  </a:path>
                </a:pathLst>
              </a:custGeom>
              <a:solidFill>
                <a:srgbClr val="E3A08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5" name="Google Shape;505;p40"/>
              <p:cNvSpPr/>
              <p:nvPr/>
            </p:nvSpPr>
            <p:spPr>
              <a:xfrm>
                <a:off x="5476833" y="1736160"/>
                <a:ext cx="87970" cy="33106"/>
              </a:xfrm>
              <a:custGeom>
                <a:avLst/>
                <a:gdLst/>
                <a:ahLst/>
                <a:cxnLst/>
                <a:rect l="l" t="t" r="r" b="b"/>
                <a:pathLst>
                  <a:path w="4124" h="1552" extrusionOk="0">
                    <a:moveTo>
                      <a:pt x="272" y="1"/>
                    </a:moveTo>
                    <a:cubicBezTo>
                      <a:pt x="156" y="1"/>
                      <a:pt x="71" y="75"/>
                      <a:pt x="39" y="203"/>
                    </a:cubicBezTo>
                    <a:cubicBezTo>
                      <a:pt x="1" y="319"/>
                      <a:pt x="78" y="434"/>
                      <a:pt x="193" y="473"/>
                    </a:cubicBezTo>
                    <a:lnTo>
                      <a:pt x="3776" y="1513"/>
                    </a:lnTo>
                    <a:cubicBezTo>
                      <a:pt x="3815" y="1552"/>
                      <a:pt x="3853" y="1552"/>
                      <a:pt x="3853" y="1552"/>
                    </a:cubicBezTo>
                    <a:cubicBezTo>
                      <a:pt x="3969" y="1552"/>
                      <a:pt x="4046" y="1474"/>
                      <a:pt x="4085" y="1359"/>
                    </a:cubicBezTo>
                    <a:cubicBezTo>
                      <a:pt x="4123" y="1243"/>
                      <a:pt x="4046" y="1089"/>
                      <a:pt x="3930" y="1051"/>
                    </a:cubicBezTo>
                    <a:lnTo>
                      <a:pt x="347" y="11"/>
                    </a:lnTo>
                    <a:cubicBezTo>
                      <a:pt x="321" y="4"/>
                      <a:pt x="296" y="1"/>
                      <a:pt x="27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6" name="Google Shape;506;p40"/>
              <p:cNvSpPr/>
              <p:nvPr/>
            </p:nvSpPr>
            <p:spPr>
              <a:xfrm>
                <a:off x="5482593" y="1795547"/>
                <a:ext cx="58362" cy="18921"/>
              </a:xfrm>
              <a:custGeom>
                <a:avLst/>
                <a:gdLst/>
                <a:ahLst/>
                <a:cxnLst/>
                <a:rect l="l" t="t" r="r" b="b"/>
                <a:pathLst>
                  <a:path w="2736" h="887" extrusionOk="0">
                    <a:moveTo>
                      <a:pt x="2736" y="886"/>
                    </a:moveTo>
                    <a:lnTo>
                      <a:pt x="0" y="0"/>
                    </a:lnTo>
                  </a:path>
                </a:pathLst>
              </a:custGeom>
              <a:solidFill>
                <a:srgbClr val="E3A08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7" name="Google Shape;507;p40"/>
              <p:cNvSpPr/>
              <p:nvPr/>
            </p:nvSpPr>
            <p:spPr>
              <a:xfrm>
                <a:off x="5476833" y="1790320"/>
                <a:ext cx="69881" cy="29075"/>
              </a:xfrm>
              <a:custGeom>
                <a:avLst/>
                <a:gdLst/>
                <a:ahLst/>
                <a:cxnLst/>
                <a:rect l="l" t="t" r="r" b="b"/>
                <a:pathLst>
                  <a:path w="3276" h="1363" extrusionOk="0">
                    <a:moveTo>
                      <a:pt x="228" y="0"/>
                    </a:moveTo>
                    <a:cubicBezTo>
                      <a:pt x="143" y="0"/>
                      <a:pt x="69" y="51"/>
                      <a:pt x="39" y="168"/>
                    </a:cubicBezTo>
                    <a:cubicBezTo>
                      <a:pt x="1" y="284"/>
                      <a:pt x="39" y="438"/>
                      <a:pt x="193" y="477"/>
                    </a:cubicBezTo>
                    <a:lnTo>
                      <a:pt x="2929" y="1363"/>
                    </a:lnTo>
                    <a:lnTo>
                      <a:pt x="3006" y="1363"/>
                    </a:lnTo>
                    <a:cubicBezTo>
                      <a:pt x="3121" y="1363"/>
                      <a:pt x="3198" y="1286"/>
                      <a:pt x="3237" y="1209"/>
                    </a:cubicBezTo>
                    <a:cubicBezTo>
                      <a:pt x="3275" y="1093"/>
                      <a:pt x="3198" y="939"/>
                      <a:pt x="3083" y="900"/>
                    </a:cubicBezTo>
                    <a:lnTo>
                      <a:pt x="309" y="14"/>
                    </a:lnTo>
                    <a:cubicBezTo>
                      <a:pt x="282" y="5"/>
                      <a:pt x="254" y="0"/>
                      <a:pt x="22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8" name="Google Shape;508;p40"/>
              <p:cNvSpPr/>
              <p:nvPr/>
            </p:nvSpPr>
            <p:spPr>
              <a:xfrm>
                <a:off x="5592706" y="1635283"/>
                <a:ext cx="44412" cy="11540"/>
              </a:xfrm>
              <a:custGeom>
                <a:avLst/>
                <a:gdLst/>
                <a:ahLst/>
                <a:cxnLst/>
                <a:rect l="l" t="t" r="r" b="b"/>
                <a:pathLst>
                  <a:path w="2082" h="541" extrusionOk="0">
                    <a:moveTo>
                      <a:pt x="2081" y="540"/>
                    </a:moveTo>
                    <a:lnTo>
                      <a:pt x="1" y="1"/>
                    </a:lnTo>
                  </a:path>
                </a:pathLst>
              </a:custGeom>
              <a:solidFill>
                <a:srgbClr val="E3A08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9" name="Google Shape;509;p40"/>
              <p:cNvSpPr/>
              <p:nvPr/>
            </p:nvSpPr>
            <p:spPr>
              <a:xfrm>
                <a:off x="5586968" y="1630142"/>
                <a:ext cx="55909" cy="21609"/>
              </a:xfrm>
              <a:custGeom>
                <a:avLst/>
                <a:gdLst/>
                <a:ahLst/>
                <a:cxnLst/>
                <a:rect l="l" t="t" r="r" b="b"/>
                <a:pathLst>
                  <a:path w="2621" h="1013" extrusionOk="0">
                    <a:moveTo>
                      <a:pt x="283" y="1"/>
                    </a:moveTo>
                    <a:cubicBezTo>
                      <a:pt x="180" y="1"/>
                      <a:pt x="70" y="70"/>
                      <a:pt x="39" y="165"/>
                    </a:cubicBezTo>
                    <a:cubicBezTo>
                      <a:pt x="0" y="280"/>
                      <a:pt x="77" y="434"/>
                      <a:pt x="231" y="473"/>
                    </a:cubicBezTo>
                    <a:lnTo>
                      <a:pt x="2312" y="1012"/>
                    </a:lnTo>
                    <a:lnTo>
                      <a:pt x="2350" y="1012"/>
                    </a:lnTo>
                    <a:cubicBezTo>
                      <a:pt x="2466" y="1012"/>
                      <a:pt x="2582" y="935"/>
                      <a:pt x="2582" y="858"/>
                    </a:cubicBezTo>
                    <a:cubicBezTo>
                      <a:pt x="2620" y="704"/>
                      <a:pt x="2543" y="589"/>
                      <a:pt x="2427" y="550"/>
                    </a:cubicBezTo>
                    <a:lnTo>
                      <a:pt x="347" y="11"/>
                    </a:lnTo>
                    <a:cubicBezTo>
                      <a:pt x="327" y="4"/>
                      <a:pt x="305" y="1"/>
                      <a:pt x="28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0" name="Google Shape;510;p40"/>
              <p:cNvSpPr/>
              <p:nvPr/>
            </p:nvSpPr>
            <p:spPr>
              <a:xfrm>
                <a:off x="5549041" y="1748703"/>
                <a:ext cx="845786" cy="546337"/>
              </a:xfrm>
              <a:custGeom>
                <a:avLst/>
                <a:gdLst/>
                <a:ahLst/>
                <a:cxnLst/>
                <a:rect l="l" t="t" r="r" b="b"/>
                <a:pathLst>
                  <a:path w="39650" h="25612" extrusionOk="0">
                    <a:moveTo>
                      <a:pt x="30018" y="0"/>
                    </a:moveTo>
                    <a:lnTo>
                      <a:pt x="22621" y="11250"/>
                    </a:lnTo>
                    <a:cubicBezTo>
                      <a:pt x="22621" y="11250"/>
                      <a:pt x="22621" y="11250"/>
                      <a:pt x="22621" y="11250"/>
                    </a:cubicBezTo>
                    <a:cubicBezTo>
                      <a:pt x="22567" y="11250"/>
                      <a:pt x="8559" y="1233"/>
                      <a:pt x="8559" y="1233"/>
                    </a:cubicBezTo>
                    <a:cubicBezTo>
                      <a:pt x="5791" y="7414"/>
                      <a:pt x="0" y="9788"/>
                      <a:pt x="38" y="9788"/>
                    </a:cubicBezTo>
                    <a:cubicBezTo>
                      <a:pt x="39" y="9788"/>
                      <a:pt x="41" y="9787"/>
                      <a:pt x="45" y="9786"/>
                    </a:cubicBezTo>
                    <a:lnTo>
                      <a:pt x="83" y="9786"/>
                    </a:lnTo>
                    <a:lnTo>
                      <a:pt x="19192" y="24118"/>
                    </a:lnTo>
                    <a:cubicBezTo>
                      <a:pt x="20678" y="25081"/>
                      <a:pt x="22420" y="25612"/>
                      <a:pt x="24206" y="25612"/>
                    </a:cubicBezTo>
                    <a:cubicBezTo>
                      <a:pt x="24921" y="25612"/>
                      <a:pt x="25643" y="25527"/>
                      <a:pt x="26358" y="25351"/>
                    </a:cubicBezTo>
                    <a:cubicBezTo>
                      <a:pt x="28438" y="24811"/>
                      <a:pt x="30365" y="23540"/>
                      <a:pt x="31713" y="21575"/>
                    </a:cubicBezTo>
                    <a:lnTo>
                      <a:pt x="39650" y="11250"/>
                    </a:lnTo>
                    <a:lnTo>
                      <a:pt x="30018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1" name="Google Shape;511;p40"/>
              <p:cNvSpPr/>
              <p:nvPr/>
            </p:nvSpPr>
            <p:spPr>
              <a:xfrm>
                <a:off x="5543409" y="1743732"/>
                <a:ext cx="857177" cy="556427"/>
              </a:xfrm>
              <a:custGeom>
                <a:avLst/>
                <a:gdLst/>
                <a:ahLst/>
                <a:cxnLst/>
                <a:rect l="l" t="t" r="r" b="b"/>
                <a:pathLst>
                  <a:path w="40184" h="26085" extrusionOk="0">
                    <a:moveTo>
                      <a:pt x="30267" y="1"/>
                    </a:moveTo>
                    <a:cubicBezTo>
                      <a:pt x="30187" y="1"/>
                      <a:pt x="30114" y="43"/>
                      <a:pt x="30089" y="118"/>
                    </a:cubicBezTo>
                    <a:lnTo>
                      <a:pt x="22846" y="11136"/>
                    </a:lnTo>
                    <a:cubicBezTo>
                      <a:pt x="21498" y="10212"/>
                      <a:pt x="13369" y="4394"/>
                      <a:pt x="8977" y="1274"/>
                    </a:cubicBezTo>
                    <a:cubicBezTo>
                      <a:pt x="8900" y="1235"/>
                      <a:pt x="8823" y="1235"/>
                      <a:pt x="8746" y="1235"/>
                    </a:cubicBezTo>
                    <a:cubicBezTo>
                      <a:pt x="8707" y="1235"/>
                      <a:pt x="8630" y="1312"/>
                      <a:pt x="8592" y="1351"/>
                    </a:cubicBezTo>
                    <a:cubicBezTo>
                      <a:pt x="6357" y="6398"/>
                      <a:pt x="2042" y="8902"/>
                      <a:pt x="309" y="9749"/>
                    </a:cubicBezTo>
                    <a:cubicBezTo>
                      <a:pt x="154" y="9826"/>
                      <a:pt x="0" y="9903"/>
                      <a:pt x="77" y="10096"/>
                    </a:cubicBezTo>
                    <a:cubicBezTo>
                      <a:pt x="77" y="10212"/>
                      <a:pt x="193" y="10250"/>
                      <a:pt x="270" y="10250"/>
                    </a:cubicBezTo>
                    <a:lnTo>
                      <a:pt x="19302" y="24543"/>
                    </a:lnTo>
                    <a:cubicBezTo>
                      <a:pt x="20882" y="25545"/>
                      <a:pt x="22692" y="26084"/>
                      <a:pt x="24465" y="26084"/>
                    </a:cubicBezTo>
                    <a:cubicBezTo>
                      <a:pt x="25197" y="26084"/>
                      <a:pt x="25929" y="26007"/>
                      <a:pt x="26661" y="25815"/>
                    </a:cubicBezTo>
                    <a:cubicBezTo>
                      <a:pt x="28895" y="25237"/>
                      <a:pt x="30860" y="23888"/>
                      <a:pt x="32170" y="21962"/>
                    </a:cubicBezTo>
                    <a:lnTo>
                      <a:pt x="40106" y="11637"/>
                    </a:lnTo>
                    <a:cubicBezTo>
                      <a:pt x="40183" y="11522"/>
                      <a:pt x="40145" y="11367"/>
                      <a:pt x="40029" y="11290"/>
                    </a:cubicBezTo>
                    <a:cubicBezTo>
                      <a:pt x="39995" y="11256"/>
                      <a:pt x="39944" y="11237"/>
                      <a:pt x="39893" y="11237"/>
                    </a:cubicBezTo>
                    <a:cubicBezTo>
                      <a:pt x="39829" y="11237"/>
                      <a:pt x="39763" y="11265"/>
                      <a:pt x="39721" y="11329"/>
                    </a:cubicBezTo>
                    <a:lnTo>
                      <a:pt x="31785" y="21692"/>
                    </a:lnTo>
                    <a:cubicBezTo>
                      <a:pt x="30513" y="23503"/>
                      <a:pt x="28664" y="24813"/>
                      <a:pt x="26545" y="25352"/>
                    </a:cubicBezTo>
                    <a:cubicBezTo>
                      <a:pt x="25859" y="25521"/>
                      <a:pt x="25161" y="25604"/>
                      <a:pt x="24462" y="25604"/>
                    </a:cubicBezTo>
                    <a:cubicBezTo>
                      <a:pt x="22767" y="25604"/>
                      <a:pt x="21073" y="25113"/>
                      <a:pt x="19572" y="24158"/>
                    </a:cubicBezTo>
                    <a:lnTo>
                      <a:pt x="771" y="10058"/>
                    </a:lnTo>
                    <a:cubicBezTo>
                      <a:pt x="2659" y="9094"/>
                      <a:pt x="6665" y="6590"/>
                      <a:pt x="8938" y="1851"/>
                    </a:cubicBezTo>
                    <a:cubicBezTo>
                      <a:pt x="22663" y="11676"/>
                      <a:pt x="22807" y="11714"/>
                      <a:pt x="22959" y="11714"/>
                    </a:cubicBezTo>
                    <a:cubicBezTo>
                      <a:pt x="22960" y="11714"/>
                      <a:pt x="22961" y="11714"/>
                      <a:pt x="22962" y="11714"/>
                    </a:cubicBezTo>
                    <a:cubicBezTo>
                      <a:pt x="23001" y="11676"/>
                      <a:pt x="23078" y="11637"/>
                      <a:pt x="23116" y="11599"/>
                    </a:cubicBezTo>
                    <a:lnTo>
                      <a:pt x="30475" y="387"/>
                    </a:lnTo>
                    <a:cubicBezTo>
                      <a:pt x="30552" y="272"/>
                      <a:pt x="30513" y="118"/>
                      <a:pt x="30398" y="41"/>
                    </a:cubicBezTo>
                    <a:cubicBezTo>
                      <a:pt x="30357" y="13"/>
                      <a:pt x="30311" y="1"/>
                      <a:pt x="3026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2" name="Google Shape;512;p40"/>
              <p:cNvSpPr/>
              <p:nvPr/>
            </p:nvSpPr>
            <p:spPr>
              <a:xfrm>
                <a:off x="5972409" y="1945614"/>
                <a:ext cx="141362" cy="114570"/>
              </a:xfrm>
              <a:custGeom>
                <a:avLst/>
                <a:gdLst/>
                <a:ahLst/>
                <a:cxnLst/>
                <a:rect l="l" t="t" r="r" b="b"/>
                <a:pathLst>
                  <a:path w="6627" h="5371" extrusionOk="0">
                    <a:moveTo>
                      <a:pt x="255" y="0"/>
                    </a:moveTo>
                    <a:cubicBezTo>
                      <a:pt x="185" y="0"/>
                      <a:pt x="120" y="29"/>
                      <a:pt x="77" y="93"/>
                    </a:cubicBezTo>
                    <a:cubicBezTo>
                      <a:pt x="0" y="208"/>
                      <a:pt x="0" y="362"/>
                      <a:pt x="116" y="439"/>
                    </a:cubicBezTo>
                    <a:lnTo>
                      <a:pt x="6203" y="5332"/>
                    </a:lnTo>
                    <a:cubicBezTo>
                      <a:pt x="6241" y="5371"/>
                      <a:pt x="6280" y="5371"/>
                      <a:pt x="6357" y="5371"/>
                    </a:cubicBezTo>
                    <a:cubicBezTo>
                      <a:pt x="6434" y="5371"/>
                      <a:pt x="6511" y="5371"/>
                      <a:pt x="6550" y="5294"/>
                    </a:cubicBezTo>
                    <a:cubicBezTo>
                      <a:pt x="6627" y="5178"/>
                      <a:pt x="6627" y="5024"/>
                      <a:pt x="6511" y="4947"/>
                    </a:cubicBezTo>
                    <a:lnTo>
                      <a:pt x="424" y="54"/>
                    </a:lnTo>
                    <a:cubicBezTo>
                      <a:pt x="372" y="20"/>
                      <a:pt x="312" y="0"/>
                      <a:pt x="25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3" name="Google Shape;513;p40"/>
              <p:cNvSpPr/>
              <p:nvPr/>
            </p:nvSpPr>
            <p:spPr>
              <a:xfrm>
                <a:off x="5725858" y="1823939"/>
                <a:ext cx="32061" cy="28136"/>
              </a:xfrm>
              <a:custGeom>
                <a:avLst/>
                <a:gdLst/>
                <a:ahLst/>
                <a:cxnLst/>
                <a:rect l="l" t="t" r="r" b="b"/>
                <a:pathLst>
                  <a:path w="1503" h="1319" extrusionOk="0">
                    <a:moveTo>
                      <a:pt x="717" y="1"/>
                    </a:moveTo>
                    <a:cubicBezTo>
                      <a:pt x="497" y="1"/>
                      <a:pt x="283" y="121"/>
                      <a:pt x="154" y="326"/>
                    </a:cubicBezTo>
                    <a:cubicBezTo>
                      <a:pt x="0" y="673"/>
                      <a:pt x="116" y="1058"/>
                      <a:pt x="424" y="1251"/>
                    </a:cubicBezTo>
                    <a:cubicBezTo>
                      <a:pt x="516" y="1297"/>
                      <a:pt x="618" y="1319"/>
                      <a:pt x="721" y="1319"/>
                    </a:cubicBezTo>
                    <a:cubicBezTo>
                      <a:pt x="961" y="1319"/>
                      <a:pt x="1202" y="1197"/>
                      <a:pt x="1310" y="981"/>
                    </a:cubicBezTo>
                    <a:cubicBezTo>
                      <a:pt x="1503" y="673"/>
                      <a:pt x="1387" y="249"/>
                      <a:pt x="1040" y="95"/>
                    </a:cubicBezTo>
                    <a:cubicBezTo>
                      <a:pt x="938" y="31"/>
                      <a:pt x="826" y="1"/>
                      <a:pt x="71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4" name="Google Shape;514;p40"/>
              <p:cNvSpPr/>
              <p:nvPr/>
            </p:nvSpPr>
            <p:spPr>
              <a:xfrm>
                <a:off x="5721741" y="1818734"/>
                <a:ext cx="39463" cy="38460"/>
              </a:xfrm>
              <a:custGeom>
                <a:avLst/>
                <a:gdLst/>
                <a:ahLst/>
                <a:cxnLst/>
                <a:rect l="l" t="t" r="r" b="b"/>
                <a:pathLst>
                  <a:path w="1850" h="1803" extrusionOk="0">
                    <a:moveTo>
                      <a:pt x="926" y="477"/>
                    </a:moveTo>
                    <a:cubicBezTo>
                      <a:pt x="990" y="477"/>
                      <a:pt x="1056" y="494"/>
                      <a:pt x="1118" y="531"/>
                    </a:cubicBezTo>
                    <a:cubicBezTo>
                      <a:pt x="1233" y="609"/>
                      <a:pt x="1310" y="686"/>
                      <a:pt x="1349" y="801"/>
                    </a:cubicBezTo>
                    <a:cubicBezTo>
                      <a:pt x="1349" y="878"/>
                      <a:pt x="1349" y="994"/>
                      <a:pt x="1310" y="1109"/>
                    </a:cubicBezTo>
                    <a:cubicBezTo>
                      <a:pt x="1233" y="1186"/>
                      <a:pt x="1156" y="1263"/>
                      <a:pt x="1041" y="1302"/>
                    </a:cubicBezTo>
                    <a:cubicBezTo>
                      <a:pt x="1007" y="1313"/>
                      <a:pt x="976" y="1318"/>
                      <a:pt x="947" y="1318"/>
                    </a:cubicBezTo>
                    <a:cubicBezTo>
                      <a:pt x="877" y="1318"/>
                      <a:pt x="814" y="1291"/>
                      <a:pt x="733" y="1263"/>
                    </a:cubicBezTo>
                    <a:cubicBezTo>
                      <a:pt x="656" y="1225"/>
                      <a:pt x="578" y="1109"/>
                      <a:pt x="540" y="1032"/>
                    </a:cubicBezTo>
                    <a:cubicBezTo>
                      <a:pt x="501" y="917"/>
                      <a:pt x="501" y="801"/>
                      <a:pt x="578" y="686"/>
                    </a:cubicBezTo>
                    <a:cubicBezTo>
                      <a:pt x="657" y="555"/>
                      <a:pt x="789" y="477"/>
                      <a:pt x="926" y="477"/>
                    </a:cubicBezTo>
                    <a:close/>
                    <a:moveTo>
                      <a:pt x="928" y="0"/>
                    </a:moveTo>
                    <a:cubicBezTo>
                      <a:pt x="616" y="0"/>
                      <a:pt x="313" y="164"/>
                      <a:pt x="155" y="454"/>
                    </a:cubicBezTo>
                    <a:cubicBezTo>
                      <a:pt x="39" y="686"/>
                      <a:pt x="1" y="917"/>
                      <a:pt x="78" y="1148"/>
                    </a:cubicBezTo>
                    <a:cubicBezTo>
                      <a:pt x="155" y="1379"/>
                      <a:pt x="309" y="1572"/>
                      <a:pt x="501" y="1687"/>
                    </a:cubicBezTo>
                    <a:cubicBezTo>
                      <a:pt x="656" y="1764"/>
                      <a:pt x="771" y="1803"/>
                      <a:pt x="925" y="1803"/>
                    </a:cubicBezTo>
                    <a:cubicBezTo>
                      <a:pt x="1233" y="1803"/>
                      <a:pt x="1542" y="1610"/>
                      <a:pt x="1734" y="1341"/>
                    </a:cubicBezTo>
                    <a:cubicBezTo>
                      <a:pt x="1850" y="1109"/>
                      <a:pt x="1850" y="878"/>
                      <a:pt x="1811" y="647"/>
                    </a:cubicBezTo>
                    <a:cubicBezTo>
                      <a:pt x="1734" y="416"/>
                      <a:pt x="1580" y="223"/>
                      <a:pt x="1349" y="108"/>
                    </a:cubicBezTo>
                    <a:cubicBezTo>
                      <a:pt x="1216" y="35"/>
                      <a:pt x="1071" y="0"/>
                      <a:pt x="92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5" name="Google Shape;515;p40"/>
              <p:cNvSpPr/>
              <p:nvPr/>
            </p:nvSpPr>
            <p:spPr>
              <a:xfrm>
                <a:off x="5700367" y="1827096"/>
                <a:ext cx="108512" cy="115573"/>
              </a:xfrm>
              <a:custGeom>
                <a:avLst/>
                <a:gdLst/>
                <a:ahLst/>
                <a:cxnLst/>
                <a:rect l="l" t="t" r="r" b="b"/>
                <a:pathLst>
                  <a:path w="5087" h="5418" extrusionOk="0">
                    <a:moveTo>
                      <a:pt x="4807" y="1"/>
                    </a:moveTo>
                    <a:cubicBezTo>
                      <a:pt x="4737" y="1"/>
                      <a:pt x="4673" y="28"/>
                      <a:pt x="4624" y="101"/>
                    </a:cubicBezTo>
                    <a:cubicBezTo>
                      <a:pt x="2312" y="4031"/>
                      <a:pt x="194" y="4955"/>
                      <a:pt x="194" y="4955"/>
                    </a:cubicBezTo>
                    <a:cubicBezTo>
                      <a:pt x="39" y="5032"/>
                      <a:pt x="1" y="5148"/>
                      <a:pt x="39" y="5302"/>
                    </a:cubicBezTo>
                    <a:cubicBezTo>
                      <a:pt x="78" y="5379"/>
                      <a:pt x="194" y="5418"/>
                      <a:pt x="271" y="5418"/>
                    </a:cubicBezTo>
                    <a:lnTo>
                      <a:pt x="348" y="5418"/>
                    </a:lnTo>
                    <a:cubicBezTo>
                      <a:pt x="463" y="5379"/>
                      <a:pt x="2621" y="4416"/>
                      <a:pt x="5048" y="371"/>
                    </a:cubicBezTo>
                    <a:cubicBezTo>
                      <a:pt x="5086" y="255"/>
                      <a:pt x="5048" y="101"/>
                      <a:pt x="4932" y="24"/>
                    </a:cubicBezTo>
                    <a:cubicBezTo>
                      <a:pt x="4890" y="10"/>
                      <a:pt x="4848" y="1"/>
                      <a:pt x="480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6" name="Google Shape;516;p40"/>
              <p:cNvSpPr/>
              <p:nvPr/>
            </p:nvSpPr>
            <p:spPr>
              <a:xfrm>
                <a:off x="4785690" y="2600110"/>
                <a:ext cx="350110" cy="270395"/>
              </a:xfrm>
              <a:custGeom>
                <a:avLst/>
                <a:gdLst/>
                <a:ahLst/>
                <a:cxnLst/>
                <a:rect l="l" t="t" r="r" b="b"/>
                <a:pathLst>
                  <a:path w="16413" h="12676" extrusionOk="0">
                    <a:moveTo>
                      <a:pt x="14871" y="1"/>
                    </a:moveTo>
                    <a:lnTo>
                      <a:pt x="4546" y="1464"/>
                    </a:lnTo>
                    <a:lnTo>
                      <a:pt x="4739" y="2890"/>
                    </a:lnTo>
                    <a:lnTo>
                      <a:pt x="462" y="5934"/>
                    </a:lnTo>
                    <a:lnTo>
                      <a:pt x="0" y="12676"/>
                    </a:lnTo>
                    <a:lnTo>
                      <a:pt x="16412" y="10942"/>
                    </a:lnTo>
                    <a:lnTo>
                      <a:pt x="14871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7" name="Google Shape;517;p40"/>
              <p:cNvSpPr/>
              <p:nvPr/>
            </p:nvSpPr>
            <p:spPr>
              <a:xfrm>
                <a:off x="4780741" y="2595182"/>
                <a:ext cx="360797" cy="280250"/>
              </a:xfrm>
              <a:custGeom>
                <a:avLst/>
                <a:gdLst/>
                <a:ahLst/>
                <a:cxnLst/>
                <a:rect l="l" t="t" r="r" b="b"/>
                <a:pathLst>
                  <a:path w="16914" h="13138" extrusionOk="0">
                    <a:moveTo>
                      <a:pt x="14911" y="501"/>
                    </a:moveTo>
                    <a:lnTo>
                      <a:pt x="16375" y="10942"/>
                    </a:lnTo>
                    <a:lnTo>
                      <a:pt x="502" y="12637"/>
                    </a:lnTo>
                    <a:lnTo>
                      <a:pt x="926" y="6280"/>
                    </a:lnTo>
                    <a:lnTo>
                      <a:pt x="5125" y="3314"/>
                    </a:lnTo>
                    <a:cubicBezTo>
                      <a:pt x="5202" y="3275"/>
                      <a:pt x="5240" y="3198"/>
                      <a:pt x="5202" y="3082"/>
                    </a:cubicBezTo>
                    <a:lnTo>
                      <a:pt x="5048" y="1888"/>
                    </a:lnTo>
                    <a:lnTo>
                      <a:pt x="14911" y="501"/>
                    </a:lnTo>
                    <a:close/>
                    <a:moveTo>
                      <a:pt x="15065" y="0"/>
                    </a:moveTo>
                    <a:lnTo>
                      <a:pt x="4740" y="1464"/>
                    </a:lnTo>
                    <a:cubicBezTo>
                      <a:pt x="4624" y="1464"/>
                      <a:pt x="4508" y="1618"/>
                      <a:pt x="4547" y="1734"/>
                    </a:cubicBezTo>
                    <a:lnTo>
                      <a:pt x="4701" y="3005"/>
                    </a:lnTo>
                    <a:lnTo>
                      <a:pt x="540" y="5972"/>
                    </a:lnTo>
                    <a:cubicBezTo>
                      <a:pt x="463" y="6010"/>
                      <a:pt x="425" y="6087"/>
                      <a:pt x="425" y="6165"/>
                    </a:cubicBezTo>
                    <a:lnTo>
                      <a:pt x="1" y="12868"/>
                    </a:lnTo>
                    <a:cubicBezTo>
                      <a:pt x="1" y="12945"/>
                      <a:pt x="39" y="13022"/>
                      <a:pt x="78" y="13061"/>
                    </a:cubicBezTo>
                    <a:cubicBezTo>
                      <a:pt x="116" y="13099"/>
                      <a:pt x="194" y="13138"/>
                      <a:pt x="232" y="13138"/>
                    </a:cubicBezTo>
                    <a:lnTo>
                      <a:pt x="271" y="13138"/>
                    </a:lnTo>
                    <a:lnTo>
                      <a:pt x="16683" y="11404"/>
                    </a:lnTo>
                    <a:cubicBezTo>
                      <a:pt x="16760" y="11404"/>
                      <a:pt x="16798" y="11366"/>
                      <a:pt x="16837" y="11327"/>
                    </a:cubicBezTo>
                    <a:cubicBezTo>
                      <a:pt x="16875" y="11250"/>
                      <a:pt x="16914" y="11211"/>
                      <a:pt x="16914" y="11134"/>
                    </a:cubicBezTo>
                    <a:lnTo>
                      <a:pt x="15334" y="193"/>
                    </a:lnTo>
                    <a:cubicBezTo>
                      <a:pt x="15334" y="154"/>
                      <a:pt x="15296" y="77"/>
                      <a:pt x="15257" y="39"/>
                    </a:cubicBezTo>
                    <a:cubicBezTo>
                      <a:pt x="15219" y="0"/>
                      <a:pt x="15142" y="0"/>
                      <a:pt x="1506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8" name="Google Shape;518;p40"/>
              <p:cNvSpPr/>
              <p:nvPr/>
            </p:nvSpPr>
            <p:spPr>
              <a:xfrm>
                <a:off x="4581035" y="2715791"/>
                <a:ext cx="221931" cy="147314"/>
              </a:xfrm>
              <a:custGeom>
                <a:avLst/>
                <a:gdLst/>
                <a:ahLst/>
                <a:cxnLst/>
                <a:rect l="l" t="t" r="r" b="b"/>
                <a:pathLst>
                  <a:path w="10404" h="6906" extrusionOk="0">
                    <a:moveTo>
                      <a:pt x="4411" y="0"/>
                    </a:moveTo>
                    <a:cubicBezTo>
                      <a:pt x="2185" y="0"/>
                      <a:pt x="301" y="1687"/>
                      <a:pt x="117" y="3939"/>
                    </a:cubicBezTo>
                    <a:lnTo>
                      <a:pt x="1" y="5288"/>
                    </a:lnTo>
                    <a:lnTo>
                      <a:pt x="10403" y="6906"/>
                    </a:lnTo>
                    <a:lnTo>
                      <a:pt x="10056" y="511"/>
                    </a:lnTo>
                    <a:lnTo>
                      <a:pt x="5857" y="125"/>
                    </a:lnTo>
                    <a:cubicBezTo>
                      <a:pt x="5472" y="87"/>
                      <a:pt x="5086" y="48"/>
                      <a:pt x="4701" y="10"/>
                    </a:cubicBezTo>
                    <a:cubicBezTo>
                      <a:pt x="4604" y="3"/>
                      <a:pt x="4507" y="0"/>
                      <a:pt x="441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9" name="Google Shape;519;p40"/>
              <p:cNvSpPr/>
              <p:nvPr/>
            </p:nvSpPr>
            <p:spPr>
              <a:xfrm>
                <a:off x="4576939" y="2712399"/>
                <a:ext cx="230122" cy="153991"/>
              </a:xfrm>
              <a:custGeom>
                <a:avLst/>
                <a:gdLst/>
                <a:ahLst/>
                <a:cxnLst/>
                <a:rect l="l" t="t" r="r" b="b"/>
                <a:pathLst>
                  <a:path w="10788" h="7219" extrusionOk="0">
                    <a:moveTo>
                      <a:pt x="4601" y="351"/>
                    </a:moveTo>
                    <a:cubicBezTo>
                      <a:pt x="4698" y="351"/>
                      <a:pt x="4795" y="355"/>
                      <a:pt x="4893" y="361"/>
                    </a:cubicBezTo>
                    <a:cubicBezTo>
                      <a:pt x="5278" y="400"/>
                      <a:pt x="5664" y="438"/>
                      <a:pt x="6010" y="477"/>
                    </a:cubicBezTo>
                    <a:lnTo>
                      <a:pt x="10056" y="824"/>
                    </a:lnTo>
                    <a:lnTo>
                      <a:pt x="10402" y="6834"/>
                    </a:lnTo>
                    <a:lnTo>
                      <a:pt x="386" y="5293"/>
                    </a:lnTo>
                    <a:lnTo>
                      <a:pt x="501" y="4137"/>
                    </a:lnTo>
                    <a:cubicBezTo>
                      <a:pt x="649" y="1962"/>
                      <a:pt x="2454" y="351"/>
                      <a:pt x="4601" y="351"/>
                    </a:cubicBezTo>
                    <a:close/>
                    <a:moveTo>
                      <a:pt x="4573" y="1"/>
                    </a:moveTo>
                    <a:cubicBezTo>
                      <a:pt x="2260" y="1"/>
                      <a:pt x="299" y="1753"/>
                      <a:pt x="116" y="4098"/>
                    </a:cubicBezTo>
                    <a:lnTo>
                      <a:pt x="39" y="5447"/>
                    </a:lnTo>
                    <a:cubicBezTo>
                      <a:pt x="0" y="5524"/>
                      <a:pt x="77" y="5601"/>
                      <a:pt x="193" y="5639"/>
                    </a:cubicBezTo>
                    <a:lnTo>
                      <a:pt x="10595" y="7219"/>
                    </a:lnTo>
                    <a:cubicBezTo>
                      <a:pt x="10672" y="7219"/>
                      <a:pt x="10711" y="7219"/>
                      <a:pt x="10749" y="7180"/>
                    </a:cubicBezTo>
                    <a:cubicBezTo>
                      <a:pt x="10788" y="7142"/>
                      <a:pt x="10788" y="7103"/>
                      <a:pt x="10788" y="7026"/>
                    </a:cubicBezTo>
                    <a:lnTo>
                      <a:pt x="10402" y="670"/>
                    </a:lnTo>
                    <a:cubicBezTo>
                      <a:pt x="10402" y="554"/>
                      <a:pt x="10325" y="477"/>
                      <a:pt x="10248" y="477"/>
                    </a:cubicBezTo>
                    <a:lnTo>
                      <a:pt x="6049" y="92"/>
                    </a:lnTo>
                    <a:cubicBezTo>
                      <a:pt x="5664" y="53"/>
                      <a:pt x="5317" y="53"/>
                      <a:pt x="4932" y="15"/>
                    </a:cubicBezTo>
                    <a:cubicBezTo>
                      <a:pt x="4811" y="5"/>
                      <a:pt x="4691" y="1"/>
                      <a:pt x="457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0" name="Google Shape;520;p40"/>
              <p:cNvSpPr/>
              <p:nvPr/>
            </p:nvSpPr>
            <p:spPr>
              <a:xfrm>
                <a:off x="4575297" y="2788297"/>
                <a:ext cx="560501" cy="92066"/>
              </a:xfrm>
              <a:custGeom>
                <a:avLst/>
                <a:gdLst/>
                <a:ahLst/>
                <a:cxnLst/>
                <a:rect l="l" t="t" r="r" b="b"/>
                <a:pathLst>
                  <a:path w="26276" h="4316" extrusionOk="0">
                    <a:moveTo>
                      <a:pt x="26006" y="1"/>
                    </a:moveTo>
                    <a:lnTo>
                      <a:pt x="10364" y="1773"/>
                    </a:lnTo>
                    <a:lnTo>
                      <a:pt x="347" y="540"/>
                    </a:lnTo>
                    <a:lnTo>
                      <a:pt x="0" y="2890"/>
                    </a:lnTo>
                    <a:lnTo>
                      <a:pt x="10711" y="4316"/>
                    </a:lnTo>
                    <a:lnTo>
                      <a:pt x="26275" y="2120"/>
                    </a:lnTo>
                    <a:lnTo>
                      <a:pt x="2600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1" name="Google Shape;521;p40"/>
              <p:cNvSpPr/>
              <p:nvPr/>
            </p:nvSpPr>
            <p:spPr>
              <a:xfrm>
                <a:off x="4572012" y="2784799"/>
                <a:ext cx="567882" cy="99681"/>
              </a:xfrm>
              <a:custGeom>
                <a:avLst/>
                <a:gdLst/>
                <a:ahLst/>
                <a:cxnLst/>
                <a:rect l="l" t="t" r="r" b="b"/>
                <a:pathLst>
                  <a:path w="26622" h="4673" extrusionOk="0">
                    <a:moveTo>
                      <a:pt x="26005" y="358"/>
                    </a:moveTo>
                    <a:lnTo>
                      <a:pt x="26237" y="2130"/>
                    </a:lnTo>
                    <a:lnTo>
                      <a:pt x="10865" y="4287"/>
                    </a:lnTo>
                    <a:lnTo>
                      <a:pt x="385" y="2900"/>
                    </a:lnTo>
                    <a:lnTo>
                      <a:pt x="655" y="936"/>
                    </a:lnTo>
                    <a:lnTo>
                      <a:pt x="10479" y="2130"/>
                    </a:lnTo>
                    <a:lnTo>
                      <a:pt x="26005" y="358"/>
                    </a:lnTo>
                    <a:close/>
                    <a:moveTo>
                      <a:pt x="26179" y="1"/>
                    </a:moveTo>
                    <a:cubicBezTo>
                      <a:pt x="26161" y="1"/>
                      <a:pt x="26142" y="4"/>
                      <a:pt x="26121" y="11"/>
                    </a:cubicBezTo>
                    <a:lnTo>
                      <a:pt x="10479" y="1745"/>
                    </a:lnTo>
                    <a:lnTo>
                      <a:pt x="540" y="550"/>
                    </a:lnTo>
                    <a:cubicBezTo>
                      <a:pt x="519" y="543"/>
                      <a:pt x="500" y="540"/>
                      <a:pt x="482" y="540"/>
                    </a:cubicBezTo>
                    <a:cubicBezTo>
                      <a:pt x="399" y="540"/>
                      <a:pt x="347" y="609"/>
                      <a:pt x="347" y="704"/>
                    </a:cubicBezTo>
                    <a:lnTo>
                      <a:pt x="0" y="3016"/>
                    </a:lnTo>
                    <a:cubicBezTo>
                      <a:pt x="0" y="3093"/>
                      <a:pt x="0" y="3132"/>
                      <a:pt x="39" y="3170"/>
                    </a:cubicBezTo>
                    <a:cubicBezTo>
                      <a:pt x="39" y="3209"/>
                      <a:pt x="116" y="3209"/>
                      <a:pt x="154" y="3247"/>
                    </a:cubicBezTo>
                    <a:lnTo>
                      <a:pt x="10865" y="4673"/>
                    </a:lnTo>
                    <a:lnTo>
                      <a:pt x="10903" y="4673"/>
                    </a:lnTo>
                    <a:lnTo>
                      <a:pt x="26468" y="2438"/>
                    </a:lnTo>
                    <a:cubicBezTo>
                      <a:pt x="26583" y="2438"/>
                      <a:pt x="26622" y="2361"/>
                      <a:pt x="26622" y="2245"/>
                    </a:cubicBezTo>
                    <a:lnTo>
                      <a:pt x="26314" y="165"/>
                    </a:lnTo>
                    <a:cubicBezTo>
                      <a:pt x="26314" y="70"/>
                      <a:pt x="26262" y="1"/>
                      <a:pt x="2617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2" name="Google Shape;522;p40"/>
              <p:cNvSpPr/>
              <p:nvPr/>
            </p:nvSpPr>
            <p:spPr>
              <a:xfrm>
                <a:off x="4821015" y="2701947"/>
                <a:ext cx="64954" cy="52688"/>
              </a:xfrm>
              <a:custGeom>
                <a:avLst/>
                <a:gdLst/>
                <a:ahLst/>
                <a:cxnLst/>
                <a:rect l="l" t="t" r="r" b="b"/>
                <a:pathLst>
                  <a:path w="3045" h="2470" extrusionOk="0">
                    <a:moveTo>
                      <a:pt x="208" y="0"/>
                    </a:moveTo>
                    <a:cubicBezTo>
                      <a:pt x="149" y="0"/>
                      <a:pt x="87" y="33"/>
                      <a:pt x="39" y="81"/>
                    </a:cubicBezTo>
                    <a:cubicBezTo>
                      <a:pt x="1" y="158"/>
                      <a:pt x="1" y="273"/>
                      <a:pt x="78" y="312"/>
                    </a:cubicBezTo>
                    <a:lnTo>
                      <a:pt x="2698" y="2431"/>
                    </a:lnTo>
                    <a:cubicBezTo>
                      <a:pt x="2736" y="2431"/>
                      <a:pt x="2775" y="2469"/>
                      <a:pt x="2813" y="2469"/>
                    </a:cubicBezTo>
                    <a:cubicBezTo>
                      <a:pt x="2890" y="2469"/>
                      <a:pt x="2929" y="2431"/>
                      <a:pt x="2967" y="2392"/>
                    </a:cubicBezTo>
                    <a:cubicBezTo>
                      <a:pt x="3044" y="2315"/>
                      <a:pt x="3006" y="2200"/>
                      <a:pt x="2929" y="2123"/>
                    </a:cubicBezTo>
                    <a:lnTo>
                      <a:pt x="309" y="42"/>
                    </a:lnTo>
                    <a:cubicBezTo>
                      <a:pt x="279" y="13"/>
                      <a:pt x="244" y="0"/>
                      <a:pt x="20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3" name="Google Shape;523;p40"/>
              <p:cNvSpPr/>
              <p:nvPr/>
            </p:nvSpPr>
            <p:spPr>
              <a:xfrm>
                <a:off x="4843200" y="2685031"/>
                <a:ext cx="64954" cy="52347"/>
              </a:xfrm>
              <a:custGeom>
                <a:avLst/>
                <a:gdLst/>
                <a:ahLst/>
                <a:cxnLst/>
                <a:rect l="l" t="t" r="r" b="b"/>
                <a:pathLst>
                  <a:path w="3045" h="2454" extrusionOk="0">
                    <a:moveTo>
                      <a:pt x="202" y="1"/>
                    </a:moveTo>
                    <a:cubicBezTo>
                      <a:pt x="150" y="1"/>
                      <a:pt x="101" y="20"/>
                      <a:pt x="78" y="65"/>
                    </a:cubicBezTo>
                    <a:cubicBezTo>
                      <a:pt x="1" y="142"/>
                      <a:pt x="39" y="257"/>
                      <a:pt x="116" y="334"/>
                    </a:cubicBezTo>
                    <a:lnTo>
                      <a:pt x="2736" y="2415"/>
                    </a:lnTo>
                    <a:cubicBezTo>
                      <a:pt x="2775" y="2453"/>
                      <a:pt x="2813" y="2453"/>
                      <a:pt x="2852" y="2453"/>
                    </a:cubicBezTo>
                    <a:cubicBezTo>
                      <a:pt x="2890" y="2453"/>
                      <a:pt x="2929" y="2453"/>
                      <a:pt x="2967" y="2415"/>
                    </a:cubicBezTo>
                    <a:cubicBezTo>
                      <a:pt x="3044" y="2338"/>
                      <a:pt x="3044" y="2222"/>
                      <a:pt x="2967" y="2145"/>
                    </a:cubicBezTo>
                    <a:lnTo>
                      <a:pt x="309" y="26"/>
                    </a:lnTo>
                    <a:cubicBezTo>
                      <a:pt x="277" y="10"/>
                      <a:pt x="239" y="1"/>
                      <a:pt x="20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4" name="Google Shape;524;p40"/>
              <p:cNvSpPr/>
              <p:nvPr/>
            </p:nvSpPr>
            <p:spPr>
              <a:xfrm>
                <a:off x="4798830" y="2721657"/>
                <a:ext cx="64954" cy="52710"/>
              </a:xfrm>
              <a:custGeom>
                <a:avLst/>
                <a:gdLst/>
                <a:ahLst/>
                <a:cxnLst/>
                <a:rect l="l" t="t" r="r" b="b"/>
                <a:pathLst>
                  <a:path w="3045" h="2471" extrusionOk="0">
                    <a:moveTo>
                      <a:pt x="210" y="1"/>
                    </a:moveTo>
                    <a:cubicBezTo>
                      <a:pt x="155" y="1"/>
                      <a:pt x="101" y="34"/>
                      <a:pt x="78" y="81"/>
                    </a:cubicBezTo>
                    <a:cubicBezTo>
                      <a:pt x="0" y="158"/>
                      <a:pt x="0" y="274"/>
                      <a:pt x="78" y="313"/>
                    </a:cubicBezTo>
                    <a:lnTo>
                      <a:pt x="2736" y="2432"/>
                    </a:lnTo>
                    <a:cubicBezTo>
                      <a:pt x="2736" y="2470"/>
                      <a:pt x="2774" y="2470"/>
                      <a:pt x="2851" y="2470"/>
                    </a:cubicBezTo>
                    <a:cubicBezTo>
                      <a:pt x="2890" y="2470"/>
                      <a:pt x="2928" y="2432"/>
                      <a:pt x="2967" y="2393"/>
                    </a:cubicBezTo>
                    <a:cubicBezTo>
                      <a:pt x="3044" y="2316"/>
                      <a:pt x="3006" y="2200"/>
                      <a:pt x="2928" y="2123"/>
                    </a:cubicBezTo>
                    <a:lnTo>
                      <a:pt x="309" y="43"/>
                    </a:lnTo>
                    <a:cubicBezTo>
                      <a:pt x="279" y="13"/>
                      <a:pt x="244" y="1"/>
                      <a:pt x="21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5" name="Google Shape;525;p40"/>
              <p:cNvSpPr/>
              <p:nvPr/>
            </p:nvSpPr>
            <p:spPr>
              <a:xfrm>
                <a:off x="4875261" y="2710245"/>
                <a:ext cx="408473" cy="295865"/>
              </a:xfrm>
              <a:custGeom>
                <a:avLst/>
                <a:gdLst/>
                <a:ahLst/>
                <a:cxnLst/>
                <a:rect l="l" t="t" r="r" b="b"/>
                <a:pathLst>
                  <a:path w="19149" h="13870" extrusionOk="0">
                    <a:moveTo>
                      <a:pt x="6897" y="0"/>
                    </a:moveTo>
                    <a:lnTo>
                      <a:pt x="6935" y="2851"/>
                    </a:lnTo>
                    <a:lnTo>
                      <a:pt x="1503" y="5702"/>
                    </a:lnTo>
                    <a:lnTo>
                      <a:pt x="0" y="13369"/>
                    </a:lnTo>
                    <a:lnTo>
                      <a:pt x="19148" y="13869"/>
                    </a:lnTo>
                    <a:lnTo>
                      <a:pt x="19032" y="1079"/>
                    </a:lnTo>
                    <a:lnTo>
                      <a:pt x="6897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6" name="Google Shape;526;p40"/>
              <p:cNvSpPr/>
              <p:nvPr/>
            </p:nvSpPr>
            <p:spPr>
              <a:xfrm>
                <a:off x="4870334" y="2705296"/>
                <a:ext cx="419139" cy="306573"/>
              </a:xfrm>
              <a:custGeom>
                <a:avLst/>
                <a:gdLst/>
                <a:ahLst/>
                <a:cxnLst/>
                <a:rect l="l" t="t" r="r" b="b"/>
                <a:pathLst>
                  <a:path w="19649" h="14372" extrusionOk="0">
                    <a:moveTo>
                      <a:pt x="7359" y="502"/>
                    </a:moveTo>
                    <a:lnTo>
                      <a:pt x="19032" y="1503"/>
                    </a:lnTo>
                    <a:lnTo>
                      <a:pt x="19148" y="13870"/>
                    </a:lnTo>
                    <a:lnTo>
                      <a:pt x="540" y="13369"/>
                    </a:lnTo>
                    <a:lnTo>
                      <a:pt x="1965" y="6088"/>
                    </a:lnTo>
                    <a:lnTo>
                      <a:pt x="7282" y="3314"/>
                    </a:lnTo>
                    <a:cubicBezTo>
                      <a:pt x="7359" y="3237"/>
                      <a:pt x="7397" y="3160"/>
                      <a:pt x="7397" y="3083"/>
                    </a:cubicBezTo>
                    <a:lnTo>
                      <a:pt x="7359" y="502"/>
                    </a:lnTo>
                    <a:close/>
                    <a:moveTo>
                      <a:pt x="7166" y="1"/>
                    </a:moveTo>
                    <a:cubicBezTo>
                      <a:pt x="7089" y="1"/>
                      <a:pt x="7012" y="1"/>
                      <a:pt x="6974" y="39"/>
                    </a:cubicBezTo>
                    <a:cubicBezTo>
                      <a:pt x="6935" y="116"/>
                      <a:pt x="6896" y="155"/>
                      <a:pt x="6896" y="232"/>
                    </a:cubicBezTo>
                    <a:lnTo>
                      <a:pt x="6896" y="2929"/>
                    </a:lnTo>
                    <a:lnTo>
                      <a:pt x="1618" y="5703"/>
                    </a:lnTo>
                    <a:cubicBezTo>
                      <a:pt x="1580" y="5741"/>
                      <a:pt x="1541" y="5818"/>
                      <a:pt x="1503" y="5895"/>
                    </a:cubicBezTo>
                    <a:lnTo>
                      <a:pt x="0" y="13562"/>
                    </a:lnTo>
                    <a:cubicBezTo>
                      <a:pt x="0" y="13639"/>
                      <a:pt x="0" y="13716"/>
                      <a:pt x="39" y="13755"/>
                    </a:cubicBezTo>
                    <a:cubicBezTo>
                      <a:pt x="77" y="13832"/>
                      <a:pt x="154" y="13832"/>
                      <a:pt x="231" y="13832"/>
                    </a:cubicBezTo>
                    <a:lnTo>
                      <a:pt x="19379" y="14371"/>
                    </a:lnTo>
                    <a:cubicBezTo>
                      <a:pt x="19456" y="14371"/>
                      <a:pt x="19533" y="14333"/>
                      <a:pt x="19572" y="14294"/>
                    </a:cubicBezTo>
                    <a:cubicBezTo>
                      <a:pt x="19610" y="14256"/>
                      <a:pt x="19649" y="14178"/>
                      <a:pt x="19649" y="14101"/>
                    </a:cubicBezTo>
                    <a:lnTo>
                      <a:pt x="19495" y="1311"/>
                    </a:lnTo>
                    <a:cubicBezTo>
                      <a:pt x="19495" y="1157"/>
                      <a:pt x="19418" y="1080"/>
                      <a:pt x="19302" y="1041"/>
                    </a:cubicBezTo>
                    <a:lnTo>
                      <a:pt x="716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7" name="Google Shape;527;p40"/>
              <p:cNvSpPr/>
              <p:nvPr/>
            </p:nvSpPr>
            <p:spPr>
              <a:xfrm>
                <a:off x="4645968" y="2800157"/>
                <a:ext cx="261351" cy="189507"/>
              </a:xfrm>
              <a:custGeom>
                <a:avLst/>
                <a:gdLst/>
                <a:ahLst/>
                <a:cxnLst/>
                <a:rect l="l" t="t" r="r" b="b"/>
                <a:pathLst>
                  <a:path w="12252" h="8884" extrusionOk="0">
                    <a:moveTo>
                      <a:pt x="5211" y="0"/>
                    </a:moveTo>
                    <a:cubicBezTo>
                      <a:pt x="2913" y="0"/>
                      <a:pt x="814" y="1593"/>
                      <a:pt x="309" y="3953"/>
                    </a:cubicBezTo>
                    <a:lnTo>
                      <a:pt x="1" y="5455"/>
                    </a:lnTo>
                    <a:lnTo>
                      <a:pt x="11751" y="8884"/>
                    </a:lnTo>
                    <a:lnTo>
                      <a:pt x="12252" y="1487"/>
                    </a:lnTo>
                    <a:lnTo>
                      <a:pt x="7513" y="408"/>
                    </a:lnTo>
                    <a:cubicBezTo>
                      <a:pt x="7089" y="293"/>
                      <a:pt x="6627" y="216"/>
                      <a:pt x="6203" y="100"/>
                    </a:cubicBezTo>
                    <a:cubicBezTo>
                      <a:pt x="5871" y="33"/>
                      <a:pt x="5539" y="0"/>
                      <a:pt x="521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8" name="Google Shape;528;p40"/>
              <p:cNvSpPr/>
              <p:nvPr/>
            </p:nvSpPr>
            <p:spPr>
              <a:xfrm>
                <a:off x="4641851" y="2796424"/>
                <a:ext cx="269585" cy="197357"/>
              </a:xfrm>
              <a:custGeom>
                <a:avLst/>
                <a:gdLst/>
                <a:ahLst/>
                <a:cxnLst/>
                <a:rect l="l" t="t" r="r" b="b"/>
                <a:pathLst>
                  <a:path w="12638" h="9252" extrusionOk="0">
                    <a:moveTo>
                      <a:pt x="5375" y="366"/>
                    </a:moveTo>
                    <a:cubicBezTo>
                      <a:pt x="5699" y="366"/>
                      <a:pt x="6028" y="399"/>
                      <a:pt x="6358" y="468"/>
                    </a:cubicBezTo>
                    <a:cubicBezTo>
                      <a:pt x="6782" y="545"/>
                      <a:pt x="7244" y="660"/>
                      <a:pt x="7668" y="737"/>
                    </a:cubicBezTo>
                    <a:lnTo>
                      <a:pt x="12252" y="1777"/>
                    </a:lnTo>
                    <a:lnTo>
                      <a:pt x="11751" y="8828"/>
                    </a:lnTo>
                    <a:lnTo>
                      <a:pt x="386" y="5514"/>
                    </a:lnTo>
                    <a:lnTo>
                      <a:pt x="694" y="4128"/>
                    </a:lnTo>
                    <a:cubicBezTo>
                      <a:pt x="1165" y="1909"/>
                      <a:pt x="3160" y="366"/>
                      <a:pt x="5375" y="366"/>
                    </a:cubicBezTo>
                    <a:close/>
                    <a:moveTo>
                      <a:pt x="5341" y="0"/>
                    </a:moveTo>
                    <a:cubicBezTo>
                      <a:pt x="2975" y="0"/>
                      <a:pt x="849" y="1682"/>
                      <a:pt x="348" y="4089"/>
                    </a:cubicBezTo>
                    <a:lnTo>
                      <a:pt x="1" y="5592"/>
                    </a:lnTo>
                    <a:cubicBezTo>
                      <a:pt x="1" y="5707"/>
                      <a:pt x="39" y="5784"/>
                      <a:pt x="155" y="5823"/>
                    </a:cubicBezTo>
                    <a:lnTo>
                      <a:pt x="11867" y="9252"/>
                    </a:lnTo>
                    <a:lnTo>
                      <a:pt x="11906" y="9252"/>
                    </a:lnTo>
                    <a:cubicBezTo>
                      <a:pt x="11944" y="9252"/>
                      <a:pt x="11983" y="9252"/>
                      <a:pt x="12021" y="9213"/>
                    </a:cubicBezTo>
                    <a:cubicBezTo>
                      <a:pt x="12060" y="9174"/>
                      <a:pt x="12098" y="9136"/>
                      <a:pt x="12098" y="9059"/>
                    </a:cubicBezTo>
                    <a:lnTo>
                      <a:pt x="12638" y="1662"/>
                    </a:lnTo>
                    <a:cubicBezTo>
                      <a:pt x="12638" y="1585"/>
                      <a:pt x="12599" y="1508"/>
                      <a:pt x="12483" y="1469"/>
                    </a:cubicBezTo>
                    <a:lnTo>
                      <a:pt x="7745" y="391"/>
                    </a:lnTo>
                    <a:cubicBezTo>
                      <a:pt x="7321" y="313"/>
                      <a:pt x="6859" y="198"/>
                      <a:pt x="6435" y="121"/>
                    </a:cubicBezTo>
                    <a:cubicBezTo>
                      <a:pt x="6068" y="39"/>
                      <a:pt x="5702" y="0"/>
                      <a:pt x="534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9" name="Google Shape;529;p40"/>
              <p:cNvSpPr/>
              <p:nvPr/>
            </p:nvSpPr>
            <p:spPr>
              <a:xfrm>
                <a:off x="4637756" y="2880343"/>
                <a:ext cx="645975" cy="129886"/>
              </a:xfrm>
              <a:custGeom>
                <a:avLst/>
                <a:gdLst/>
                <a:ahLst/>
                <a:cxnLst/>
                <a:rect l="l" t="t" r="r" b="b"/>
                <a:pathLst>
                  <a:path w="30283" h="6089" extrusionOk="0">
                    <a:moveTo>
                      <a:pt x="732" y="1"/>
                    </a:moveTo>
                    <a:lnTo>
                      <a:pt x="0" y="2736"/>
                    </a:lnTo>
                    <a:lnTo>
                      <a:pt x="12098" y="6088"/>
                    </a:lnTo>
                    <a:lnTo>
                      <a:pt x="30282" y="5895"/>
                    </a:lnTo>
                    <a:lnTo>
                      <a:pt x="30282" y="3391"/>
                    </a:lnTo>
                    <a:lnTo>
                      <a:pt x="12021" y="3006"/>
                    </a:lnTo>
                    <a:lnTo>
                      <a:pt x="732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0" name="Google Shape;530;p40"/>
              <p:cNvSpPr/>
              <p:nvPr/>
            </p:nvSpPr>
            <p:spPr>
              <a:xfrm>
                <a:off x="4633639" y="2876844"/>
                <a:ext cx="654188" cy="137480"/>
              </a:xfrm>
              <a:custGeom>
                <a:avLst/>
                <a:gdLst/>
                <a:ahLst/>
                <a:cxnLst/>
                <a:rect l="l" t="t" r="r" b="b"/>
                <a:pathLst>
                  <a:path w="30668" h="6445" extrusionOk="0">
                    <a:moveTo>
                      <a:pt x="1079" y="396"/>
                    </a:moveTo>
                    <a:lnTo>
                      <a:pt x="12175" y="3363"/>
                    </a:lnTo>
                    <a:lnTo>
                      <a:pt x="30282" y="3709"/>
                    </a:lnTo>
                    <a:lnTo>
                      <a:pt x="30321" y="5905"/>
                    </a:lnTo>
                    <a:lnTo>
                      <a:pt x="12291" y="6059"/>
                    </a:lnTo>
                    <a:lnTo>
                      <a:pt x="424" y="2746"/>
                    </a:lnTo>
                    <a:lnTo>
                      <a:pt x="1079" y="396"/>
                    </a:lnTo>
                    <a:close/>
                    <a:moveTo>
                      <a:pt x="943" y="1"/>
                    </a:moveTo>
                    <a:cubicBezTo>
                      <a:pt x="860" y="1"/>
                      <a:pt x="803" y="63"/>
                      <a:pt x="771" y="126"/>
                    </a:cubicBezTo>
                    <a:lnTo>
                      <a:pt x="39" y="2823"/>
                    </a:lnTo>
                    <a:cubicBezTo>
                      <a:pt x="1" y="2939"/>
                      <a:pt x="39" y="3016"/>
                      <a:pt x="155" y="3054"/>
                    </a:cubicBezTo>
                    <a:lnTo>
                      <a:pt x="12214" y="6445"/>
                    </a:lnTo>
                    <a:lnTo>
                      <a:pt x="12291" y="6445"/>
                    </a:lnTo>
                    <a:lnTo>
                      <a:pt x="30475" y="6252"/>
                    </a:lnTo>
                    <a:cubicBezTo>
                      <a:pt x="30591" y="6252"/>
                      <a:pt x="30668" y="6175"/>
                      <a:pt x="30668" y="6059"/>
                    </a:cubicBezTo>
                    <a:lnTo>
                      <a:pt x="30629" y="3555"/>
                    </a:lnTo>
                    <a:cubicBezTo>
                      <a:pt x="30629" y="3440"/>
                      <a:pt x="30552" y="3363"/>
                      <a:pt x="30475" y="3363"/>
                    </a:cubicBezTo>
                    <a:lnTo>
                      <a:pt x="12252" y="3016"/>
                    </a:lnTo>
                    <a:lnTo>
                      <a:pt x="1002" y="11"/>
                    </a:lnTo>
                    <a:cubicBezTo>
                      <a:pt x="981" y="4"/>
                      <a:pt x="961" y="1"/>
                      <a:pt x="94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1" name="Google Shape;531;p40"/>
              <p:cNvSpPr/>
              <p:nvPr/>
            </p:nvSpPr>
            <p:spPr>
              <a:xfrm>
                <a:off x="4941005" y="2808434"/>
                <a:ext cx="66596" cy="67834"/>
              </a:xfrm>
              <a:custGeom>
                <a:avLst/>
                <a:gdLst/>
                <a:ahLst/>
                <a:cxnLst/>
                <a:rect l="l" t="t" r="r" b="b"/>
                <a:pathLst>
                  <a:path w="3122" h="3180" extrusionOk="0">
                    <a:moveTo>
                      <a:pt x="212" y="1"/>
                    </a:moveTo>
                    <a:cubicBezTo>
                      <a:pt x="164" y="1"/>
                      <a:pt x="116" y="20"/>
                      <a:pt x="78" y="59"/>
                    </a:cubicBezTo>
                    <a:cubicBezTo>
                      <a:pt x="1" y="136"/>
                      <a:pt x="1" y="213"/>
                      <a:pt x="78" y="290"/>
                    </a:cubicBezTo>
                    <a:lnTo>
                      <a:pt x="2774" y="3141"/>
                    </a:lnTo>
                    <a:cubicBezTo>
                      <a:pt x="2813" y="3179"/>
                      <a:pt x="2851" y="3179"/>
                      <a:pt x="2929" y="3179"/>
                    </a:cubicBezTo>
                    <a:cubicBezTo>
                      <a:pt x="2967" y="3179"/>
                      <a:pt x="3006" y="3179"/>
                      <a:pt x="3044" y="3141"/>
                    </a:cubicBezTo>
                    <a:cubicBezTo>
                      <a:pt x="3121" y="3064"/>
                      <a:pt x="3121" y="2948"/>
                      <a:pt x="3044" y="2871"/>
                    </a:cubicBezTo>
                    <a:lnTo>
                      <a:pt x="347" y="59"/>
                    </a:lnTo>
                    <a:cubicBezTo>
                      <a:pt x="309" y="20"/>
                      <a:pt x="261" y="1"/>
                      <a:pt x="21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2" name="Google Shape;532;p40"/>
              <p:cNvSpPr/>
              <p:nvPr/>
            </p:nvSpPr>
            <p:spPr>
              <a:xfrm>
                <a:off x="4969760" y="2792627"/>
                <a:ext cx="65786" cy="68025"/>
              </a:xfrm>
              <a:custGeom>
                <a:avLst/>
                <a:gdLst/>
                <a:ahLst/>
                <a:cxnLst/>
                <a:rect l="l" t="t" r="r" b="b"/>
                <a:pathLst>
                  <a:path w="3084" h="3189" extrusionOk="0">
                    <a:moveTo>
                      <a:pt x="208" y="0"/>
                    </a:moveTo>
                    <a:cubicBezTo>
                      <a:pt x="165" y="0"/>
                      <a:pt x="117" y="10"/>
                      <a:pt x="78" y="29"/>
                    </a:cubicBezTo>
                    <a:cubicBezTo>
                      <a:pt x="1" y="106"/>
                      <a:pt x="1" y="222"/>
                      <a:pt x="78" y="299"/>
                    </a:cubicBezTo>
                    <a:lnTo>
                      <a:pt x="2775" y="3111"/>
                    </a:lnTo>
                    <a:cubicBezTo>
                      <a:pt x="2813" y="3150"/>
                      <a:pt x="2852" y="3188"/>
                      <a:pt x="2890" y="3188"/>
                    </a:cubicBezTo>
                    <a:cubicBezTo>
                      <a:pt x="2929" y="3188"/>
                      <a:pt x="3006" y="3150"/>
                      <a:pt x="3006" y="3111"/>
                    </a:cubicBezTo>
                    <a:cubicBezTo>
                      <a:pt x="3083" y="3073"/>
                      <a:pt x="3083" y="2957"/>
                      <a:pt x="3045" y="2880"/>
                    </a:cubicBezTo>
                    <a:lnTo>
                      <a:pt x="309" y="29"/>
                    </a:lnTo>
                    <a:cubicBezTo>
                      <a:pt x="290" y="10"/>
                      <a:pt x="251" y="0"/>
                      <a:pt x="20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3" name="Google Shape;533;p40"/>
              <p:cNvSpPr/>
              <p:nvPr/>
            </p:nvSpPr>
            <p:spPr>
              <a:xfrm>
                <a:off x="4913061" y="2827633"/>
                <a:ext cx="65764" cy="68345"/>
              </a:xfrm>
              <a:custGeom>
                <a:avLst/>
                <a:gdLst/>
                <a:ahLst/>
                <a:cxnLst/>
                <a:rect l="l" t="t" r="r" b="b"/>
                <a:pathLst>
                  <a:path w="3083" h="3204" extrusionOk="0">
                    <a:moveTo>
                      <a:pt x="159" y="0"/>
                    </a:moveTo>
                    <a:cubicBezTo>
                      <a:pt x="124" y="0"/>
                      <a:pt x="94" y="12"/>
                      <a:pt x="78" y="45"/>
                    </a:cubicBezTo>
                    <a:cubicBezTo>
                      <a:pt x="1" y="122"/>
                      <a:pt x="1" y="237"/>
                      <a:pt x="39" y="314"/>
                    </a:cubicBezTo>
                    <a:lnTo>
                      <a:pt x="2775" y="3127"/>
                    </a:lnTo>
                    <a:cubicBezTo>
                      <a:pt x="2813" y="3165"/>
                      <a:pt x="2852" y="3204"/>
                      <a:pt x="2890" y="3204"/>
                    </a:cubicBezTo>
                    <a:cubicBezTo>
                      <a:pt x="2929" y="3204"/>
                      <a:pt x="2967" y="3165"/>
                      <a:pt x="3006" y="3127"/>
                    </a:cubicBezTo>
                    <a:cubicBezTo>
                      <a:pt x="3083" y="3050"/>
                      <a:pt x="3083" y="2973"/>
                      <a:pt x="3006" y="2896"/>
                    </a:cubicBezTo>
                    <a:lnTo>
                      <a:pt x="309" y="45"/>
                    </a:lnTo>
                    <a:cubicBezTo>
                      <a:pt x="264" y="23"/>
                      <a:pt x="207" y="0"/>
                      <a:pt x="15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4" name="Google Shape;534;p40"/>
              <p:cNvSpPr/>
              <p:nvPr/>
            </p:nvSpPr>
            <p:spPr>
              <a:xfrm>
                <a:off x="4717898" y="1955726"/>
                <a:ext cx="1362984" cy="985442"/>
              </a:xfrm>
              <a:custGeom>
                <a:avLst/>
                <a:gdLst/>
                <a:ahLst/>
                <a:cxnLst/>
                <a:rect l="l" t="t" r="r" b="b"/>
                <a:pathLst>
                  <a:path w="63896" h="46197" extrusionOk="0">
                    <a:moveTo>
                      <a:pt x="22837" y="1"/>
                    </a:moveTo>
                    <a:cubicBezTo>
                      <a:pt x="19363" y="1"/>
                      <a:pt x="16090" y="2023"/>
                      <a:pt x="14389" y="5205"/>
                    </a:cubicBezTo>
                    <a:lnTo>
                      <a:pt x="520" y="32751"/>
                    </a:lnTo>
                    <a:cubicBezTo>
                      <a:pt x="0" y="33791"/>
                      <a:pt x="789" y="34954"/>
                      <a:pt x="1877" y="34954"/>
                    </a:cubicBezTo>
                    <a:cubicBezTo>
                      <a:pt x="1999" y="34954"/>
                      <a:pt x="2125" y="34940"/>
                      <a:pt x="2253" y="34909"/>
                    </a:cubicBezTo>
                    <a:lnTo>
                      <a:pt x="5374" y="34215"/>
                    </a:lnTo>
                    <a:cubicBezTo>
                      <a:pt x="7377" y="33743"/>
                      <a:pt x="9411" y="33510"/>
                      <a:pt x="11438" y="33510"/>
                    </a:cubicBezTo>
                    <a:cubicBezTo>
                      <a:pt x="14870" y="33510"/>
                      <a:pt x="18281" y="34179"/>
                      <a:pt x="21478" y="35487"/>
                    </a:cubicBezTo>
                    <a:lnTo>
                      <a:pt x="21940" y="35679"/>
                    </a:lnTo>
                    <a:lnTo>
                      <a:pt x="31688" y="28051"/>
                    </a:lnTo>
                    <a:lnTo>
                      <a:pt x="51375" y="45426"/>
                    </a:lnTo>
                    <a:lnTo>
                      <a:pt x="63896" y="46197"/>
                    </a:lnTo>
                    <a:lnTo>
                      <a:pt x="30185" y="3625"/>
                    </a:lnTo>
                    <a:cubicBezTo>
                      <a:pt x="28837" y="1930"/>
                      <a:pt x="27064" y="813"/>
                      <a:pt x="25177" y="312"/>
                    </a:cubicBezTo>
                    <a:cubicBezTo>
                      <a:pt x="24397" y="101"/>
                      <a:pt x="23612" y="1"/>
                      <a:pt x="2283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5" name="Google Shape;535;p40"/>
              <p:cNvSpPr/>
              <p:nvPr/>
            </p:nvSpPr>
            <p:spPr>
              <a:xfrm>
                <a:off x="4717472" y="1950755"/>
                <a:ext cx="1369170" cy="996171"/>
              </a:xfrm>
              <a:custGeom>
                <a:avLst/>
                <a:gdLst/>
                <a:ahLst/>
                <a:cxnLst/>
                <a:rect l="l" t="t" r="r" b="b"/>
                <a:pathLst>
                  <a:path w="64186" h="46700" extrusionOk="0">
                    <a:moveTo>
                      <a:pt x="22924" y="468"/>
                    </a:moveTo>
                    <a:cubicBezTo>
                      <a:pt x="23656" y="468"/>
                      <a:pt x="24388" y="584"/>
                      <a:pt x="25120" y="776"/>
                    </a:cubicBezTo>
                    <a:cubicBezTo>
                      <a:pt x="27084" y="1277"/>
                      <a:pt x="28780" y="2394"/>
                      <a:pt x="30012" y="3974"/>
                    </a:cubicBezTo>
                    <a:lnTo>
                      <a:pt x="63415" y="46160"/>
                    </a:lnTo>
                    <a:lnTo>
                      <a:pt x="63415" y="46160"/>
                    </a:lnTo>
                    <a:lnTo>
                      <a:pt x="51472" y="45428"/>
                    </a:lnTo>
                    <a:lnTo>
                      <a:pt x="31862" y="28130"/>
                    </a:lnTo>
                    <a:cubicBezTo>
                      <a:pt x="31817" y="28085"/>
                      <a:pt x="31745" y="28066"/>
                      <a:pt x="31678" y="28066"/>
                    </a:cubicBezTo>
                    <a:cubicBezTo>
                      <a:pt x="31630" y="28066"/>
                      <a:pt x="31585" y="28075"/>
                      <a:pt x="31553" y="28091"/>
                    </a:cubicBezTo>
                    <a:lnTo>
                      <a:pt x="21960" y="35643"/>
                    </a:lnTo>
                    <a:lnTo>
                      <a:pt x="21575" y="35488"/>
                    </a:lnTo>
                    <a:cubicBezTo>
                      <a:pt x="18325" y="34155"/>
                      <a:pt x="14892" y="33492"/>
                      <a:pt x="11439" y="33492"/>
                    </a:cubicBezTo>
                    <a:cubicBezTo>
                      <a:pt x="9407" y="33492"/>
                      <a:pt x="7368" y="33722"/>
                      <a:pt x="5356" y="34179"/>
                    </a:cubicBezTo>
                    <a:lnTo>
                      <a:pt x="2196" y="34911"/>
                    </a:lnTo>
                    <a:cubicBezTo>
                      <a:pt x="2097" y="34935"/>
                      <a:pt x="1996" y="34948"/>
                      <a:pt x="1896" y="34948"/>
                    </a:cubicBezTo>
                    <a:cubicBezTo>
                      <a:pt x="1526" y="34948"/>
                      <a:pt x="1159" y="34781"/>
                      <a:pt x="886" y="34448"/>
                    </a:cubicBezTo>
                    <a:cubicBezTo>
                      <a:pt x="578" y="34063"/>
                      <a:pt x="540" y="33524"/>
                      <a:pt x="771" y="33061"/>
                    </a:cubicBezTo>
                    <a:lnTo>
                      <a:pt x="14640" y="5554"/>
                    </a:lnTo>
                    <a:cubicBezTo>
                      <a:pt x="16297" y="2394"/>
                      <a:pt x="19572" y="468"/>
                      <a:pt x="22924" y="468"/>
                    </a:cubicBezTo>
                    <a:close/>
                    <a:moveTo>
                      <a:pt x="22900" y="0"/>
                    </a:moveTo>
                    <a:cubicBezTo>
                      <a:pt x="19373" y="0"/>
                      <a:pt x="15947" y="2019"/>
                      <a:pt x="14217" y="5322"/>
                    </a:cubicBezTo>
                    <a:lnTo>
                      <a:pt x="347" y="32869"/>
                    </a:lnTo>
                    <a:cubicBezTo>
                      <a:pt x="0" y="33485"/>
                      <a:pt x="77" y="34217"/>
                      <a:pt x="540" y="34756"/>
                    </a:cubicBezTo>
                    <a:cubicBezTo>
                      <a:pt x="871" y="35178"/>
                      <a:pt x="1367" y="35435"/>
                      <a:pt x="1881" y="35435"/>
                    </a:cubicBezTo>
                    <a:cubicBezTo>
                      <a:pt x="2024" y="35435"/>
                      <a:pt x="2169" y="35415"/>
                      <a:pt x="2312" y="35373"/>
                    </a:cubicBezTo>
                    <a:lnTo>
                      <a:pt x="5471" y="34679"/>
                    </a:lnTo>
                    <a:cubicBezTo>
                      <a:pt x="7468" y="34205"/>
                      <a:pt x="9486" y="33972"/>
                      <a:pt x="11495" y="33972"/>
                    </a:cubicBezTo>
                    <a:cubicBezTo>
                      <a:pt x="14876" y="33972"/>
                      <a:pt x="18232" y="34632"/>
                      <a:pt x="21421" y="35912"/>
                    </a:cubicBezTo>
                    <a:lnTo>
                      <a:pt x="21883" y="36105"/>
                    </a:lnTo>
                    <a:cubicBezTo>
                      <a:pt x="21922" y="36124"/>
                      <a:pt x="21970" y="36134"/>
                      <a:pt x="22013" y="36134"/>
                    </a:cubicBezTo>
                    <a:cubicBezTo>
                      <a:pt x="22057" y="36134"/>
                      <a:pt x="22095" y="36124"/>
                      <a:pt x="22114" y="36105"/>
                    </a:cubicBezTo>
                    <a:lnTo>
                      <a:pt x="31708" y="28592"/>
                    </a:lnTo>
                    <a:lnTo>
                      <a:pt x="51240" y="45852"/>
                    </a:lnTo>
                    <a:cubicBezTo>
                      <a:pt x="51279" y="45890"/>
                      <a:pt x="51317" y="45890"/>
                      <a:pt x="51356" y="45929"/>
                    </a:cubicBezTo>
                    <a:lnTo>
                      <a:pt x="63916" y="46700"/>
                    </a:lnTo>
                    <a:cubicBezTo>
                      <a:pt x="64031" y="46700"/>
                      <a:pt x="64108" y="46622"/>
                      <a:pt x="64147" y="46545"/>
                    </a:cubicBezTo>
                    <a:cubicBezTo>
                      <a:pt x="64185" y="46468"/>
                      <a:pt x="64185" y="46353"/>
                      <a:pt x="64108" y="46276"/>
                    </a:cubicBezTo>
                    <a:lnTo>
                      <a:pt x="30398" y="3704"/>
                    </a:lnTo>
                    <a:cubicBezTo>
                      <a:pt x="29088" y="2009"/>
                      <a:pt x="27316" y="853"/>
                      <a:pt x="25274" y="314"/>
                    </a:cubicBezTo>
                    <a:cubicBezTo>
                      <a:pt x="24489" y="102"/>
                      <a:pt x="23692" y="0"/>
                      <a:pt x="2290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6" name="Google Shape;536;p40"/>
              <p:cNvSpPr/>
              <p:nvPr/>
            </p:nvSpPr>
            <p:spPr>
              <a:xfrm>
                <a:off x="4717898" y="2609730"/>
                <a:ext cx="468030" cy="107104"/>
              </a:xfrm>
              <a:custGeom>
                <a:avLst/>
                <a:gdLst/>
                <a:ahLst/>
                <a:cxnLst/>
                <a:rect l="l" t="t" r="r" b="b"/>
                <a:pathLst>
                  <a:path w="21941" h="5021" extrusionOk="0">
                    <a:moveTo>
                      <a:pt x="11438" y="0"/>
                    </a:moveTo>
                    <a:cubicBezTo>
                      <a:pt x="9411" y="0"/>
                      <a:pt x="7377" y="233"/>
                      <a:pt x="5374" y="705"/>
                    </a:cubicBezTo>
                    <a:lnTo>
                      <a:pt x="2253" y="1437"/>
                    </a:lnTo>
                    <a:cubicBezTo>
                      <a:pt x="2149" y="1453"/>
                      <a:pt x="2048" y="1461"/>
                      <a:pt x="1950" y="1461"/>
                    </a:cubicBezTo>
                    <a:cubicBezTo>
                      <a:pt x="1579" y="1461"/>
                      <a:pt x="1256" y="1351"/>
                      <a:pt x="982" y="1168"/>
                    </a:cubicBezTo>
                    <a:lnTo>
                      <a:pt x="520" y="2092"/>
                    </a:lnTo>
                    <a:cubicBezTo>
                      <a:pt x="0" y="3132"/>
                      <a:pt x="789" y="4295"/>
                      <a:pt x="1877" y="4295"/>
                    </a:cubicBezTo>
                    <a:cubicBezTo>
                      <a:pt x="1999" y="4295"/>
                      <a:pt x="2125" y="4281"/>
                      <a:pt x="2253" y="4250"/>
                    </a:cubicBezTo>
                    <a:lnTo>
                      <a:pt x="5374" y="3518"/>
                    </a:lnTo>
                    <a:cubicBezTo>
                      <a:pt x="7352" y="3066"/>
                      <a:pt x="9361" y="2841"/>
                      <a:pt x="11363" y="2841"/>
                    </a:cubicBezTo>
                    <a:cubicBezTo>
                      <a:pt x="14820" y="2841"/>
                      <a:pt x="18257" y="3510"/>
                      <a:pt x="21478" y="4828"/>
                    </a:cubicBezTo>
                    <a:lnTo>
                      <a:pt x="21940" y="5020"/>
                    </a:lnTo>
                    <a:lnTo>
                      <a:pt x="21940" y="2169"/>
                    </a:lnTo>
                    <a:lnTo>
                      <a:pt x="21478" y="1977"/>
                    </a:lnTo>
                    <a:cubicBezTo>
                      <a:pt x="18281" y="669"/>
                      <a:pt x="14870" y="0"/>
                      <a:pt x="1143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7" name="Google Shape;537;p40"/>
              <p:cNvSpPr/>
              <p:nvPr/>
            </p:nvSpPr>
            <p:spPr>
              <a:xfrm>
                <a:off x="4717472" y="2604568"/>
                <a:ext cx="475027" cy="117194"/>
              </a:xfrm>
              <a:custGeom>
                <a:avLst/>
                <a:gdLst/>
                <a:ahLst/>
                <a:cxnLst/>
                <a:rect l="l" t="t" r="r" b="b"/>
                <a:pathLst>
                  <a:path w="22269" h="5494" extrusionOk="0">
                    <a:moveTo>
                      <a:pt x="11513" y="1"/>
                    </a:moveTo>
                    <a:cubicBezTo>
                      <a:pt x="9457" y="1"/>
                      <a:pt x="7393" y="239"/>
                      <a:pt x="5356" y="716"/>
                    </a:cubicBezTo>
                    <a:lnTo>
                      <a:pt x="2196" y="1410"/>
                    </a:lnTo>
                    <a:cubicBezTo>
                      <a:pt x="2089" y="1445"/>
                      <a:pt x="1978" y="1463"/>
                      <a:pt x="1867" y="1463"/>
                    </a:cubicBezTo>
                    <a:cubicBezTo>
                      <a:pt x="1618" y="1463"/>
                      <a:pt x="1369" y="1377"/>
                      <a:pt x="1156" y="1217"/>
                    </a:cubicBezTo>
                    <a:cubicBezTo>
                      <a:pt x="1102" y="1190"/>
                      <a:pt x="1047" y="1162"/>
                      <a:pt x="1006" y="1162"/>
                    </a:cubicBezTo>
                    <a:cubicBezTo>
                      <a:pt x="989" y="1162"/>
                      <a:pt x="975" y="1167"/>
                      <a:pt x="964" y="1178"/>
                    </a:cubicBezTo>
                    <a:cubicBezTo>
                      <a:pt x="886" y="1178"/>
                      <a:pt x="809" y="1217"/>
                      <a:pt x="809" y="1294"/>
                    </a:cubicBezTo>
                    <a:lnTo>
                      <a:pt x="347" y="2219"/>
                    </a:lnTo>
                    <a:cubicBezTo>
                      <a:pt x="0" y="2835"/>
                      <a:pt x="77" y="3567"/>
                      <a:pt x="540" y="4106"/>
                    </a:cubicBezTo>
                    <a:cubicBezTo>
                      <a:pt x="884" y="4544"/>
                      <a:pt x="1405" y="4804"/>
                      <a:pt x="1940" y="4804"/>
                    </a:cubicBezTo>
                    <a:cubicBezTo>
                      <a:pt x="2064" y="4804"/>
                      <a:pt x="2189" y="4790"/>
                      <a:pt x="2312" y="4761"/>
                    </a:cubicBezTo>
                    <a:lnTo>
                      <a:pt x="5471" y="4029"/>
                    </a:lnTo>
                    <a:cubicBezTo>
                      <a:pt x="7468" y="3555"/>
                      <a:pt x="9486" y="3322"/>
                      <a:pt x="11495" y="3322"/>
                    </a:cubicBezTo>
                    <a:cubicBezTo>
                      <a:pt x="14876" y="3322"/>
                      <a:pt x="18232" y="3982"/>
                      <a:pt x="21421" y="5262"/>
                    </a:cubicBezTo>
                    <a:lnTo>
                      <a:pt x="21883" y="5493"/>
                    </a:lnTo>
                    <a:lnTo>
                      <a:pt x="21960" y="5493"/>
                    </a:lnTo>
                    <a:cubicBezTo>
                      <a:pt x="22076" y="5493"/>
                      <a:pt x="22153" y="5455"/>
                      <a:pt x="22192" y="5339"/>
                    </a:cubicBezTo>
                    <a:cubicBezTo>
                      <a:pt x="22269" y="5224"/>
                      <a:pt x="22192" y="5070"/>
                      <a:pt x="22076" y="5031"/>
                    </a:cubicBezTo>
                    <a:lnTo>
                      <a:pt x="21575" y="4838"/>
                    </a:lnTo>
                    <a:cubicBezTo>
                      <a:pt x="18325" y="3505"/>
                      <a:pt x="14892" y="2842"/>
                      <a:pt x="11439" y="2842"/>
                    </a:cubicBezTo>
                    <a:cubicBezTo>
                      <a:pt x="9407" y="2842"/>
                      <a:pt x="7368" y="3072"/>
                      <a:pt x="5356" y="3529"/>
                    </a:cubicBezTo>
                    <a:lnTo>
                      <a:pt x="2196" y="4261"/>
                    </a:lnTo>
                    <a:cubicBezTo>
                      <a:pt x="2097" y="4285"/>
                      <a:pt x="1996" y="4298"/>
                      <a:pt x="1896" y="4298"/>
                    </a:cubicBezTo>
                    <a:cubicBezTo>
                      <a:pt x="1526" y="4298"/>
                      <a:pt x="1159" y="4131"/>
                      <a:pt x="886" y="3798"/>
                    </a:cubicBezTo>
                    <a:cubicBezTo>
                      <a:pt x="578" y="3413"/>
                      <a:pt x="540" y="2874"/>
                      <a:pt x="771" y="2411"/>
                    </a:cubicBezTo>
                    <a:lnTo>
                      <a:pt x="1118" y="1756"/>
                    </a:lnTo>
                    <a:cubicBezTo>
                      <a:pt x="1355" y="1888"/>
                      <a:pt x="1628" y="1948"/>
                      <a:pt x="1912" y="1948"/>
                    </a:cubicBezTo>
                    <a:cubicBezTo>
                      <a:pt x="2044" y="1948"/>
                      <a:pt x="2178" y="1935"/>
                      <a:pt x="2312" y="1910"/>
                    </a:cubicBezTo>
                    <a:lnTo>
                      <a:pt x="5471" y="1178"/>
                    </a:lnTo>
                    <a:cubicBezTo>
                      <a:pt x="7464" y="720"/>
                      <a:pt x="9478" y="490"/>
                      <a:pt x="11483" y="490"/>
                    </a:cubicBezTo>
                    <a:cubicBezTo>
                      <a:pt x="14868" y="490"/>
                      <a:pt x="18228" y="1144"/>
                      <a:pt x="21421" y="2450"/>
                    </a:cubicBezTo>
                    <a:lnTo>
                      <a:pt x="21883" y="2642"/>
                    </a:lnTo>
                    <a:cubicBezTo>
                      <a:pt x="21904" y="2649"/>
                      <a:pt x="21925" y="2652"/>
                      <a:pt x="21948" y="2652"/>
                    </a:cubicBezTo>
                    <a:cubicBezTo>
                      <a:pt x="22050" y="2652"/>
                      <a:pt x="22160" y="2583"/>
                      <a:pt x="22192" y="2488"/>
                    </a:cubicBezTo>
                    <a:cubicBezTo>
                      <a:pt x="22269" y="2373"/>
                      <a:pt x="22192" y="2219"/>
                      <a:pt x="22076" y="2180"/>
                    </a:cubicBezTo>
                    <a:lnTo>
                      <a:pt x="21575" y="1987"/>
                    </a:lnTo>
                    <a:cubicBezTo>
                      <a:pt x="18349" y="663"/>
                      <a:pt x="14941" y="1"/>
                      <a:pt x="1151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8" name="Google Shape;538;p40"/>
              <p:cNvSpPr/>
              <p:nvPr/>
            </p:nvSpPr>
            <p:spPr>
              <a:xfrm>
                <a:off x="4924025" y="1963981"/>
                <a:ext cx="1487239" cy="1048689"/>
              </a:xfrm>
              <a:custGeom>
                <a:avLst/>
                <a:gdLst/>
                <a:ahLst/>
                <a:cxnLst/>
                <a:rect l="l" t="t" r="r" b="b"/>
                <a:pathLst>
                  <a:path w="69721" h="49162" extrusionOk="0">
                    <a:moveTo>
                      <a:pt x="25282" y="1"/>
                    </a:moveTo>
                    <a:cubicBezTo>
                      <a:pt x="20489" y="1"/>
                      <a:pt x="16060" y="2877"/>
                      <a:pt x="13895" y="7207"/>
                    </a:cubicBezTo>
                    <a:lnTo>
                      <a:pt x="488" y="34522"/>
                    </a:lnTo>
                    <a:cubicBezTo>
                      <a:pt x="0" y="35498"/>
                      <a:pt x="775" y="36601"/>
                      <a:pt x="1812" y="36601"/>
                    </a:cubicBezTo>
                    <a:cubicBezTo>
                      <a:pt x="1921" y="36601"/>
                      <a:pt x="2032" y="36589"/>
                      <a:pt x="2145" y="36564"/>
                    </a:cubicBezTo>
                    <a:lnTo>
                      <a:pt x="3301" y="36294"/>
                    </a:lnTo>
                    <a:cubicBezTo>
                      <a:pt x="4879" y="35913"/>
                      <a:pt x="6486" y="35724"/>
                      <a:pt x="8088" y="35724"/>
                    </a:cubicBezTo>
                    <a:cubicBezTo>
                      <a:pt x="11022" y="35724"/>
                      <a:pt x="13939" y="36358"/>
                      <a:pt x="16631" y="37604"/>
                    </a:cubicBezTo>
                    <a:lnTo>
                      <a:pt x="17401" y="37989"/>
                    </a:lnTo>
                    <a:cubicBezTo>
                      <a:pt x="17626" y="38102"/>
                      <a:pt x="17864" y="38155"/>
                      <a:pt x="18097" y="38155"/>
                    </a:cubicBezTo>
                    <a:cubicBezTo>
                      <a:pt x="18659" y="38155"/>
                      <a:pt x="19187" y="37841"/>
                      <a:pt x="19405" y="37296"/>
                    </a:cubicBezTo>
                    <a:cubicBezTo>
                      <a:pt x="20946" y="33636"/>
                      <a:pt x="24336" y="24158"/>
                      <a:pt x="24336" y="24158"/>
                    </a:cubicBezTo>
                    <a:lnTo>
                      <a:pt x="39785" y="42843"/>
                    </a:lnTo>
                    <a:cubicBezTo>
                      <a:pt x="42598" y="46812"/>
                      <a:pt x="47105" y="49162"/>
                      <a:pt x="51960" y="49162"/>
                    </a:cubicBezTo>
                    <a:lnTo>
                      <a:pt x="56274" y="49162"/>
                    </a:lnTo>
                    <a:cubicBezTo>
                      <a:pt x="63672" y="49162"/>
                      <a:pt x="69720" y="43152"/>
                      <a:pt x="69720" y="35716"/>
                    </a:cubicBezTo>
                    <a:lnTo>
                      <a:pt x="69720" y="16183"/>
                    </a:lnTo>
                    <a:lnTo>
                      <a:pt x="50457" y="17108"/>
                    </a:lnTo>
                    <a:lnTo>
                      <a:pt x="57006" y="22617"/>
                    </a:lnTo>
                    <a:lnTo>
                      <a:pt x="33467" y="2969"/>
                    </a:lnTo>
                    <a:cubicBezTo>
                      <a:pt x="31348" y="1197"/>
                      <a:pt x="28805" y="233"/>
                      <a:pt x="26262" y="41"/>
                    </a:cubicBezTo>
                    <a:cubicBezTo>
                      <a:pt x="25934" y="14"/>
                      <a:pt x="25608" y="1"/>
                      <a:pt x="2528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9" name="Google Shape;539;p40"/>
              <p:cNvSpPr/>
              <p:nvPr/>
            </p:nvSpPr>
            <p:spPr>
              <a:xfrm>
                <a:off x="4923748" y="1959032"/>
                <a:ext cx="1492444" cy="1058565"/>
              </a:xfrm>
              <a:custGeom>
                <a:avLst/>
                <a:gdLst/>
                <a:ahLst/>
                <a:cxnLst/>
                <a:rect l="l" t="t" r="r" b="b"/>
                <a:pathLst>
                  <a:path w="69965" h="49625" extrusionOk="0">
                    <a:moveTo>
                      <a:pt x="25367" y="469"/>
                    </a:moveTo>
                    <a:cubicBezTo>
                      <a:pt x="25669" y="469"/>
                      <a:pt x="25972" y="480"/>
                      <a:pt x="26275" y="504"/>
                    </a:cubicBezTo>
                    <a:cubicBezTo>
                      <a:pt x="28857" y="697"/>
                      <a:pt x="31322" y="1698"/>
                      <a:pt x="33326" y="3393"/>
                    </a:cubicBezTo>
                    <a:lnTo>
                      <a:pt x="56865" y="23042"/>
                    </a:lnTo>
                    <a:cubicBezTo>
                      <a:pt x="56917" y="23076"/>
                      <a:pt x="56977" y="23095"/>
                      <a:pt x="57034" y="23095"/>
                    </a:cubicBezTo>
                    <a:cubicBezTo>
                      <a:pt x="57104" y="23095"/>
                      <a:pt x="57170" y="23067"/>
                      <a:pt x="57212" y="23003"/>
                    </a:cubicBezTo>
                    <a:cubicBezTo>
                      <a:pt x="57289" y="22926"/>
                      <a:pt x="57289" y="22772"/>
                      <a:pt x="57174" y="22656"/>
                    </a:cubicBezTo>
                    <a:lnTo>
                      <a:pt x="51086" y="17533"/>
                    </a:lnTo>
                    <a:lnTo>
                      <a:pt x="69463" y="16685"/>
                    </a:lnTo>
                    <a:lnTo>
                      <a:pt x="69463" y="35948"/>
                    </a:lnTo>
                    <a:cubicBezTo>
                      <a:pt x="69463" y="43229"/>
                      <a:pt x="63569" y="49162"/>
                      <a:pt x="56287" y="49162"/>
                    </a:cubicBezTo>
                    <a:lnTo>
                      <a:pt x="51973" y="49162"/>
                    </a:lnTo>
                    <a:cubicBezTo>
                      <a:pt x="47234" y="49162"/>
                      <a:pt x="42726" y="46812"/>
                      <a:pt x="39991" y="42921"/>
                    </a:cubicBezTo>
                    <a:lnTo>
                      <a:pt x="24542" y="24236"/>
                    </a:lnTo>
                    <a:cubicBezTo>
                      <a:pt x="24503" y="24159"/>
                      <a:pt x="24388" y="24120"/>
                      <a:pt x="24311" y="24120"/>
                    </a:cubicBezTo>
                    <a:cubicBezTo>
                      <a:pt x="24234" y="24159"/>
                      <a:pt x="24157" y="24198"/>
                      <a:pt x="24118" y="24313"/>
                    </a:cubicBezTo>
                    <a:cubicBezTo>
                      <a:pt x="24079" y="24390"/>
                      <a:pt x="20728" y="33829"/>
                      <a:pt x="19225" y="37412"/>
                    </a:cubicBezTo>
                    <a:cubicBezTo>
                      <a:pt x="19071" y="37720"/>
                      <a:pt x="18840" y="37951"/>
                      <a:pt x="18493" y="38067"/>
                    </a:cubicBezTo>
                    <a:cubicBezTo>
                      <a:pt x="18350" y="38121"/>
                      <a:pt x="18199" y="38149"/>
                      <a:pt x="18047" y="38149"/>
                    </a:cubicBezTo>
                    <a:cubicBezTo>
                      <a:pt x="17871" y="38149"/>
                      <a:pt x="17695" y="38111"/>
                      <a:pt x="17530" y="38028"/>
                    </a:cubicBezTo>
                    <a:lnTo>
                      <a:pt x="16759" y="37605"/>
                    </a:lnTo>
                    <a:cubicBezTo>
                      <a:pt x="14043" y="36359"/>
                      <a:pt x="11068" y="35725"/>
                      <a:pt x="8097" y="35725"/>
                    </a:cubicBezTo>
                    <a:cubicBezTo>
                      <a:pt x="6475" y="35725"/>
                      <a:pt x="4853" y="35914"/>
                      <a:pt x="3275" y="36295"/>
                    </a:cubicBezTo>
                    <a:lnTo>
                      <a:pt x="2081" y="36564"/>
                    </a:lnTo>
                    <a:cubicBezTo>
                      <a:pt x="1980" y="36590"/>
                      <a:pt x="1880" y="36602"/>
                      <a:pt x="1781" y="36602"/>
                    </a:cubicBezTo>
                    <a:cubicBezTo>
                      <a:pt x="1426" y="36602"/>
                      <a:pt x="1098" y="36442"/>
                      <a:pt x="887" y="36141"/>
                    </a:cubicBezTo>
                    <a:cubicBezTo>
                      <a:pt x="578" y="35755"/>
                      <a:pt x="540" y="35293"/>
                      <a:pt x="732" y="34869"/>
                    </a:cubicBezTo>
                    <a:lnTo>
                      <a:pt x="14140" y="7554"/>
                    </a:lnTo>
                    <a:cubicBezTo>
                      <a:pt x="16310" y="3213"/>
                      <a:pt x="20722" y="469"/>
                      <a:pt x="25367" y="469"/>
                    </a:cubicBezTo>
                    <a:close/>
                    <a:moveTo>
                      <a:pt x="25288" y="0"/>
                    </a:moveTo>
                    <a:cubicBezTo>
                      <a:pt x="20439" y="0"/>
                      <a:pt x="15981" y="2787"/>
                      <a:pt x="13677" y="7323"/>
                    </a:cubicBezTo>
                    <a:lnTo>
                      <a:pt x="309" y="34638"/>
                    </a:lnTo>
                    <a:cubicBezTo>
                      <a:pt x="0" y="35255"/>
                      <a:pt x="78" y="35909"/>
                      <a:pt x="501" y="36449"/>
                    </a:cubicBezTo>
                    <a:cubicBezTo>
                      <a:pt x="807" y="36846"/>
                      <a:pt x="1283" y="37074"/>
                      <a:pt x="1793" y="37074"/>
                    </a:cubicBezTo>
                    <a:cubicBezTo>
                      <a:pt x="1926" y="37074"/>
                      <a:pt x="2061" y="37059"/>
                      <a:pt x="2196" y="37027"/>
                    </a:cubicBezTo>
                    <a:lnTo>
                      <a:pt x="3391" y="36757"/>
                    </a:lnTo>
                    <a:cubicBezTo>
                      <a:pt x="4925" y="36394"/>
                      <a:pt x="6492" y="36214"/>
                      <a:pt x="8056" y="36214"/>
                    </a:cubicBezTo>
                    <a:cubicBezTo>
                      <a:pt x="10969" y="36214"/>
                      <a:pt x="13871" y="36839"/>
                      <a:pt x="16528" y="38067"/>
                    </a:cubicBezTo>
                    <a:lnTo>
                      <a:pt x="17299" y="38452"/>
                    </a:lnTo>
                    <a:cubicBezTo>
                      <a:pt x="17546" y="38564"/>
                      <a:pt x="17819" y="38624"/>
                      <a:pt x="18087" y="38624"/>
                    </a:cubicBezTo>
                    <a:cubicBezTo>
                      <a:pt x="18280" y="38624"/>
                      <a:pt x="18470" y="38594"/>
                      <a:pt x="18647" y="38529"/>
                    </a:cubicBezTo>
                    <a:cubicBezTo>
                      <a:pt x="19110" y="38375"/>
                      <a:pt x="19456" y="38028"/>
                      <a:pt x="19649" y="37605"/>
                    </a:cubicBezTo>
                    <a:cubicBezTo>
                      <a:pt x="20997" y="34445"/>
                      <a:pt x="23771" y="26702"/>
                      <a:pt x="24426" y="24852"/>
                    </a:cubicBezTo>
                    <a:lnTo>
                      <a:pt x="39606" y="43229"/>
                    </a:lnTo>
                    <a:cubicBezTo>
                      <a:pt x="42457" y="47236"/>
                      <a:pt x="47080" y="49625"/>
                      <a:pt x="51973" y="49625"/>
                    </a:cubicBezTo>
                    <a:lnTo>
                      <a:pt x="56287" y="49625"/>
                    </a:lnTo>
                    <a:cubicBezTo>
                      <a:pt x="63839" y="49625"/>
                      <a:pt x="69964" y="43499"/>
                      <a:pt x="69964" y="35948"/>
                    </a:cubicBezTo>
                    <a:lnTo>
                      <a:pt x="69964" y="16415"/>
                    </a:lnTo>
                    <a:cubicBezTo>
                      <a:pt x="69964" y="16377"/>
                      <a:pt x="69926" y="16300"/>
                      <a:pt x="69887" y="16261"/>
                    </a:cubicBezTo>
                    <a:cubicBezTo>
                      <a:pt x="69849" y="16223"/>
                      <a:pt x="69772" y="16184"/>
                      <a:pt x="69695" y="16184"/>
                    </a:cubicBezTo>
                    <a:lnTo>
                      <a:pt x="50470" y="17070"/>
                    </a:lnTo>
                    <a:lnTo>
                      <a:pt x="33634" y="3047"/>
                    </a:lnTo>
                    <a:cubicBezTo>
                      <a:pt x="31554" y="1274"/>
                      <a:pt x="29011" y="234"/>
                      <a:pt x="26314" y="42"/>
                    </a:cubicBezTo>
                    <a:cubicBezTo>
                      <a:pt x="25971" y="14"/>
                      <a:pt x="25628" y="0"/>
                      <a:pt x="2528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0" name="Google Shape;540;p40"/>
              <p:cNvSpPr/>
              <p:nvPr/>
            </p:nvSpPr>
            <p:spPr>
              <a:xfrm>
                <a:off x="4924025" y="2652714"/>
                <a:ext cx="433665" cy="125172"/>
              </a:xfrm>
              <a:custGeom>
                <a:avLst/>
                <a:gdLst/>
                <a:ahLst/>
                <a:cxnLst/>
                <a:rect l="l" t="t" r="r" b="b"/>
                <a:pathLst>
                  <a:path w="20330" h="5868" extrusionOk="0">
                    <a:moveTo>
                      <a:pt x="1606" y="0"/>
                    </a:moveTo>
                    <a:lnTo>
                      <a:pt x="1182" y="848"/>
                    </a:lnTo>
                    <a:lnTo>
                      <a:pt x="488" y="2235"/>
                    </a:lnTo>
                    <a:cubicBezTo>
                      <a:pt x="0" y="3211"/>
                      <a:pt x="775" y="4314"/>
                      <a:pt x="1812" y="4314"/>
                    </a:cubicBezTo>
                    <a:cubicBezTo>
                      <a:pt x="1921" y="4314"/>
                      <a:pt x="2032" y="4302"/>
                      <a:pt x="2145" y="4277"/>
                    </a:cubicBezTo>
                    <a:lnTo>
                      <a:pt x="3301" y="4007"/>
                    </a:lnTo>
                    <a:cubicBezTo>
                      <a:pt x="4879" y="3626"/>
                      <a:pt x="6486" y="3437"/>
                      <a:pt x="8088" y="3437"/>
                    </a:cubicBezTo>
                    <a:cubicBezTo>
                      <a:pt x="11022" y="3437"/>
                      <a:pt x="13939" y="4071"/>
                      <a:pt x="16631" y="5317"/>
                    </a:cubicBezTo>
                    <a:lnTo>
                      <a:pt x="17401" y="5702"/>
                    </a:lnTo>
                    <a:cubicBezTo>
                      <a:pt x="17626" y="5815"/>
                      <a:pt x="17864" y="5868"/>
                      <a:pt x="18097" y="5868"/>
                    </a:cubicBezTo>
                    <a:cubicBezTo>
                      <a:pt x="18659" y="5868"/>
                      <a:pt x="19187" y="5554"/>
                      <a:pt x="19405" y="5009"/>
                    </a:cubicBezTo>
                    <a:cubicBezTo>
                      <a:pt x="19674" y="4354"/>
                      <a:pt x="19983" y="3583"/>
                      <a:pt x="20329" y="2697"/>
                    </a:cubicBezTo>
                    <a:lnTo>
                      <a:pt x="20329" y="2697"/>
                    </a:lnTo>
                    <a:cubicBezTo>
                      <a:pt x="20060" y="2967"/>
                      <a:pt x="19696" y="3112"/>
                      <a:pt x="19318" y="3112"/>
                    </a:cubicBezTo>
                    <a:cubicBezTo>
                      <a:pt x="19103" y="3112"/>
                      <a:pt x="18883" y="3065"/>
                      <a:pt x="18673" y="2967"/>
                    </a:cubicBezTo>
                    <a:lnTo>
                      <a:pt x="17864" y="2543"/>
                    </a:lnTo>
                    <a:cubicBezTo>
                      <a:pt x="15156" y="1314"/>
                      <a:pt x="12220" y="690"/>
                      <a:pt x="9268" y="690"/>
                    </a:cubicBezTo>
                    <a:cubicBezTo>
                      <a:pt x="7684" y="690"/>
                      <a:pt x="6095" y="870"/>
                      <a:pt x="4534" y="1233"/>
                    </a:cubicBezTo>
                    <a:lnTo>
                      <a:pt x="3378" y="1503"/>
                    </a:lnTo>
                    <a:cubicBezTo>
                      <a:pt x="3260" y="1530"/>
                      <a:pt x="3145" y="1543"/>
                      <a:pt x="3033" y="1543"/>
                    </a:cubicBezTo>
                    <a:cubicBezTo>
                      <a:pt x="2190" y="1543"/>
                      <a:pt x="1538" y="816"/>
                      <a:pt x="160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1" name="Google Shape;541;p40"/>
              <p:cNvSpPr/>
              <p:nvPr/>
            </p:nvSpPr>
            <p:spPr>
              <a:xfrm>
                <a:off x="4923748" y="2647466"/>
                <a:ext cx="439702" cy="135923"/>
              </a:xfrm>
              <a:custGeom>
                <a:avLst/>
                <a:gdLst/>
                <a:ahLst/>
                <a:cxnLst/>
                <a:rect l="l" t="t" r="r" b="b"/>
                <a:pathLst>
                  <a:path w="20613" h="6372" extrusionOk="0">
                    <a:moveTo>
                      <a:pt x="1503" y="1017"/>
                    </a:moveTo>
                    <a:cubicBezTo>
                      <a:pt x="1619" y="1248"/>
                      <a:pt x="1773" y="1440"/>
                      <a:pt x="1965" y="1633"/>
                    </a:cubicBezTo>
                    <a:cubicBezTo>
                      <a:pt x="2283" y="1893"/>
                      <a:pt x="2666" y="2023"/>
                      <a:pt x="3049" y="2023"/>
                    </a:cubicBezTo>
                    <a:cubicBezTo>
                      <a:pt x="3176" y="2023"/>
                      <a:pt x="3304" y="2009"/>
                      <a:pt x="3429" y="1980"/>
                    </a:cubicBezTo>
                    <a:lnTo>
                      <a:pt x="4624" y="1710"/>
                    </a:lnTo>
                    <a:cubicBezTo>
                      <a:pt x="6158" y="1347"/>
                      <a:pt x="7725" y="1167"/>
                      <a:pt x="9290" y="1167"/>
                    </a:cubicBezTo>
                    <a:cubicBezTo>
                      <a:pt x="12206" y="1167"/>
                      <a:pt x="15117" y="1792"/>
                      <a:pt x="17800" y="3020"/>
                    </a:cubicBezTo>
                    <a:lnTo>
                      <a:pt x="18570" y="3405"/>
                    </a:lnTo>
                    <a:cubicBezTo>
                      <a:pt x="18818" y="3541"/>
                      <a:pt x="19080" y="3597"/>
                      <a:pt x="19339" y="3597"/>
                    </a:cubicBezTo>
                    <a:cubicBezTo>
                      <a:pt x="19522" y="3597"/>
                      <a:pt x="19705" y="3569"/>
                      <a:pt x="19880" y="3521"/>
                    </a:cubicBezTo>
                    <a:lnTo>
                      <a:pt x="19880" y="3521"/>
                    </a:lnTo>
                    <a:cubicBezTo>
                      <a:pt x="19610" y="4176"/>
                      <a:pt x="19379" y="4715"/>
                      <a:pt x="19225" y="5139"/>
                    </a:cubicBezTo>
                    <a:cubicBezTo>
                      <a:pt x="19071" y="5447"/>
                      <a:pt x="18840" y="5678"/>
                      <a:pt x="18493" y="5794"/>
                    </a:cubicBezTo>
                    <a:cubicBezTo>
                      <a:pt x="18350" y="5848"/>
                      <a:pt x="18199" y="5876"/>
                      <a:pt x="18047" y="5876"/>
                    </a:cubicBezTo>
                    <a:cubicBezTo>
                      <a:pt x="17871" y="5876"/>
                      <a:pt x="17695" y="5838"/>
                      <a:pt x="17530" y="5755"/>
                    </a:cubicBezTo>
                    <a:lnTo>
                      <a:pt x="16759" y="5332"/>
                    </a:lnTo>
                    <a:cubicBezTo>
                      <a:pt x="14043" y="4086"/>
                      <a:pt x="11068" y="3452"/>
                      <a:pt x="8097" y="3452"/>
                    </a:cubicBezTo>
                    <a:cubicBezTo>
                      <a:pt x="6475" y="3452"/>
                      <a:pt x="4853" y="3641"/>
                      <a:pt x="3275" y="4022"/>
                    </a:cubicBezTo>
                    <a:lnTo>
                      <a:pt x="2081" y="4291"/>
                    </a:lnTo>
                    <a:cubicBezTo>
                      <a:pt x="1980" y="4317"/>
                      <a:pt x="1880" y="4329"/>
                      <a:pt x="1781" y="4329"/>
                    </a:cubicBezTo>
                    <a:cubicBezTo>
                      <a:pt x="1426" y="4329"/>
                      <a:pt x="1098" y="4169"/>
                      <a:pt x="887" y="3868"/>
                    </a:cubicBezTo>
                    <a:cubicBezTo>
                      <a:pt x="578" y="3482"/>
                      <a:pt x="540" y="3020"/>
                      <a:pt x="732" y="2596"/>
                    </a:cubicBezTo>
                    <a:lnTo>
                      <a:pt x="1503" y="1017"/>
                    </a:lnTo>
                    <a:close/>
                    <a:moveTo>
                      <a:pt x="1610" y="1"/>
                    </a:moveTo>
                    <a:cubicBezTo>
                      <a:pt x="1525" y="1"/>
                      <a:pt x="1445" y="44"/>
                      <a:pt x="1387" y="131"/>
                    </a:cubicBezTo>
                    <a:lnTo>
                      <a:pt x="309" y="2365"/>
                    </a:lnTo>
                    <a:cubicBezTo>
                      <a:pt x="0" y="2982"/>
                      <a:pt x="78" y="3636"/>
                      <a:pt x="501" y="4176"/>
                    </a:cubicBezTo>
                    <a:cubicBezTo>
                      <a:pt x="838" y="4573"/>
                      <a:pt x="1295" y="4801"/>
                      <a:pt x="1797" y="4801"/>
                    </a:cubicBezTo>
                    <a:cubicBezTo>
                      <a:pt x="1928" y="4801"/>
                      <a:pt x="2061" y="4786"/>
                      <a:pt x="2196" y="4754"/>
                    </a:cubicBezTo>
                    <a:lnTo>
                      <a:pt x="3391" y="4484"/>
                    </a:lnTo>
                    <a:cubicBezTo>
                      <a:pt x="4925" y="4121"/>
                      <a:pt x="6492" y="3941"/>
                      <a:pt x="8056" y="3941"/>
                    </a:cubicBezTo>
                    <a:cubicBezTo>
                      <a:pt x="10969" y="3941"/>
                      <a:pt x="13871" y="4566"/>
                      <a:pt x="16528" y="5794"/>
                    </a:cubicBezTo>
                    <a:lnTo>
                      <a:pt x="17299" y="6179"/>
                    </a:lnTo>
                    <a:cubicBezTo>
                      <a:pt x="17568" y="6295"/>
                      <a:pt x="17838" y="6372"/>
                      <a:pt x="18108" y="6372"/>
                    </a:cubicBezTo>
                    <a:cubicBezTo>
                      <a:pt x="18300" y="6372"/>
                      <a:pt x="18493" y="6333"/>
                      <a:pt x="18647" y="6256"/>
                    </a:cubicBezTo>
                    <a:cubicBezTo>
                      <a:pt x="19110" y="6102"/>
                      <a:pt x="19456" y="5755"/>
                      <a:pt x="19649" y="5332"/>
                    </a:cubicBezTo>
                    <a:cubicBezTo>
                      <a:pt x="19880" y="4754"/>
                      <a:pt x="20227" y="3983"/>
                      <a:pt x="20574" y="3020"/>
                    </a:cubicBezTo>
                    <a:cubicBezTo>
                      <a:pt x="20612" y="2904"/>
                      <a:pt x="20574" y="2789"/>
                      <a:pt x="20496" y="2712"/>
                    </a:cubicBezTo>
                    <a:cubicBezTo>
                      <a:pt x="20449" y="2696"/>
                      <a:pt x="20401" y="2687"/>
                      <a:pt x="20356" y="2687"/>
                    </a:cubicBezTo>
                    <a:cubicBezTo>
                      <a:pt x="20292" y="2687"/>
                      <a:pt x="20233" y="2705"/>
                      <a:pt x="20188" y="2750"/>
                    </a:cubicBezTo>
                    <a:cubicBezTo>
                      <a:pt x="19947" y="2991"/>
                      <a:pt x="19647" y="3112"/>
                      <a:pt x="19332" y="3112"/>
                    </a:cubicBezTo>
                    <a:cubicBezTo>
                      <a:pt x="19144" y="3112"/>
                      <a:pt x="18951" y="3068"/>
                      <a:pt x="18763" y="2982"/>
                    </a:cubicBezTo>
                    <a:lnTo>
                      <a:pt x="17992" y="2596"/>
                    </a:lnTo>
                    <a:cubicBezTo>
                      <a:pt x="15252" y="1339"/>
                      <a:pt x="12265" y="689"/>
                      <a:pt x="9267" y="689"/>
                    </a:cubicBezTo>
                    <a:cubicBezTo>
                      <a:pt x="7672" y="689"/>
                      <a:pt x="6074" y="873"/>
                      <a:pt x="4508" y="1248"/>
                    </a:cubicBezTo>
                    <a:lnTo>
                      <a:pt x="3314" y="1518"/>
                    </a:lnTo>
                    <a:cubicBezTo>
                      <a:pt x="3230" y="1536"/>
                      <a:pt x="3143" y="1546"/>
                      <a:pt x="3056" y="1546"/>
                    </a:cubicBezTo>
                    <a:cubicBezTo>
                      <a:pt x="2785" y="1546"/>
                      <a:pt x="2507" y="1452"/>
                      <a:pt x="2274" y="1248"/>
                    </a:cubicBezTo>
                    <a:cubicBezTo>
                      <a:pt x="1965" y="1017"/>
                      <a:pt x="1811" y="631"/>
                      <a:pt x="1850" y="246"/>
                    </a:cubicBezTo>
                    <a:cubicBezTo>
                      <a:pt x="1850" y="131"/>
                      <a:pt x="1811" y="15"/>
                      <a:pt x="1696" y="15"/>
                    </a:cubicBezTo>
                    <a:cubicBezTo>
                      <a:pt x="1667" y="5"/>
                      <a:pt x="1638" y="1"/>
                      <a:pt x="161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2" name="Google Shape;542;p40"/>
              <p:cNvSpPr/>
              <p:nvPr/>
            </p:nvSpPr>
            <p:spPr>
              <a:xfrm>
                <a:off x="5426704" y="2324805"/>
                <a:ext cx="74809" cy="199725"/>
              </a:xfrm>
              <a:custGeom>
                <a:avLst/>
                <a:gdLst/>
                <a:ahLst/>
                <a:cxnLst/>
                <a:rect l="l" t="t" r="r" b="b"/>
                <a:pathLst>
                  <a:path w="3507" h="9363" extrusionOk="0">
                    <a:moveTo>
                      <a:pt x="3507" y="0"/>
                    </a:moveTo>
                    <a:lnTo>
                      <a:pt x="1" y="9362"/>
                    </a:lnTo>
                  </a:path>
                </a:pathLst>
              </a:custGeom>
              <a:solidFill>
                <a:srgbClr val="F9CEA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3" name="Google Shape;543;p40"/>
              <p:cNvSpPr/>
              <p:nvPr/>
            </p:nvSpPr>
            <p:spPr>
              <a:xfrm>
                <a:off x="5420945" y="2319664"/>
                <a:ext cx="86328" cy="209793"/>
              </a:xfrm>
              <a:custGeom>
                <a:avLst/>
                <a:gdLst/>
                <a:ahLst/>
                <a:cxnLst/>
                <a:rect l="l" t="t" r="r" b="b"/>
                <a:pathLst>
                  <a:path w="4047" h="9835" extrusionOk="0">
                    <a:moveTo>
                      <a:pt x="3789" y="0"/>
                    </a:moveTo>
                    <a:cubicBezTo>
                      <a:pt x="3687" y="0"/>
                      <a:pt x="3577" y="69"/>
                      <a:pt x="3545" y="164"/>
                    </a:cubicBezTo>
                    <a:lnTo>
                      <a:pt x="39" y="9526"/>
                    </a:lnTo>
                    <a:cubicBezTo>
                      <a:pt x="1" y="9642"/>
                      <a:pt x="78" y="9796"/>
                      <a:pt x="194" y="9834"/>
                    </a:cubicBezTo>
                    <a:lnTo>
                      <a:pt x="271" y="9834"/>
                    </a:lnTo>
                    <a:cubicBezTo>
                      <a:pt x="386" y="9834"/>
                      <a:pt x="463" y="9796"/>
                      <a:pt x="502" y="9680"/>
                    </a:cubicBezTo>
                    <a:lnTo>
                      <a:pt x="4008" y="318"/>
                    </a:lnTo>
                    <a:cubicBezTo>
                      <a:pt x="4046" y="203"/>
                      <a:pt x="3969" y="87"/>
                      <a:pt x="3854" y="10"/>
                    </a:cubicBezTo>
                    <a:cubicBezTo>
                      <a:pt x="3833" y="3"/>
                      <a:pt x="3811" y="0"/>
                      <a:pt x="378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544" name="Google Shape;544;p40"/>
          <p:cNvSpPr txBox="1">
            <a:spLocks noGrp="1"/>
          </p:cNvSpPr>
          <p:nvPr>
            <p:ph type="subTitle" idx="3"/>
          </p:nvPr>
        </p:nvSpPr>
        <p:spPr>
          <a:xfrm>
            <a:off x="718150" y="279499"/>
            <a:ext cx="2435700" cy="170400"/>
          </a:xfrm>
          <a:prstGeom prst="rect">
            <a:avLst/>
          </a:prstGeom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human experience</a:t>
            </a:r>
            <a:endParaRPr/>
          </a:p>
        </p:txBody>
      </p:sp>
      <p:sp>
        <p:nvSpPr>
          <p:cNvPr id="545" name="Google Shape;545;p40"/>
          <p:cNvSpPr txBox="1">
            <a:spLocks noGrp="1"/>
          </p:cNvSpPr>
          <p:nvPr>
            <p:ph type="subTitle" idx="4"/>
          </p:nvPr>
        </p:nvSpPr>
        <p:spPr>
          <a:xfrm>
            <a:off x="7081200" y="279499"/>
            <a:ext cx="1350000" cy="170400"/>
          </a:xfrm>
          <a:prstGeom prst="rect">
            <a:avLst/>
          </a:prstGeom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10th grade</a:t>
            </a:r>
            <a:endParaRPr/>
          </a:p>
        </p:txBody>
      </p:sp>
      <p:cxnSp>
        <p:nvCxnSpPr>
          <p:cNvPr id="546" name="Google Shape;546;p40"/>
          <p:cNvCxnSpPr/>
          <p:nvPr/>
        </p:nvCxnSpPr>
        <p:spPr>
          <a:xfrm>
            <a:off x="713100" y="2967745"/>
            <a:ext cx="2586600" cy="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Google Shape;551;p41"/>
          <p:cNvSpPr txBox="1">
            <a:spLocks noGrp="1"/>
          </p:cNvSpPr>
          <p:nvPr>
            <p:ph type="subTitle" idx="2"/>
          </p:nvPr>
        </p:nvSpPr>
        <p:spPr>
          <a:xfrm>
            <a:off x="5064735" y="2868632"/>
            <a:ext cx="2541300" cy="714000"/>
          </a:xfrm>
          <a:prstGeom prst="rect">
            <a:avLst/>
          </a:prstGeom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Mars is full of iron oxide dust, which gives the planet its reddish cast</a:t>
            </a:r>
            <a:endParaRPr/>
          </a:p>
        </p:txBody>
      </p:sp>
      <p:sp>
        <p:nvSpPr>
          <p:cNvPr id="552" name="Google Shape;552;p41"/>
          <p:cNvSpPr txBox="1">
            <a:spLocks noGrp="1"/>
          </p:cNvSpPr>
          <p:nvPr>
            <p:ph type="title" idx="3"/>
          </p:nvPr>
        </p:nvSpPr>
        <p:spPr>
          <a:xfrm>
            <a:off x="1535035" y="3685740"/>
            <a:ext cx="2541300" cy="714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1,925</a:t>
            </a:r>
            <a:endParaRPr/>
          </a:p>
        </p:txBody>
      </p:sp>
      <p:sp>
        <p:nvSpPr>
          <p:cNvPr id="553" name="Google Shape;553;p41"/>
          <p:cNvSpPr txBox="1">
            <a:spLocks noGrp="1"/>
          </p:cNvSpPr>
          <p:nvPr>
            <p:ph type="title"/>
          </p:nvPr>
        </p:nvSpPr>
        <p:spPr>
          <a:xfrm>
            <a:off x="713100" y="728550"/>
            <a:ext cx="7718100" cy="41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Important facts</a:t>
            </a:r>
            <a:endParaRPr/>
          </a:p>
        </p:txBody>
      </p:sp>
      <p:sp>
        <p:nvSpPr>
          <p:cNvPr id="554" name="Google Shape;554;p41"/>
          <p:cNvSpPr txBox="1">
            <a:spLocks noGrp="1"/>
          </p:cNvSpPr>
          <p:nvPr>
            <p:ph type="subTitle" idx="1"/>
          </p:nvPr>
        </p:nvSpPr>
        <p:spPr>
          <a:xfrm>
            <a:off x="1535035" y="2868632"/>
            <a:ext cx="2541300" cy="714000"/>
          </a:xfrm>
          <a:prstGeom prst="rect">
            <a:avLst/>
          </a:prstGeom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Venus is the second planet from the Sun and has very high temperatures</a:t>
            </a:r>
            <a:endParaRPr/>
          </a:p>
        </p:txBody>
      </p:sp>
      <p:sp>
        <p:nvSpPr>
          <p:cNvPr id="555" name="Google Shape;555;p41"/>
          <p:cNvSpPr txBox="1">
            <a:spLocks noGrp="1"/>
          </p:cNvSpPr>
          <p:nvPr>
            <p:ph type="title" idx="4"/>
          </p:nvPr>
        </p:nvSpPr>
        <p:spPr>
          <a:xfrm>
            <a:off x="5064735" y="3685740"/>
            <a:ext cx="2541300" cy="714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1,954</a:t>
            </a:r>
            <a:endParaRPr/>
          </a:p>
        </p:txBody>
      </p:sp>
      <p:grpSp>
        <p:nvGrpSpPr>
          <p:cNvPr id="556" name="Google Shape;556;p41"/>
          <p:cNvGrpSpPr/>
          <p:nvPr/>
        </p:nvGrpSpPr>
        <p:grpSpPr>
          <a:xfrm>
            <a:off x="2071481" y="1970984"/>
            <a:ext cx="1468409" cy="713940"/>
            <a:chOff x="6344839" y="2944579"/>
            <a:chExt cx="2543580" cy="1236687"/>
          </a:xfrm>
        </p:grpSpPr>
        <p:sp>
          <p:nvSpPr>
            <p:cNvPr id="557" name="Google Shape;557;p41"/>
            <p:cNvSpPr/>
            <p:nvPr/>
          </p:nvSpPr>
          <p:spPr>
            <a:xfrm>
              <a:off x="6344839" y="3118055"/>
              <a:ext cx="2543580" cy="1060998"/>
            </a:xfrm>
            <a:custGeom>
              <a:avLst/>
              <a:gdLst/>
              <a:ahLst/>
              <a:cxnLst/>
              <a:rect l="l" t="t" r="r" b="b"/>
              <a:pathLst>
                <a:path w="112052" h="46740" extrusionOk="0">
                  <a:moveTo>
                    <a:pt x="13164" y="0"/>
                  </a:moveTo>
                  <a:cubicBezTo>
                    <a:pt x="12660" y="0"/>
                    <a:pt x="12214" y="330"/>
                    <a:pt x="12078" y="834"/>
                  </a:cubicBezTo>
                  <a:lnTo>
                    <a:pt x="175" y="45344"/>
                  </a:lnTo>
                  <a:cubicBezTo>
                    <a:pt x="1" y="46061"/>
                    <a:pt x="524" y="46739"/>
                    <a:pt x="1261" y="46739"/>
                  </a:cubicBezTo>
                  <a:lnTo>
                    <a:pt x="110792" y="46739"/>
                  </a:lnTo>
                  <a:cubicBezTo>
                    <a:pt x="111509" y="46739"/>
                    <a:pt x="112052" y="46061"/>
                    <a:pt x="111858" y="45344"/>
                  </a:cubicBezTo>
                  <a:lnTo>
                    <a:pt x="99955" y="834"/>
                  </a:lnTo>
                  <a:cubicBezTo>
                    <a:pt x="99819" y="330"/>
                    <a:pt x="99393" y="0"/>
                    <a:pt x="98889" y="0"/>
                  </a:cubicBezTo>
                  <a:lnTo>
                    <a:pt x="57286" y="0"/>
                  </a:lnTo>
                  <a:cubicBezTo>
                    <a:pt x="56686" y="0"/>
                    <a:pt x="56181" y="504"/>
                    <a:pt x="56181" y="1105"/>
                  </a:cubicBezTo>
                  <a:lnTo>
                    <a:pt x="56026" y="30824"/>
                  </a:lnTo>
                  <a:lnTo>
                    <a:pt x="55852" y="1105"/>
                  </a:lnTo>
                  <a:cubicBezTo>
                    <a:pt x="55852" y="504"/>
                    <a:pt x="55348" y="0"/>
                    <a:pt x="547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41"/>
            <p:cNvSpPr/>
            <p:nvPr/>
          </p:nvSpPr>
          <p:spPr>
            <a:xfrm>
              <a:off x="6344839" y="3115853"/>
              <a:ext cx="2543580" cy="1065402"/>
            </a:xfrm>
            <a:custGeom>
              <a:avLst/>
              <a:gdLst/>
              <a:ahLst/>
              <a:cxnLst/>
              <a:rect l="l" t="t" r="r" b="b"/>
              <a:pathLst>
                <a:path w="112052" h="46934" extrusionOk="0">
                  <a:moveTo>
                    <a:pt x="98889" y="194"/>
                  </a:moveTo>
                  <a:cubicBezTo>
                    <a:pt x="99335" y="194"/>
                    <a:pt x="99742" y="504"/>
                    <a:pt x="99858" y="950"/>
                  </a:cubicBezTo>
                  <a:lnTo>
                    <a:pt x="111761" y="45479"/>
                  </a:lnTo>
                  <a:cubicBezTo>
                    <a:pt x="111858" y="45770"/>
                    <a:pt x="111781" y="46100"/>
                    <a:pt x="111587" y="46352"/>
                  </a:cubicBezTo>
                  <a:cubicBezTo>
                    <a:pt x="111393" y="46604"/>
                    <a:pt x="111102" y="46759"/>
                    <a:pt x="110792" y="46759"/>
                  </a:cubicBezTo>
                  <a:lnTo>
                    <a:pt x="1261" y="46759"/>
                  </a:lnTo>
                  <a:cubicBezTo>
                    <a:pt x="931" y="46759"/>
                    <a:pt x="641" y="46604"/>
                    <a:pt x="447" y="46352"/>
                  </a:cubicBezTo>
                  <a:cubicBezTo>
                    <a:pt x="253" y="46100"/>
                    <a:pt x="175" y="45770"/>
                    <a:pt x="272" y="45479"/>
                  </a:cubicBezTo>
                  <a:lnTo>
                    <a:pt x="12175" y="950"/>
                  </a:lnTo>
                  <a:cubicBezTo>
                    <a:pt x="12292" y="504"/>
                    <a:pt x="12699" y="194"/>
                    <a:pt x="13164" y="194"/>
                  </a:cubicBezTo>
                  <a:lnTo>
                    <a:pt x="54747" y="194"/>
                  </a:lnTo>
                  <a:cubicBezTo>
                    <a:pt x="55309" y="194"/>
                    <a:pt x="55755" y="640"/>
                    <a:pt x="55755" y="1202"/>
                  </a:cubicBezTo>
                  <a:lnTo>
                    <a:pt x="55929" y="30921"/>
                  </a:lnTo>
                  <a:cubicBezTo>
                    <a:pt x="55929" y="30959"/>
                    <a:pt x="55968" y="30998"/>
                    <a:pt x="56026" y="30998"/>
                  </a:cubicBezTo>
                  <a:cubicBezTo>
                    <a:pt x="56065" y="30998"/>
                    <a:pt x="56104" y="30959"/>
                    <a:pt x="56104" y="30921"/>
                  </a:cubicBezTo>
                  <a:lnTo>
                    <a:pt x="56278" y="1202"/>
                  </a:lnTo>
                  <a:cubicBezTo>
                    <a:pt x="56278" y="640"/>
                    <a:pt x="56744" y="194"/>
                    <a:pt x="57286" y="194"/>
                  </a:cubicBezTo>
                  <a:close/>
                  <a:moveTo>
                    <a:pt x="13164" y="0"/>
                  </a:moveTo>
                  <a:cubicBezTo>
                    <a:pt x="12621" y="0"/>
                    <a:pt x="12136" y="368"/>
                    <a:pt x="12001" y="892"/>
                  </a:cubicBezTo>
                  <a:lnTo>
                    <a:pt x="98" y="45421"/>
                  </a:lnTo>
                  <a:cubicBezTo>
                    <a:pt x="1" y="45790"/>
                    <a:pt x="78" y="46158"/>
                    <a:pt x="292" y="46468"/>
                  </a:cubicBezTo>
                  <a:cubicBezTo>
                    <a:pt x="524" y="46759"/>
                    <a:pt x="873" y="46933"/>
                    <a:pt x="1261" y="46933"/>
                  </a:cubicBezTo>
                  <a:lnTo>
                    <a:pt x="110792" y="46933"/>
                  </a:lnTo>
                  <a:cubicBezTo>
                    <a:pt x="111160" y="46933"/>
                    <a:pt x="111509" y="46759"/>
                    <a:pt x="111742" y="46468"/>
                  </a:cubicBezTo>
                  <a:cubicBezTo>
                    <a:pt x="111974" y="46158"/>
                    <a:pt x="112052" y="45790"/>
                    <a:pt x="111955" y="45421"/>
                  </a:cubicBezTo>
                  <a:lnTo>
                    <a:pt x="100052" y="892"/>
                  </a:lnTo>
                  <a:cubicBezTo>
                    <a:pt x="99897" y="368"/>
                    <a:pt x="99432" y="0"/>
                    <a:pt x="98889" y="0"/>
                  </a:cubicBezTo>
                  <a:lnTo>
                    <a:pt x="57286" y="0"/>
                  </a:lnTo>
                  <a:cubicBezTo>
                    <a:pt x="56627" y="0"/>
                    <a:pt x="56104" y="543"/>
                    <a:pt x="56085" y="1202"/>
                  </a:cubicBezTo>
                  <a:lnTo>
                    <a:pt x="56026" y="14656"/>
                  </a:lnTo>
                  <a:lnTo>
                    <a:pt x="55949" y="1202"/>
                  </a:lnTo>
                  <a:cubicBezTo>
                    <a:pt x="55949" y="543"/>
                    <a:pt x="55406" y="0"/>
                    <a:pt x="547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41"/>
            <p:cNvSpPr/>
            <p:nvPr/>
          </p:nvSpPr>
          <p:spPr>
            <a:xfrm>
              <a:off x="6426260" y="3118055"/>
              <a:ext cx="2380322" cy="989697"/>
            </a:xfrm>
            <a:custGeom>
              <a:avLst/>
              <a:gdLst/>
              <a:ahLst/>
              <a:cxnLst/>
              <a:rect l="l" t="t" r="r" b="b"/>
              <a:pathLst>
                <a:path w="104860" h="43599" extrusionOk="0">
                  <a:moveTo>
                    <a:pt x="11651" y="0"/>
                  </a:moveTo>
                  <a:lnTo>
                    <a:pt x="0" y="43599"/>
                  </a:lnTo>
                  <a:lnTo>
                    <a:pt x="104859" y="43599"/>
                  </a:lnTo>
                  <a:lnTo>
                    <a:pt x="9320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41"/>
            <p:cNvSpPr/>
            <p:nvPr/>
          </p:nvSpPr>
          <p:spPr>
            <a:xfrm>
              <a:off x="6422742" y="3115399"/>
              <a:ext cx="2387359" cy="995009"/>
            </a:xfrm>
            <a:custGeom>
              <a:avLst/>
              <a:gdLst/>
              <a:ahLst/>
              <a:cxnLst/>
              <a:rect l="l" t="t" r="r" b="b"/>
              <a:pathLst>
                <a:path w="105170" h="43833" extrusionOk="0">
                  <a:moveTo>
                    <a:pt x="93266" y="233"/>
                  </a:moveTo>
                  <a:lnTo>
                    <a:pt x="104859" y="43600"/>
                  </a:lnTo>
                  <a:lnTo>
                    <a:pt x="310" y="43600"/>
                  </a:lnTo>
                  <a:lnTo>
                    <a:pt x="11903" y="233"/>
                  </a:lnTo>
                  <a:close/>
                  <a:moveTo>
                    <a:pt x="11709" y="1"/>
                  </a:moveTo>
                  <a:lnTo>
                    <a:pt x="39" y="43697"/>
                  </a:lnTo>
                  <a:lnTo>
                    <a:pt x="0" y="43832"/>
                  </a:lnTo>
                  <a:lnTo>
                    <a:pt x="105169" y="43832"/>
                  </a:lnTo>
                  <a:lnTo>
                    <a:pt x="93480" y="78"/>
                  </a:lnTo>
                  <a:lnTo>
                    <a:pt x="9346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41"/>
            <p:cNvSpPr/>
            <p:nvPr/>
          </p:nvSpPr>
          <p:spPr>
            <a:xfrm>
              <a:off x="6469388" y="3582753"/>
              <a:ext cx="2289227" cy="501693"/>
            </a:xfrm>
            <a:custGeom>
              <a:avLst/>
              <a:gdLst/>
              <a:ahLst/>
              <a:cxnLst/>
              <a:rect l="l" t="t" r="r" b="b"/>
              <a:pathLst>
                <a:path w="100847" h="22101" extrusionOk="0">
                  <a:moveTo>
                    <a:pt x="20317" y="1"/>
                  </a:moveTo>
                  <a:lnTo>
                    <a:pt x="0" y="22101"/>
                  </a:lnTo>
                  <a:lnTo>
                    <a:pt x="100846" y="22101"/>
                  </a:lnTo>
                  <a:lnTo>
                    <a:pt x="8613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41"/>
            <p:cNvSpPr/>
            <p:nvPr/>
          </p:nvSpPr>
          <p:spPr>
            <a:xfrm>
              <a:off x="6466732" y="3579665"/>
              <a:ext cx="2294947" cy="507413"/>
            </a:xfrm>
            <a:custGeom>
              <a:avLst/>
              <a:gdLst/>
              <a:ahLst/>
              <a:cxnLst/>
              <a:rect l="l" t="t" r="r" b="b"/>
              <a:pathLst>
                <a:path w="101099" h="22353" extrusionOk="0">
                  <a:moveTo>
                    <a:pt x="86191" y="253"/>
                  </a:moveTo>
                  <a:lnTo>
                    <a:pt x="100730" y="22120"/>
                  </a:lnTo>
                  <a:lnTo>
                    <a:pt x="408" y="22120"/>
                  </a:lnTo>
                  <a:lnTo>
                    <a:pt x="20492" y="253"/>
                  </a:lnTo>
                  <a:close/>
                  <a:moveTo>
                    <a:pt x="20434" y="1"/>
                  </a:moveTo>
                  <a:cubicBezTo>
                    <a:pt x="20414" y="1"/>
                    <a:pt x="20375" y="20"/>
                    <a:pt x="20356" y="40"/>
                  </a:cubicBezTo>
                  <a:lnTo>
                    <a:pt x="39" y="22159"/>
                  </a:lnTo>
                  <a:cubicBezTo>
                    <a:pt x="1" y="22198"/>
                    <a:pt x="1" y="22237"/>
                    <a:pt x="20" y="22295"/>
                  </a:cubicBezTo>
                  <a:cubicBezTo>
                    <a:pt x="39" y="22333"/>
                    <a:pt x="78" y="22353"/>
                    <a:pt x="117" y="22353"/>
                  </a:cubicBezTo>
                  <a:lnTo>
                    <a:pt x="100963" y="22353"/>
                  </a:lnTo>
                  <a:cubicBezTo>
                    <a:pt x="101002" y="22353"/>
                    <a:pt x="101041" y="22333"/>
                    <a:pt x="101060" y="22295"/>
                  </a:cubicBezTo>
                  <a:cubicBezTo>
                    <a:pt x="101099" y="22256"/>
                    <a:pt x="101079" y="22217"/>
                    <a:pt x="101060" y="22178"/>
                  </a:cubicBezTo>
                  <a:lnTo>
                    <a:pt x="86346" y="59"/>
                  </a:lnTo>
                  <a:cubicBezTo>
                    <a:pt x="86327" y="20"/>
                    <a:pt x="86288" y="1"/>
                    <a:pt x="862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41"/>
            <p:cNvSpPr/>
            <p:nvPr/>
          </p:nvSpPr>
          <p:spPr>
            <a:xfrm>
              <a:off x="6466732" y="3867732"/>
              <a:ext cx="1149914" cy="222006"/>
            </a:xfrm>
            <a:custGeom>
              <a:avLst/>
              <a:gdLst/>
              <a:ahLst/>
              <a:cxnLst/>
              <a:rect l="l" t="t" r="r" b="b"/>
              <a:pathLst>
                <a:path w="50657" h="9780" extrusionOk="0">
                  <a:moveTo>
                    <a:pt x="38253" y="1"/>
                  </a:moveTo>
                  <a:cubicBezTo>
                    <a:pt x="37095" y="1"/>
                    <a:pt x="35914" y="28"/>
                    <a:pt x="34740" y="86"/>
                  </a:cubicBezTo>
                  <a:cubicBezTo>
                    <a:pt x="34663" y="86"/>
                    <a:pt x="34624" y="144"/>
                    <a:pt x="34624" y="203"/>
                  </a:cubicBezTo>
                  <a:cubicBezTo>
                    <a:pt x="34624" y="280"/>
                    <a:pt x="34682" y="319"/>
                    <a:pt x="34740" y="319"/>
                  </a:cubicBezTo>
                  <a:cubicBezTo>
                    <a:pt x="35931" y="260"/>
                    <a:pt x="37127" y="232"/>
                    <a:pt x="38300" y="232"/>
                  </a:cubicBezTo>
                  <a:cubicBezTo>
                    <a:pt x="44058" y="232"/>
                    <a:pt x="49238" y="907"/>
                    <a:pt x="50269" y="1889"/>
                  </a:cubicBezTo>
                  <a:cubicBezTo>
                    <a:pt x="50366" y="1986"/>
                    <a:pt x="50404" y="2083"/>
                    <a:pt x="50404" y="2160"/>
                  </a:cubicBezTo>
                  <a:lnTo>
                    <a:pt x="50404" y="8829"/>
                  </a:lnTo>
                  <a:cubicBezTo>
                    <a:pt x="46991" y="7980"/>
                    <a:pt x="41267" y="7488"/>
                    <a:pt x="35284" y="7488"/>
                  </a:cubicBezTo>
                  <a:cubicBezTo>
                    <a:pt x="33893" y="7488"/>
                    <a:pt x="32489" y="7514"/>
                    <a:pt x="31096" y="7569"/>
                  </a:cubicBezTo>
                  <a:lnTo>
                    <a:pt x="117" y="9547"/>
                  </a:lnTo>
                  <a:cubicBezTo>
                    <a:pt x="59" y="9547"/>
                    <a:pt x="1" y="9605"/>
                    <a:pt x="1" y="9682"/>
                  </a:cubicBezTo>
                  <a:cubicBezTo>
                    <a:pt x="1" y="9740"/>
                    <a:pt x="59" y="9779"/>
                    <a:pt x="117" y="9779"/>
                  </a:cubicBezTo>
                  <a:lnTo>
                    <a:pt x="136" y="9779"/>
                  </a:lnTo>
                  <a:lnTo>
                    <a:pt x="31115" y="7821"/>
                  </a:lnTo>
                  <a:cubicBezTo>
                    <a:pt x="32548" y="7761"/>
                    <a:pt x="33994" y="7733"/>
                    <a:pt x="35425" y="7733"/>
                  </a:cubicBezTo>
                  <a:cubicBezTo>
                    <a:pt x="41425" y="7733"/>
                    <a:pt x="47151" y="8240"/>
                    <a:pt x="50501" y="9101"/>
                  </a:cubicBezTo>
                  <a:cubicBezTo>
                    <a:pt x="50540" y="9101"/>
                    <a:pt x="50579" y="9101"/>
                    <a:pt x="50598" y="9081"/>
                  </a:cubicBezTo>
                  <a:cubicBezTo>
                    <a:pt x="50637" y="9062"/>
                    <a:pt x="50656" y="9023"/>
                    <a:pt x="50656" y="8984"/>
                  </a:cubicBezTo>
                  <a:lnTo>
                    <a:pt x="50656" y="2160"/>
                  </a:lnTo>
                  <a:cubicBezTo>
                    <a:pt x="50656" y="2005"/>
                    <a:pt x="50579" y="1870"/>
                    <a:pt x="50424" y="1715"/>
                  </a:cubicBezTo>
                  <a:cubicBezTo>
                    <a:pt x="49356" y="696"/>
                    <a:pt x="44081" y="1"/>
                    <a:pt x="382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41"/>
            <p:cNvSpPr/>
            <p:nvPr/>
          </p:nvSpPr>
          <p:spPr>
            <a:xfrm>
              <a:off x="7611271" y="4037689"/>
              <a:ext cx="1149914" cy="52051"/>
            </a:xfrm>
            <a:custGeom>
              <a:avLst/>
              <a:gdLst/>
              <a:ahLst/>
              <a:cxnLst/>
              <a:rect l="l" t="t" r="r" b="b"/>
              <a:pathLst>
                <a:path w="50657" h="2293" extrusionOk="0">
                  <a:moveTo>
                    <a:pt x="15349" y="1"/>
                  </a:moveTo>
                  <a:cubicBezTo>
                    <a:pt x="9293" y="1"/>
                    <a:pt x="3499" y="499"/>
                    <a:pt x="98" y="1381"/>
                  </a:cubicBezTo>
                  <a:cubicBezTo>
                    <a:pt x="40" y="1400"/>
                    <a:pt x="1" y="1459"/>
                    <a:pt x="20" y="1517"/>
                  </a:cubicBezTo>
                  <a:cubicBezTo>
                    <a:pt x="36" y="1581"/>
                    <a:pt x="79" y="1619"/>
                    <a:pt x="126" y="1619"/>
                  </a:cubicBezTo>
                  <a:cubicBezTo>
                    <a:pt x="136" y="1619"/>
                    <a:pt x="146" y="1617"/>
                    <a:pt x="156" y="1614"/>
                  </a:cubicBezTo>
                  <a:cubicBezTo>
                    <a:pt x="3521" y="753"/>
                    <a:pt x="9251" y="246"/>
                    <a:pt x="15241" y="246"/>
                  </a:cubicBezTo>
                  <a:cubicBezTo>
                    <a:pt x="16669" y="246"/>
                    <a:pt x="18112" y="274"/>
                    <a:pt x="19542" y="334"/>
                  </a:cubicBezTo>
                  <a:lnTo>
                    <a:pt x="50540" y="2292"/>
                  </a:lnTo>
                  <a:cubicBezTo>
                    <a:pt x="50598" y="2292"/>
                    <a:pt x="50656" y="2253"/>
                    <a:pt x="50656" y="2195"/>
                  </a:cubicBezTo>
                  <a:cubicBezTo>
                    <a:pt x="50656" y="2118"/>
                    <a:pt x="50618" y="2060"/>
                    <a:pt x="50540" y="2060"/>
                  </a:cubicBezTo>
                  <a:lnTo>
                    <a:pt x="19561" y="82"/>
                  </a:lnTo>
                  <a:cubicBezTo>
                    <a:pt x="18161" y="28"/>
                    <a:pt x="16748" y="1"/>
                    <a:pt x="153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41"/>
            <p:cNvSpPr/>
            <p:nvPr/>
          </p:nvSpPr>
          <p:spPr>
            <a:xfrm>
              <a:off x="6466732" y="3466504"/>
              <a:ext cx="1149914" cy="626747"/>
            </a:xfrm>
            <a:custGeom>
              <a:avLst/>
              <a:gdLst/>
              <a:ahLst/>
              <a:cxnLst/>
              <a:rect l="l" t="t" r="r" b="b"/>
              <a:pathLst>
                <a:path w="50657" h="27610" extrusionOk="0">
                  <a:moveTo>
                    <a:pt x="38188" y="1"/>
                  </a:moveTo>
                  <a:cubicBezTo>
                    <a:pt x="37035" y="1"/>
                    <a:pt x="35869" y="84"/>
                    <a:pt x="34721" y="256"/>
                  </a:cubicBezTo>
                  <a:cubicBezTo>
                    <a:pt x="34663" y="275"/>
                    <a:pt x="34605" y="333"/>
                    <a:pt x="34624" y="391"/>
                  </a:cubicBezTo>
                  <a:cubicBezTo>
                    <a:pt x="34624" y="469"/>
                    <a:pt x="34702" y="508"/>
                    <a:pt x="34760" y="508"/>
                  </a:cubicBezTo>
                  <a:cubicBezTo>
                    <a:pt x="35907" y="334"/>
                    <a:pt x="37072" y="250"/>
                    <a:pt x="38221" y="250"/>
                  </a:cubicBezTo>
                  <a:cubicBezTo>
                    <a:pt x="42451" y="250"/>
                    <a:pt x="46477" y="1383"/>
                    <a:pt x="48718" y="3319"/>
                  </a:cubicBezTo>
                  <a:cubicBezTo>
                    <a:pt x="49823" y="4269"/>
                    <a:pt x="50404" y="5354"/>
                    <a:pt x="50404" y="6459"/>
                  </a:cubicBezTo>
                  <a:lnTo>
                    <a:pt x="50404" y="27241"/>
                  </a:lnTo>
                  <a:cubicBezTo>
                    <a:pt x="46990" y="24625"/>
                    <a:pt x="41298" y="23123"/>
                    <a:pt x="35352" y="23123"/>
                  </a:cubicBezTo>
                  <a:cubicBezTo>
                    <a:pt x="33939" y="23123"/>
                    <a:pt x="32511" y="23208"/>
                    <a:pt x="31096" y="23383"/>
                  </a:cubicBezTo>
                  <a:lnTo>
                    <a:pt x="117" y="27222"/>
                  </a:lnTo>
                  <a:cubicBezTo>
                    <a:pt x="39" y="27222"/>
                    <a:pt x="1" y="27280"/>
                    <a:pt x="1" y="27357"/>
                  </a:cubicBezTo>
                  <a:cubicBezTo>
                    <a:pt x="17" y="27408"/>
                    <a:pt x="63" y="27458"/>
                    <a:pt x="113" y="27458"/>
                  </a:cubicBezTo>
                  <a:cubicBezTo>
                    <a:pt x="121" y="27458"/>
                    <a:pt x="129" y="27457"/>
                    <a:pt x="136" y="27454"/>
                  </a:cubicBezTo>
                  <a:lnTo>
                    <a:pt x="31115" y="23616"/>
                  </a:lnTo>
                  <a:cubicBezTo>
                    <a:pt x="32511" y="23445"/>
                    <a:pt x="33918" y="23362"/>
                    <a:pt x="35312" y="23362"/>
                  </a:cubicBezTo>
                  <a:cubicBezTo>
                    <a:pt x="41334" y="23362"/>
                    <a:pt x="47094" y="24910"/>
                    <a:pt x="50463" y="27570"/>
                  </a:cubicBezTo>
                  <a:cubicBezTo>
                    <a:pt x="50482" y="27590"/>
                    <a:pt x="50501" y="27609"/>
                    <a:pt x="50540" y="27609"/>
                  </a:cubicBezTo>
                  <a:cubicBezTo>
                    <a:pt x="50540" y="27609"/>
                    <a:pt x="50559" y="27609"/>
                    <a:pt x="50579" y="27590"/>
                  </a:cubicBezTo>
                  <a:cubicBezTo>
                    <a:pt x="50618" y="27570"/>
                    <a:pt x="50656" y="27532"/>
                    <a:pt x="50656" y="27493"/>
                  </a:cubicBezTo>
                  <a:lnTo>
                    <a:pt x="50656" y="6459"/>
                  </a:lnTo>
                  <a:cubicBezTo>
                    <a:pt x="50656" y="5277"/>
                    <a:pt x="50036" y="4133"/>
                    <a:pt x="48892" y="3125"/>
                  </a:cubicBezTo>
                  <a:cubicBezTo>
                    <a:pt x="46599" y="1153"/>
                    <a:pt x="42486" y="1"/>
                    <a:pt x="381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41"/>
            <p:cNvSpPr/>
            <p:nvPr/>
          </p:nvSpPr>
          <p:spPr>
            <a:xfrm>
              <a:off x="7611271" y="3991380"/>
              <a:ext cx="1150345" cy="101878"/>
            </a:xfrm>
            <a:custGeom>
              <a:avLst/>
              <a:gdLst/>
              <a:ahLst/>
              <a:cxnLst/>
              <a:rect l="l" t="t" r="r" b="b"/>
              <a:pathLst>
                <a:path w="50676" h="4488" extrusionOk="0">
                  <a:moveTo>
                    <a:pt x="15320" y="0"/>
                  </a:moveTo>
                  <a:cubicBezTo>
                    <a:pt x="9249" y="0"/>
                    <a:pt x="3455" y="1570"/>
                    <a:pt x="59" y="4274"/>
                  </a:cubicBezTo>
                  <a:cubicBezTo>
                    <a:pt x="1" y="4313"/>
                    <a:pt x="1" y="4390"/>
                    <a:pt x="40" y="4429"/>
                  </a:cubicBezTo>
                  <a:cubicBezTo>
                    <a:pt x="59" y="4468"/>
                    <a:pt x="98" y="4487"/>
                    <a:pt x="136" y="4487"/>
                  </a:cubicBezTo>
                  <a:cubicBezTo>
                    <a:pt x="156" y="4487"/>
                    <a:pt x="195" y="4468"/>
                    <a:pt x="214" y="4448"/>
                  </a:cubicBezTo>
                  <a:cubicBezTo>
                    <a:pt x="3567" y="1788"/>
                    <a:pt x="9324" y="240"/>
                    <a:pt x="15346" y="240"/>
                  </a:cubicBezTo>
                  <a:cubicBezTo>
                    <a:pt x="16739" y="240"/>
                    <a:pt x="18147" y="323"/>
                    <a:pt x="19542" y="494"/>
                  </a:cubicBezTo>
                  <a:lnTo>
                    <a:pt x="50521" y="4332"/>
                  </a:lnTo>
                  <a:cubicBezTo>
                    <a:pt x="50531" y="4335"/>
                    <a:pt x="50541" y="4336"/>
                    <a:pt x="50551" y="4336"/>
                  </a:cubicBezTo>
                  <a:cubicBezTo>
                    <a:pt x="50613" y="4336"/>
                    <a:pt x="50656" y="4286"/>
                    <a:pt x="50656" y="4235"/>
                  </a:cubicBezTo>
                  <a:cubicBezTo>
                    <a:pt x="50676" y="4158"/>
                    <a:pt x="50618" y="4100"/>
                    <a:pt x="50559" y="4100"/>
                  </a:cubicBezTo>
                  <a:lnTo>
                    <a:pt x="19581" y="261"/>
                  </a:lnTo>
                  <a:cubicBezTo>
                    <a:pt x="18163" y="85"/>
                    <a:pt x="16734" y="0"/>
                    <a:pt x="153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41"/>
            <p:cNvSpPr/>
            <p:nvPr/>
          </p:nvSpPr>
          <p:spPr>
            <a:xfrm>
              <a:off x="6469388" y="2969345"/>
              <a:ext cx="1144625" cy="1121244"/>
            </a:xfrm>
            <a:custGeom>
              <a:avLst/>
              <a:gdLst/>
              <a:ahLst/>
              <a:cxnLst/>
              <a:rect l="l" t="t" r="r" b="b"/>
              <a:pathLst>
                <a:path w="50424" h="49394" extrusionOk="0">
                  <a:moveTo>
                    <a:pt x="38097" y="0"/>
                  </a:moveTo>
                  <a:cubicBezTo>
                    <a:pt x="36956" y="0"/>
                    <a:pt x="35789" y="149"/>
                    <a:pt x="34623" y="464"/>
                  </a:cubicBezTo>
                  <a:lnTo>
                    <a:pt x="11884" y="6609"/>
                  </a:lnTo>
                  <a:lnTo>
                    <a:pt x="0" y="49123"/>
                  </a:lnTo>
                  <a:lnTo>
                    <a:pt x="30998" y="42182"/>
                  </a:lnTo>
                  <a:cubicBezTo>
                    <a:pt x="32406" y="41868"/>
                    <a:pt x="33825" y="41715"/>
                    <a:pt x="35229" y="41715"/>
                  </a:cubicBezTo>
                  <a:cubicBezTo>
                    <a:pt x="41267" y="41715"/>
                    <a:pt x="47026" y="44534"/>
                    <a:pt x="50423" y="49394"/>
                  </a:cubicBezTo>
                  <a:lnTo>
                    <a:pt x="50423" y="14674"/>
                  </a:lnTo>
                  <a:lnTo>
                    <a:pt x="50423" y="11456"/>
                  </a:lnTo>
                  <a:cubicBezTo>
                    <a:pt x="50423" y="4946"/>
                    <a:pt x="44679" y="0"/>
                    <a:pt x="380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41"/>
            <p:cNvSpPr/>
            <p:nvPr/>
          </p:nvSpPr>
          <p:spPr>
            <a:xfrm>
              <a:off x="6466732" y="2966803"/>
              <a:ext cx="1149914" cy="1126442"/>
            </a:xfrm>
            <a:custGeom>
              <a:avLst/>
              <a:gdLst/>
              <a:ahLst/>
              <a:cxnLst/>
              <a:rect l="l" t="t" r="r" b="b"/>
              <a:pathLst>
                <a:path w="50657" h="49623" extrusionOk="0">
                  <a:moveTo>
                    <a:pt x="38192" y="240"/>
                  </a:moveTo>
                  <a:cubicBezTo>
                    <a:pt x="40993" y="240"/>
                    <a:pt x="43753" y="1136"/>
                    <a:pt x="45984" y="2844"/>
                  </a:cubicBezTo>
                  <a:cubicBezTo>
                    <a:pt x="48795" y="4996"/>
                    <a:pt x="50404" y="8175"/>
                    <a:pt x="50404" y="11568"/>
                  </a:cubicBezTo>
                  <a:lnTo>
                    <a:pt x="50404" y="49118"/>
                  </a:lnTo>
                  <a:cubicBezTo>
                    <a:pt x="46973" y="44427"/>
                    <a:pt x="41293" y="41713"/>
                    <a:pt x="35341" y="41713"/>
                  </a:cubicBezTo>
                  <a:cubicBezTo>
                    <a:pt x="33926" y="41713"/>
                    <a:pt x="32492" y="41868"/>
                    <a:pt x="31076" y="42178"/>
                  </a:cubicBezTo>
                  <a:lnTo>
                    <a:pt x="291" y="49079"/>
                  </a:lnTo>
                  <a:lnTo>
                    <a:pt x="12098" y="6818"/>
                  </a:lnTo>
                  <a:lnTo>
                    <a:pt x="34779" y="692"/>
                  </a:lnTo>
                  <a:cubicBezTo>
                    <a:pt x="35902" y="389"/>
                    <a:pt x="37050" y="240"/>
                    <a:pt x="38192" y="240"/>
                  </a:cubicBezTo>
                  <a:close/>
                  <a:moveTo>
                    <a:pt x="38188" y="0"/>
                  </a:moveTo>
                  <a:cubicBezTo>
                    <a:pt x="37024" y="0"/>
                    <a:pt x="35851" y="151"/>
                    <a:pt x="34702" y="460"/>
                  </a:cubicBezTo>
                  <a:lnTo>
                    <a:pt x="11962" y="6605"/>
                  </a:lnTo>
                  <a:cubicBezTo>
                    <a:pt x="11923" y="6624"/>
                    <a:pt x="11884" y="6644"/>
                    <a:pt x="11884" y="6702"/>
                  </a:cubicBezTo>
                  <a:lnTo>
                    <a:pt x="1" y="49215"/>
                  </a:lnTo>
                  <a:cubicBezTo>
                    <a:pt x="1" y="49254"/>
                    <a:pt x="1" y="49293"/>
                    <a:pt x="39" y="49312"/>
                  </a:cubicBezTo>
                  <a:cubicBezTo>
                    <a:pt x="54" y="49340"/>
                    <a:pt x="89" y="49358"/>
                    <a:pt x="122" y="49358"/>
                  </a:cubicBezTo>
                  <a:cubicBezTo>
                    <a:pt x="134" y="49358"/>
                    <a:pt x="145" y="49356"/>
                    <a:pt x="156" y="49351"/>
                  </a:cubicBezTo>
                  <a:lnTo>
                    <a:pt x="31135" y="42411"/>
                  </a:lnTo>
                  <a:cubicBezTo>
                    <a:pt x="32528" y="42101"/>
                    <a:pt x="33933" y="41951"/>
                    <a:pt x="35324" y="41951"/>
                  </a:cubicBezTo>
                  <a:cubicBezTo>
                    <a:pt x="41329" y="41951"/>
                    <a:pt x="47071" y="44748"/>
                    <a:pt x="50424" y="49564"/>
                  </a:cubicBezTo>
                  <a:cubicBezTo>
                    <a:pt x="50463" y="49603"/>
                    <a:pt x="50501" y="49622"/>
                    <a:pt x="50540" y="49622"/>
                  </a:cubicBezTo>
                  <a:lnTo>
                    <a:pt x="50559" y="49622"/>
                  </a:lnTo>
                  <a:cubicBezTo>
                    <a:pt x="50618" y="49603"/>
                    <a:pt x="50656" y="49545"/>
                    <a:pt x="50656" y="49506"/>
                  </a:cubicBezTo>
                  <a:lnTo>
                    <a:pt x="50656" y="11568"/>
                  </a:lnTo>
                  <a:cubicBezTo>
                    <a:pt x="50656" y="8098"/>
                    <a:pt x="49009" y="4841"/>
                    <a:pt x="46120" y="2650"/>
                  </a:cubicBezTo>
                  <a:cubicBezTo>
                    <a:pt x="43860" y="914"/>
                    <a:pt x="41051" y="0"/>
                    <a:pt x="381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41"/>
            <p:cNvSpPr/>
            <p:nvPr/>
          </p:nvSpPr>
          <p:spPr>
            <a:xfrm>
              <a:off x="7614358" y="2969345"/>
              <a:ext cx="1144193" cy="1121244"/>
            </a:xfrm>
            <a:custGeom>
              <a:avLst/>
              <a:gdLst/>
              <a:ahLst/>
              <a:cxnLst/>
              <a:rect l="l" t="t" r="r" b="b"/>
              <a:pathLst>
                <a:path w="50405" h="49394" extrusionOk="0">
                  <a:moveTo>
                    <a:pt x="12308" y="0"/>
                  </a:moveTo>
                  <a:cubicBezTo>
                    <a:pt x="5731" y="0"/>
                    <a:pt x="0" y="4946"/>
                    <a:pt x="0" y="11456"/>
                  </a:cubicBezTo>
                  <a:lnTo>
                    <a:pt x="0" y="14674"/>
                  </a:lnTo>
                  <a:lnTo>
                    <a:pt x="0" y="49394"/>
                  </a:lnTo>
                  <a:cubicBezTo>
                    <a:pt x="3382" y="44534"/>
                    <a:pt x="9150" y="41715"/>
                    <a:pt x="15192" y="41715"/>
                  </a:cubicBezTo>
                  <a:cubicBezTo>
                    <a:pt x="16597" y="41715"/>
                    <a:pt x="18017" y="41868"/>
                    <a:pt x="19425" y="42182"/>
                  </a:cubicBezTo>
                  <a:lnTo>
                    <a:pt x="50404" y="49123"/>
                  </a:lnTo>
                  <a:lnTo>
                    <a:pt x="38540" y="6609"/>
                  </a:lnTo>
                  <a:lnTo>
                    <a:pt x="15781" y="464"/>
                  </a:lnTo>
                  <a:cubicBezTo>
                    <a:pt x="14615" y="149"/>
                    <a:pt x="13449" y="0"/>
                    <a:pt x="123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41"/>
            <p:cNvSpPr/>
            <p:nvPr/>
          </p:nvSpPr>
          <p:spPr>
            <a:xfrm>
              <a:off x="7611725" y="2966803"/>
              <a:ext cx="1149891" cy="1126442"/>
            </a:xfrm>
            <a:custGeom>
              <a:avLst/>
              <a:gdLst/>
              <a:ahLst/>
              <a:cxnLst/>
              <a:rect l="l" t="t" r="r" b="b"/>
              <a:pathLst>
                <a:path w="50656" h="49623" extrusionOk="0">
                  <a:moveTo>
                    <a:pt x="12446" y="246"/>
                  </a:moveTo>
                  <a:cubicBezTo>
                    <a:pt x="13590" y="246"/>
                    <a:pt x="14753" y="382"/>
                    <a:pt x="15877" y="692"/>
                  </a:cubicBezTo>
                  <a:lnTo>
                    <a:pt x="38559" y="6818"/>
                  </a:lnTo>
                  <a:lnTo>
                    <a:pt x="50346" y="49079"/>
                  </a:lnTo>
                  <a:lnTo>
                    <a:pt x="19561" y="42178"/>
                  </a:lnTo>
                  <a:cubicBezTo>
                    <a:pt x="18150" y="41862"/>
                    <a:pt x="16726" y="41710"/>
                    <a:pt x="15317" y="41710"/>
                  </a:cubicBezTo>
                  <a:cubicBezTo>
                    <a:pt x="9366" y="41710"/>
                    <a:pt x="3665" y="44432"/>
                    <a:pt x="233" y="49118"/>
                  </a:cubicBezTo>
                  <a:lnTo>
                    <a:pt x="233" y="11568"/>
                  </a:lnTo>
                  <a:cubicBezTo>
                    <a:pt x="233" y="8175"/>
                    <a:pt x="1842" y="4996"/>
                    <a:pt x="4672" y="2844"/>
                  </a:cubicBezTo>
                  <a:cubicBezTo>
                    <a:pt x="6882" y="1138"/>
                    <a:pt x="9635" y="246"/>
                    <a:pt x="12446" y="246"/>
                  </a:cubicBezTo>
                  <a:close/>
                  <a:moveTo>
                    <a:pt x="12457" y="0"/>
                  </a:moveTo>
                  <a:cubicBezTo>
                    <a:pt x="9596" y="0"/>
                    <a:pt x="6777" y="914"/>
                    <a:pt x="4517" y="2650"/>
                  </a:cubicBezTo>
                  <a:cubicBezTo>
                    <a:pt x="1648" y="4841"/>
                    <a:pt x="0" y="8098"/>
                    <a:pt x="0" y="11568"/>
                  </a:cubicBezTo>
                  <a:lnTo>
                    <a:pt x="0" y="49506"/>
                  </a:lnTo>
                  <a:cubicBezTo>
                    <a:pt x="0" y="49545"/>
                    <a:pt x="20" y="49603"/>
                    <a:pt x="78" y="49622"/>
                  </a:cubicBezTo>
                  <a:lnTo>
                    <a:pt x="116" y="49622"/>
                  </a:lnTo>
                  <a:cubicBezTo>
                    <a:pt x="155" y="49622"/>
                    <a:pt x="194" y="49603"/>
                    <a:pt x="213" y="49564"/>
                  </a:cubicBezTo>
                  <a:cubicBezTo>
                    <a:pt x="3566" y="44748"/>
                    <a:pt x="9308" y="41951"/>
                    <a:pt x="15313" y="41951"/>
                  </a:cubicBezTo>
                  <a:cubicBezTo>
                    <a:pt x="16704" y="41951"/>
                    <a:pt x="18110" y="42101"/>
                    <a:pt x="19502" y="42411"/>
                  </a:cubicBezTo>
                  <a:lnTo>
                    <a:pt x="50501" y="49351"/>
                  </a:lnTo>
                  <a:cubicBezTo>
                    <a:pt x="50511" y="49356"/>
                    <a:pt x="50522" y="49358"/>
                    <a:pt x="50532" y="49358"/>
                  </a:cubicBezTo>
                  <a:cubicBezTo>
                    <a:pt x="50559" y="49358"/>
                    <a:pt x="50583" y="49340"/>
                    <a:pt x="50598" y="49312"/>
                  </a:cubicBezTo>
                  <a:cubicBezTo>
                    <a:pt x="50636" y="49293"/>
                    <a:pt x="50656" y="49254"/>
                    <a:pt x="50636" y="49196"/>
                  </a:cubicBezTo>
                  <a:lnTo>
                    <a:pt x="38772" y="6702"/>
                  </a:lnTo>
                  <a:cubicBezTo>
                    <a:pt x="38753" y="6663"/>
                    <a:pt x="38714" y="6624"/>
                    <a:pt x="38675" y="6605"/>
                  </a:cubicBezTo>
                  <a:lnTo>
                    <a:pt x="15935" y="460"/>
                  </a:lnTo>
                  <a:cubicBezTo>
                    <a:pt x="14792" y="151"/>
                    <a:pt x="13621" y="0"/>
                    <a:pt x="124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41"/>
            <p:cNvSpPr/>
            <p:nvPr/>
          </p:nvSpPr>
          <p:spPr>
            <a:xfrm>
              <a:off x="6520414" y="2947031"/>
              <a:ext cx="1092710" cy="1091189"/>
            </a:xfrm>
            <a:custGeom>
              <a:avLst/>
              <a:gdLst/>
              <a:ahLst/>
              <a:cxnLst/>
              <a:rect l="l" t="t" r="r" b="b"/>
              <a:pathLst>
                <a:path w="48137" h="48070" extrusionOk="0">
                  <a:moveTo>
                    <a:pt x="36391" y="0"/>
                  </a:moveTo>
                  <a:cubicBezTo>
                    <a:pt x="35295" y="0"/>
                    <a:pt x="34174" y="147"/>
                    <a:pt x="33054" y="458"/>
                  </a:cubicBezTo>
                  <a:lnTo>
                    <a:pt x="11342" y="6429"/>
                  </a:lnTo>
                  <a:lnTo>
                    <a:pt x="1" y="47818"/>
                  </a:lnTo>
                  <a:lnTo>
                    <a:pt x="29584" y="41072"/>
                  </a:lnTo>
                  <a:cubicBezTo>
                    <a:pt x="30934" y="40764"/>
                    <a:pt x="32294" y="40614"/>
                    <a:pt x="33639" y="40614"/>
                  </a:cubicBezTo>
                  <a:cubicBezTo>
                    <a:pt x="39405" y="40614"/>
                    <a:pt x="44898" y="43354"/>
                    <a:pt x="48136" y="48070"/>
                  </a:cubicBezTo>
                  <a:lnTo>
                    <a:pt x="48136" y="14280"/>
                  </a:lnTo>
                  <a:lnTo>
                    <a:pt x="48136" y="11140"/>
                  </a:lnTo>
                  <a:cubicBezTo>
                    <a:pt x="48136" y="4818"/>
                    <a:pt x="42670" y="0"/>
                    <a:pt x="3639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41"/>
            <p:cNvSpPr/>
            <p:nvPr/>
          </p:nvSpPr>
          <p:spPr>
            <a:xfrm>
              <a:off x="6517350" y="2944579"/>
              <a:ext cx="1098408" cy="1096728"/>
            </a:xfrm>
            <a:custGeom>
              <a:avLst/>
              <a:gdLst/>
              <a:ahLst/>
              <a:cxnLst/>
              <a:rect l="l" t="t" r="r" b="b"/>
              <a:pathLst>
                <a:path w="48388" h="48314" extrusionOk="0">
                  <a:moveTo>
                    <a:pt x="36492" y="240"/>
                  </a:moveTo>
                  <a:cubicBezTo>
                    <a:pt x="39115" y="240"/>
                    <a:pt x="41705" y="1078"/>
                    <a:pt x="43813" y="2679"/>
                  </a:cubicBezTo>
                  <a:cubicBezTo>
                    <a:pt x="46565" y="4773"/>
                    <a:pt x="48136" y="7894"/>
                    <a:pt x="48136" y="11248"/>
                  </a:cubicBezTo>
                  <a:lnTo>
                    <a:pt x="48136" y="47810"/>
                  </a:lnTo>
                  <a:cubicBezTo>
                    <a:pt x="44859" y="43235"/>
                    <a:pt x="39431" y="40598"/>
                    <a:pt x="33751" y="40598"/>
                  </a:cubicBezTo>
                  <a:cubicBezTo>
                    <a:pt x="32414" y="40598"/>
                    <a:pt x="31037" y="40753"/>
                    <a:pt x="29680" y="41063"/>
                  </a:cubicBezTo>
                  <a:lnTo>
                    <a:pt x="310" y="47771"/>
                  </a:lnTo>
                  <a:lnTo>
                    <a:pt x="11574" y="6653"/>
                  </a:lnTo>
                  <a:lnTo>
                    <a:pt x="33228" y="683"/>
                  </a:lnTo>
                  <a:cubicBezTo>
                    <a:pt x="34300" y="386"/>
                    <a:pt x="35399" y="240"/>
                    <a:pt x="36492" y="240"/>
                  </a:cubicBezTo>
                  <a:close/>
                  <a:moveTo>
                    <a:pt x="36489" y="0"/>
                  </a:moveTo>
                  <a:cubicBezTo>
                    <a:pt x="35373" y="0"/>
                    <a:pt x="34249" y="148"/>
                    <a:pt x="33150" y="450"/>
                  </a:cubicBezTo>
                  <a:lnTo>
                    <a:pt x="11438" y="6421"/>
                  </a:lnTo>
                  <a:cubicBezTo>
                    <a:pt x="11399" y="6440"/>
                    <a:pt x="11360" y="6479"/>
                    <a:pt x="11360" y="6518"/>
                  </a:cubicBezTo>
                  <a:lnTo>
                    <a:pt x="19" y="47907"/>
                  </a:lnTo>
                  <a:cubicBezTo>
                    <a:pt x="0" y="47945"/>
                    <a:pt x="19" y="47984"/>
                    <a:pt x="39" y="48023"/>
                  </a:cubicBezTo>
                  <a:cubicBezTo>
                    <a:pt x="66" y="48037"/>
                    <a:pt x="94" y="48050"/>
                    <a:pt x="121" y="48050"/>
                  </a:cubicBezTo>
                  <a:cubicBezTo>
                    <a:pt x="132" y="48050"/>
                    <a:pt x="144" y="48048"/>
                    <a:pt x="155" y="48042"/>
                  </a:cubicBezTo>
                  <a:lnTo>
                    <a:pt x="29738" y="41296"/>
                  </a:lnTo>
                  <a:cubicBezTo>
                    <a:pt x="31072" y="40993"/>
                    <a:pt x="32418" y="40846"/>
                    <a:pt x="33750" y="40846"/>
                  </a:cubicBezTo>
                  <a:cubicBezTo>
                    <a:pt x="39483" y="40846"/>
                    <a:pt x="44962" y="43568"/>
                    <a:pt x="48155" y="48256"/>
                  </a:cubicBezTo>
                  <a:cubicBezTo>
                    <a:pt x="48194" y="48294"/>
                    <a:pt x="48233" y="48314"/>
                    <a:pt x="48271" y="48314"/>
                  </a:cubicBezTo>
                  <a:cubicBezTo>
                    <a:pt x="48271" y="48314"/>
                    <a:pt x="48291" y="48314"/>
                    <a:pt x="48291" y="48294"/>
                  </a:cubicBezTo>
                  <a:cubicBezTo>
                    <a:pt x="48349" y="48294"/>
                    <a:pt x="48388" y="48236"/>
                    <a:pt x="48388" y="48178"/>
                  </a:cubicBezTo>
                  <a:lnTo>
                    <a:pt x="48388" y="11248"/>
                  </a:lnTo>
                  <a:cubicBezTo>
                    <a:pt x="48388" y="7817"/>
                    <a:pt x="46779" y="4637"/>
                    <a:pt x="43948" y="2485"/>
                  </a:cubicBezTo>
                  <a:cubicBezTo>
                    <a:pt x="41812" y="856"/>
                    <a:pt x="39173" y="0"/>
                    <a:pt x="364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41"/>
            <p:cNvSpPr/>
            <p:nvPr/>
          </p:nvSpPr>
          <p:spPr>
            <a:xfrm>
              <a:off x="6871133" y="3107817"/>
              <a:ext cx="538648" cy="149321"/>
            </a:xfrm>
            <a:custGeom>
              <a:avLst/>
              <a:gdLst/>
              <a:ahLst/>
              <a:cxnLst/>
              <a:rect l="l" t="t" r="r" b="b"/>
              <a:pathLst>
                <a:path w="23729" h="6578" extrusionOk="0">
                  <a:moveTo>
                    <a:pt x="20326" y="1"/>
                  </a:moveTo>
                  <a:cubicBezTo>
                    <a:pt x="16664" y="1"/>
                    <a:pt x="12997" y="1629"/>
                    <a:pt x="9422" y="3223"/>
                  </a:cubicBezTo>
                  <a:cubicBezTo>
                    <a:pt x="7774" y="3960"/>
                    <a:pt x="6049" y="4735"/>
                    <a:pt x="4362" y="5317"/>
                  </a:cubicBezTo>
                  <a:cubicBezTo>
                    <a:pt x="2792" y="5860"/>
                    <a:pt x="1416" y="6189"/>
                    <a:pt x="117" y="6344"/>
                  </a:cubicBezTo>
                  <a:cubicBezTo>
                    <a:pt x="59" y="6344"/>
                    <a:pt x="0" y="6403"/>
                    <a:pt x="20" y="6480"/>
                  </a:cubicBezTo>
                  <a:cubicBezTo>
                    <a:pt x="20" y="6538"/>
                    <a:pt x="78" y="6577"/>
                    <a:pt x="136" y="6577"/>
                  </a:cubicBezTo>
                  <a:lnTo>
                    <a:pt x="156" y="6577"/>
                  </a:lnTo>
                  <a:cubicBezTo>
                    <a:pt x="1454" y="6441"/>
                    <a:pt x="2870" y="6092"/>
                    <a:pt x="4440" y="5550"/>
                  </a:cubicBezTo>
                  <a:cubicBezTo>
                    <a:pt x="6146" y="4949"/>
                    <a:pt x="7852" y="4193"/>
                    <a:pt x="9519" y="3456"/>
                  </a:cubicBezTo>
                  <a:cubicBezTo>
                    <a:pt x="13073" y="1873"/>
                    <a:pt x="16708" y="244"/>
                    <a:pt x="20326" y="244"/>
                  </a:cubicBezTo>
                  <a:cubicBezTo>
                    <a:pt x="21405" y="244"/>
                    <a:pt x="22482" y="389"/>
                    <a:pt x="23554" y="722"/>
                  </a:cubicBezTo>
                  <a:cubicBezTo>
                    <a:pt x="23568" y="727"/>
                    <a:pt x="23583" y="729"/>
                    <a:pt x="23598" y="729"/>
                  </a:cubicBezTo>
                  <a:cubicBezTo>
                    <a:pt x="23646" y="729"/>
                    <a:pt x="23695" y="704"/>
                    <a:pt x="23710" y="645"/>
                  </a:cubicBezTo>
                  <a:cubicBezTo>
                    <a:pt x="23729" y="587"/>
                    <a:pt x="23690" y="509"/>
                    <a:pt x="23632" y="490"/>
                  </a:cubicBezTo>
                  <a:cubicBezTo>
                    <a:pt x="22532" y="149"/>
                    <a:pt x="21429" y="1"/>
                    <a:pt x="203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41"/>
            <p:cNvSpPr/>
            <p:nvPr/>
          </p:nvSpPr>
          <p:spPr>
            <a:xfrm>
              <a:off x="7261892" y="3195622"/>
              <a:ext cx="147868" cy="16616"/>
            </a:xfrm>
            <a:custGeom>
              <a:avLst/>
              <a:gdLst/>
              <a:ahLst/>
              <a:cxnLst/>
              <a:rect l="l" t="t" r="r" b="b"/>
              <a:pathLst>
                <a:path w="6514" h="732" extrusionOk="0">
                  <a:moveTo>
                    <a:pt x="3074" y="0"/>
                  </a:moveTo>
                  <a:cubicBezTo>
                    <a:pt x="2130" y="0"/>
                    <a:pt x="1146" y="108"/>
                    <a:pt x="117" y="325"/>
                  </a:cubicBezTo>
                  <a:cubicBezTo>
                    <a:pt x="39" y="344"/>
                    <a:pt x="0" y="402"/>
                    <a:pt x="20" y="460"/>
                  </a:cubicBezTo>
                  <a:cubicBezTo>
                    <a:pt x="36" y="524"/>
                    <a:pt x="78" y="562"/>
                    <a:pt x="126" y="562"/>
                  </a:cubicBezTo>
                  <a:cubicBezTo>
                    <a:pt x="135" y="562"/>
                    <a:pt x="145" y="561"/>
                    <a:pt x="155" y="557"/>
                  </a:cubicBezTo>
                  <a:cubicBezTo>
                    <a:pt x="1184" y="348"/>
                    <a:pt x="2159" y="241"/>
                    <a:pt x="3090" y="241"/>
                  </a:cubicBezTo>
                  <a:cubicBezTo>
                    <a:pt x="4229" y="241"/>
                    <a:pt x="5305" y="401"/>
                    <a:pt x="6339" y="732"/>
                  </a:cubicBezTo>
                  <a:lnTo>
                    <a:pt x="6378" y="732"/>
                  </a:lnTo>
                  <a:cubicBezTo>
                    <a:pt x="6417" y="732"/>
                    <a:pt x="6475" y="693"/>
                    <a:pt x="6495" y="654"/>
                  </a:cubicBezTo>
                  <a:cubicBezTo>
                    <a:pt x="6514" y="577"/>
                    <a:pt x="6475" y="518"/>
                    <a:pt x="6417" y="499"/>
                  </a:cubicBezTo>
                  <a:cubicBezTo>
                    <a:pt x="5355" y="166"/>
                    <a:pt x="4245" y="0"/>
                    <a:pt x="30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41"/>
            <p:cNvSpPr/>
            <p:nvPr/>
          </p:nvSpPr>
          <p:spPr>
            <a:xfrm>
              <a:off x="6846051" y="3222862"/>
              <a:ext cx="352962" cy="124033"/>
            </a:xfrm>
            <a:custGeom>
              <a:avLst/>
              <a:gdLst/>
              <a:ahLst/>
              <a:cxnLst/>
              <a:rect l="l" t="t" r="r" b="b"/>
              <a:pathLst>
                <a:path w="15549" h="5464" extrusionOk="0">
                  <a:moveTo>
                    <a:pt x="15425" y="1"/>
                  </a:moveTo>
                  <a:cubicBezTo>
                    <a:pt x="15408" y="1"/>
                    <a:pt x="15390" y="5"/>
                    <a:pt x="15374" y="16"/>
                  </a:cubicBezTo>
                  <a:cubicBezTo>
                    <a:pt x="13765" y="578"/>
                    <a:pt x="12117" y="1315"/>
                    <a:pt x="10527" y="2013"/>
                  </a:cubicBezTo>
                  <a:cubicBezTo>
                    <a:pt x="7115" y="3545"/>
                    <a:pt x="3587" y="5115"/>
                    <a:pt x="117" y="5212"/>
                  </a:cubicBezTo>
                  <a:cubicBezTo>
                    <a:pt x="59" y="5212"/>
                    <a:pt x="0" y="5270"/>
                    <a:pt x="0" y="5347"/>
                  </a:cubicBezTo>
                  <a:cubicBezTo>
                    <a:pt x="0" y="5406"/>
                    <a:pt x="59" y="5464"/>
                    <a:pt x="117" y="5464"/>
                  </a:cubicBezTo>
                  <a:lnTo>
                    <a:pt x="136" y="5464"/>
                  </a:lnTo>
                  <a:cubicBezTo>
                    <a:pt x="3645" y="5347"/>
                    <a:pt x="7193" y="3777"/>
                    <a:pt x="10624" y="2246"/>
                  </a:cubicBezTo>
                  <a:cubicBezTo>
                    <a:pt x="12214" y="1548"/>
                    <a:pt x="13842" y="811"/>
                    <a:pt x="15451" y="230"/>
                  </a:cubicBezTo>
                  <a:cubicBezTo>
                    <a:pt x="15529" y="210"/>
                    <a:pt x="15548" y="152"/>
                    <a:pt x="15529" y="74"/>
                  </a:cubicBezTo>
                  <a:cubicBezTo>
                    <a:pt x="15515" y="33"/>
                    <a:pt x="15470" y="1"/>
                    <a:pt x="154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41"/>
            <p:cNvSpPr/>
            <p:nvPr/>
          </p:nvSpPr>
          <p:spPr>
            <a:xfrm>
              <a:off x="6793253" y="3388211"/>
              <a:ext cx="609949" cy="141761"/>
            </a:xfrm>
            <a:custGeom>
              <a:avLst/>
              <a:gdLst/>
              <a:ahLst/>
              <a:cxnLst/>
              <a:rect l="l" t="t" r="r" b="b"/>
              <a:pathLst>
                <a:path w="26870" h="6245" extrusionOk="0">
                  <a:moveTo>
                    <a:pt x="23507" y="1"/>
                  </a:moveTo>
                  <a:cubicBezTo>
                    <a:pt x="19929" y="1"/>
                    <a:pt x="16345" y="1521"/>
                    <a:pt x="12853" y="3007"/>
                  </a:cubicBezTo>
                  <a:cubicBezTo>
                    <a:pt x="9389" y="4489"/>
                    <a:pt x="5831" y="5998"/>
                    <a:pt x="2302" y="5998"/>
                  </a:cubicBezTo>
                  <a:cubicBezTo>
                    <a:pt x="1585" y="5998"/>
                    <a:pt x="869" y="5936"/>
                    <a:pt x="155" y="5798"/>
                  </a:cubicBezTo>
                  <a:cubicBezTo>
                    <a:pt x="147" y="5796"/>
                    <a:pt x="140" y="5795"/>
                    <a:pt x="132" y="5795"/>
                  </a:cubicBezTo>
                  <a:cubicBezTo>
                    <a:pt x="82" y="5795"/>
                    <a:pt x="36" y="5845"/>
                    <a:pt x="20" y="5895"/>
                  </a:cubicBezTo>
                  <a:cubicBezTo>
                    <a:pt x="0" y="5953"/>
                    <a:pt x="39" y="6031"/>
                    <a:pt x="116" y="6031"/>
                  </a:cubicBezTo>
                  <a:cubicBezTo>
                    <a:pt x="834" y="6186"/>
                    <a:pt x="1570" y="6244"/>
                    <a:pt x="2307" y="6244"/>
                  </a:cubicBezTo>
                  <a:cubicBezTo>
                    <a:pt x="5874" y="6244"/>
                    <a:pt x="9461" y="4713"/>
                    <a:pt x="12950" y="3239"/>
                  </a:cubicBezTo>
                  <a:cubicBezTo>
                    <a:pt x="16416" y="1752"/>
                    <a:pt x="19974" y="241"/>
                    <a:pt x="23510" y="241"/>
                  </a:cubicBezTo>
                  <a:cubicBezTo>
                    <a:pt x="24581" y="241"/>
                    <a:pt x="25650" y="380"/>
                    <a:pt x="26714" y="700"/>
                  </a:cubicBezTo>
                  <a:cubicBezTo>
                    <a:pt x="26724" y="703"/>
                    <a:pt x="26735" y="705"/>
                    <a:pt x="26745" y="705"/>
                  </a:cubicBezTo>
                  <a:cubicBezTo>
                    <a:pt x="26792" y="705"/>
                    <a:pt x="26834" y="670"/>
                    <a:pt x="26850" y="622"/>
                  </a:cubicBezTo>
                  <a:cubicBezTo>
                    <a:pt x="26869" y="564"/>
                    <a:pt x="26850" y="487"/>
                    <a:pt x="26772" y="467"/>
                  </a:cubicBezTo>
                  <a:cubicBezTo>
                    <a:pt x="25686" y="141"/>
                    <a:pt x="24597" y="1"/>
                    <a:pt x="235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41"/>
            <p:cNvSpPr/>
            <p:nvPr/>
          </p:nvSpPr>
          <p:spPr>
            <a:xfrm>
              <a:off x="7205553" y="3286605"/>
              <a:ext cx="179126" cy="28171"/>
            </a:xfrm>
            <a:custGeom>
              <a:avLst/>
              <a:gdLst/>
              <a:ahLst/>
              <a:cxnLst/>
              <a:rect l="l" t="t" r="r" b="b"/>
              <a:pathLst>
                <a:path w="7891" h="1241" extrusionOk="0">
                  <a:moveTo>
                    <a:pt x="5569" y="1"/>
                  </a:moveTo>
                  <a:cubicBezTo>
                    <a:pt x="3924" y="1"/>
                    <a:pt x="2138" y="332"/>
                    <a:pt x="98" y="1008"/>
                  </a:cubicBezTo>
                  <a:cubicBezTo>
                    <a:pt x="40" y="1027"/>
                    <a:pt x="1" y="1105"/>
                    <a:pt x="20" y="1163"/>
                  </a:cubicBezTo>
                  <a:cubicBezTo>
                    <a:pt x="40" y="1221"/>
                    <a:pt x="78" y="1241"/>
                    <a:pt x="137" y="1241"/>
                  </a:cubicBezTo>
                  <a:lnTo>
                    <a:pt x="175" y="1241"/>
                  </a:lnTo>
                  <a:cubicBezTo>
                    <a:pt x="2176" y="565"/>
                    <a:pt x="3932" y="233"/>
                    <a:pt x="5554" y="233"/>
                  </a:cubicBezTo>
                  <a:cubicBezTo>
                    <a:pt x="6306" y="233"/>
                    <a:pt x="7030" y="305"/>
                    <a:pt x="7736" y="446"/>
                  </a:cubicBezTo>
                  <a:cubicBezTo>
                    <a:pt x="7744" y="448"/>
                    <a:pt x="7751" y="450"/>
                    <a:pt x="7759" y="450"/>
                  </a:cubicBezTo>
                  <a:cubicBezTo>
                    <a:pt x="7809" y="450"/>
                    <a:pt x="7855" y="399"/>
                    <a:pt x="7872" y="349"/>
                  </a:cubicBezTo>
                  <a:cubicBezTo>
                    <a:pt x="7891" y="291"/>
                    <a:pt x="7833" y="213"/>
                    <a:pt x="7775" y="213"/>
                  </a:cubicBezTo>
                  <a:cubicBezTo>
                    <a:pt x="7063" y="72"/>
                    <a:pt x="6331" y="1"/>
                    <a:pt x="55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41"/>
            <p:cNvSpPr/>
            <p:nvPr/>
          </p:nvSpPr>
          <p:spPr>
            <a:xfrm>
              <a:off x="6819652" y="3334207"/>
              <a:ext cx="327425" cy="103784"/>
            </a:xfrm>
            <a:custGeom>
              <a:avLst/>
              <a:gdLst/>
              <a:ahLst/>
              <a:cxnLst/>
              <a:rect l="l" t="t" r="r" b="b"/>
              <a:pathLst>
                <a:path w="14424" h="4572" extrusionOk="0">
                  <a:moveTo>
                    <a:pt x="14301" y="0"/>
                  </a:moveTo>
                  <a:cubicBezTo>
                    <a:pt x="14283" y="0"/>
                    <a:pt x="14265" y="5"/>
                    <a:pt x="14249" y="16"/>
                  </a:cubicBezTo>
                  <a:cubicBezTo>
                    <a:pt x="13396" y="365"/>
                    <a:pt x="12524" y="753"/>
                    <a:pt x="11690" y="1121"/>
                  </a:cubicBezTo>
                  <a:cubicBezTo>
                    <a:pt x="8139" y="2697"/>
                    <a:pt x="4485" y="4325"/>
                    <a:pt x="889" y="4325"/>
                  </a:cubicBezTo>
                  <a:cubicBezTo>
                    <a:pt x="638" y="4325"/>
                    <a:pt x="387" y="4317"/>
                    <a:pt x="136" y="4300"/>
                  </a:cubicBezTo>
                  <a:cubicBezTo>
                    <a:pt x="78" y="4300"/>
                    <a:pt x="20" y="4339"/>
                    <a:pt x="20" y="4417"/>
                  </a:cubicBezTo>
                  <a:cubicBezTo>
                    <a:pt x="0" y="4475"/>
                    <a:pt x="58" y="4533"/>
                    <a:pt x="117" y="4533"/>
                  </a:cubicBezTo>
                  <a:cubicBezTo>
                    <a:pt x="388" y="4552"/>
                    <a:pt x="640" y="4572"/>
                    <a:pt x="911" y="4572"/>
                  </a:cubicBezTo>
                  <a:cubicBezTo>
                    <a:pt x="4556" y="4572"/>
                    <a:pt x="8220" y="2924"/>
                    <a:pt x="11787" y="1354"/>
                  </a:cubicBezTo>
                  <a:cubicBezTo>
                    <a:pt x="12621" y="966"/>
                    <a:pt x="13493" y="578"/>
                    <a:pt x="14346" y="229"/>
                  </a:cubicBezTo>
                  <a:cubicBezTo>
                    <a:pt x="14404" y="210"/>
                    <a:pt x="14423" y="132"/>
                    <a:pt x="14404" y="74"/>
                  </a:cubicBezTo>
                  <a:cubicBezTo>
                    <a:pt x="14390" y="32"/>
                    <a:pt x="14346" y="0"/>
                    <a:pt x="143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41"/>
            <p:cNvSpPr/>
            <p:nvPr/>
          </p:nvSpPr>
          <p:spPr>
            <a:xfrm>
              <a:off x="7054629" y="3483734"/>
              <a:ext cx="269335" cy="90686"/>
            </a:xfrm>
            <a:custGeom>
              <a:avLst/>
              <a:gdLst/>
              <a:ahLst/>
              <a:cxnLst/>
              <a:rect l="l" t="t" r="r" b="b"/>
              <a:pathLst>
                <a:path w="11865" h="3995" extrusionOk="0">
                  <a:moveTo>
                    <a:pt x="11729" y="1"/>
                  </a:moveTo>
                  <a:cubicBezTo>
                    <a:pt x="8259" y="136"/>
                    <a:pt x="4750" y="1687"/>
                    <a:pt x="1338" y="3219"/>
                  </a:cubicBezTo>
                  <a:cubicBezTo>
                    <a:pt x="931" y="3393"/>
                    <a:pt x="504" y="3587"/>
                    <a:pt x="78" y="3762"/>
                  </a:cubicBezTo>
                  <a:cubicBezTo>
                    <a:pt x="20" y="3800"/>
                    <a:pt x="0" y="3859"/>
                    <a:pt x="20" y="3917"/>
                  </a:cubicBezTo>
                  <a:cubicBezTo>
                    <a:pt x="39" y="3975"/>
                    <a:pt x="97" y="3994"/>
                    <a:pt x="136" y="3994"/>
                  </a:cubicBezTo>
                  <a:lnTo>
                    <a:pt x="175" y="3994"/>
                  </a:lnTo>
                  <a:cubicBezTo>
                    <a:pt x="601" y="3800"/>
                    <a:pt x="1028" y="3626"/>
                    <a:pt x="1435" y="3432"/>
                  </a:cubicBezTo>
                  <a:cubicBezTo>
                    <a:pt x="4828" y="1920"/>
                    <a:pt x="8317" y="369"/>
                    <a:pt x="11748" y="233"/>
                  </a:cubicBezTo>
                  <a:cubicBezTo>
                    <a:pt x="11807" y="233"/>
                    <a:pt x="11865" y="175"/>
                    <a:pt x="11865" y="117"/>
                  </a:cubicBezTo>
                  <a:cubicBezTo>
                    <a:pt x="11865" y="40"/>
                    <a:pt x="11807" y="1"/>
                    <a:pt x="117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41"/>
            <p:cNvSpPr/>
            <p:nvPr/>
          </p:nvSpPr>
          <p:spPr>
            <a:xfrm>
              <a:off x="6762882" y="3608563"/>
              <a:ext cx="197604" cy="26582"/>
            </a:xfrm>
            <a:custGeom>
              <a:avLst/>
              <a:gdLst/>
              <a:ahLst/>
              <a:cxnLst/>
              <a:rect l="l" t="t" r="r" b="b"/>
              <a:pathLst>
                <a:path w="8705" h="1171" extrusionOk="0">
                  <a:moveTo>
                    <a:pt x="8574" y="0"/>
                  </a:moveTo>
                  <a:cubicBezTo>
                    <a:pt x="8559" y="0"/>
                    <a:pt x="8544" y="3"/>
                    <a:pt x="8530" y="7"/>
                  </a:cubicBezTo>
                  <a:cubicBezTo>
                    <a:pt x="6642" y="626"/>
                    <a:pt x="4955" y="931"/>
                    <a:pt x="3391" y="931"/>
                  </a:cubicBezTo>
                  <a:cubicBezTo>
                    <a:pt x="2258" y="931"/>
                    <a:pt x="1190" y="771"/>
                    <a:pt x="156" y="453"/>
                  </a:cubicBezTo>
                  <a:cubicBezTo>
                    <a:pt x="145" y="450"/>
                    <a:pt x="135" y="448"/>
                    <a:pt x="125" y="448"/>
                  </a:cubicBezTo>
                  <a:cubicBezTo>
                    <a:pt x="78" y="448"/>
                    <a:pt x="36" y="483"/>
                    <a:pt x="20" y="531"/>
                  </a:cubicBezTo>
                  <a:cubicBezTo>
                    <a:pt x="0" y="608"/>
                    <a:pt x="20" y="666"/>
                    <a:pt x="97" y="686"/>
                  </a:cubicBezTo>
                  <a:cubicBezTo>
                    <a:pt x="1144" y="1015"/>
                    <a:pt x="2210" y="1171"/>
                    <a:pt x="3354" y="1171"/>
                  </a:cubicBezTo>
                  <a:cubicBezTo>
                    <a:pt x="4963" y="1171"/>
                    <a:pt x="6669" y="860"/>
                    <a:pt x="8608" y="240"/>
                  </a:cubicBezTo>
                  <a:cubicBezTo>
                    <a:pt x="8666" y="221"/>
                    <a:pt x="8705" y="143"/>
                    <a:pt x="8685" y="85"/>
                  </a:cubicBezTo>
                  <a:cubicBezTo>
                    <a:pt x="8671" y="26"/>
                    <a:pt x="8622" y="0"/>
                    <a:pt x="85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41"/>
            <p:cNvSpPr/>
            <p:nvPr/>
          </p:nvSpPr>
          <p:spPr>
            <a:xfrm>
              <a:off x="6751874" y="3594534"/>
              <a:ext cx="657914" cy="146233"/>
            </a:xfrm>
            <a:custGeom>
              <a:avLst/>
              <a:gdLst/>
              <a:ahLst/>
              <a:cxnLst/>
              <a:rect l="l" t="t" r="r" b="b"/>
              <a:pathLst>
                <a:path w="28983" h="6442" extrusionOk="0">
                  <a:moveTo>
                    <a:pt x="25580" y="1"/>
                  </a:moveTo>
                  <a:cubicBezTo>
                    <a:pt x="21918" y="1"/>
                    <a:pt x="18251" y="1629"/>
                    <a:pt x="14676" y="3223"/>
                  </a:cubicBezTo>
                  <a:cubicBezTo>
                    <a:pt x="13028" y="3960"/>
                    <a:pt x="11303" y="4716"/>
                    <a:pt x="9616" y="5317"/>
                  </a:cubicBezTo>
                  <a:lnTo>
                    <a:pt x="9578" y="5317"/>
                  </a:lnTo>
                  <a:cubicBezTo>
                    <a:pt x="7892" y="5910"/>
                    <a:pt x="6118" y="6201"/>
                    <a:pt x="4297" y="6201"/>
                  </a:cubicBezTo>
                  <a:cubicBezTo>
                    <a:pt x="3856" y="6201"/>
                    <a:pt x="3413" y="6184"/>
                    <a:pt x="2967" y="6150"/>
                  </a:cubicBezTo>
                  <a:lnTo>
                    <a:pt x="137" y="5918"/>
                  </a:lnTo>
                  <a:cubicBezTo>
                    <a:pt x="78" y="5918"/>
                    <a:pt x="20" y="5976"/>
                    <a:pt x="20" y="6034"/>
                  </a:cubicBezTo>
                  <a:cubicBezTo>
                    <a:pt x="1" y="6112"/>
                    <a:pt x="59" y="6170"/>
                    <a:pt x="117" y="6170"/>
                  </a:cubicBezTo>
                  <a:lnTo>
                    <a:pt x="2948" y="6383"/>
                  </a:lnTo>
                  <a:cubicBezTo>
                    <a:pt x="3413" y="6422"/>
                    <a:pt x="3859" y="6441"/>
                    <a:pt x="4324" y="6441"/>
                  </a:cubicBezTo>
                  <a:cubicBezTo>
                    <a:pt x="6166" y="6441"/>
                    <a:pt x="7949" y="6150"/>
                    <a:pt x="9655" y="5549"/>
                  </a:cubicBezTo>
                  <a:lnTo>
                    <a:pt x="9694" y="5549"/>
                  </a:lnTo>
                  <a:cubicBezTo>
                    <a:pt x="11400" y="4948"/>
                    <a:pt x="13106" y="4192"/>
                    <a:pt x="14773" y="3436"/>
                  </a:cubicBezTo>
                  <a:cubicBezTo>
                    <a:pt x="18326" y="1869"/>
                    <a:pt x="21960" y="243"/>
                    <a:pt x="25578" y="243"/>
                  </a:cubicBezTo>
                  <a:cubicBezTo>
                    <a:pt x="26657" y="243"/>
                    <a:pt x="27735" y="388"/>
                    <a:pt x="28808" y="722"/>
                  </a:cubicBezTo>
                  <a:cubicBezTo>
                    <a:pt x="28819" y="726"/>
                    <a:pt x="28830" y="727"/>
                    <a:pt x="28841" y="727"/>
                  </a:cubicBezTo>
                  <a:cubicBezTo>
                    <a:pt x="28892" y="727"/>
                    <a:pt x="28948" y="693"/>
                    <a:pt x="28964" y="645"/>
                  </a:cubicBezTo>
                  <a:cubicBezTo>
                    <a:pt x="28983" y="587"/>
                    <a:pt x="28944" y="509"/>
                    <a:pt x="28886" y="490"/>
                  </a:cubicBezTo>
                  <a:cubicBezTo>
                    <a:pt x="27786" y="149"/>
                    <a:pt x="26683" y="1"/>
                    <a:pt x="255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41"/>
            <p:cNvSpPr/>
            <p:nvPr/>
          </p:nvSpPr>
          <p:spPr>
            <a:xfrm>
              <a:off x="7251314" y="3712053"/>
              <a:ext cx="144803" cy="19477"/>
            </a:xfrm>
            <a:custGeom>
              <a:avLst/>
              <a:gdLst/>
              <a:ahLst/>
              <a:cxnLst/>
              <a:rect l="l" t="t" r="r" b="b"/>
              <a:pathLst>
                <a:path w="6379" h="858" extrusionOk="0">
                  <a:moveTo>
                    <a:pt x="2652" y="0"/>
                  </a:moveTo>
                  <a:cubicBezTo>
                    <a:pt x="1843" y="0"/>
                    <a:pt x="1001" y="79"/>
                    <a:pt x="117" y="237"/>
                  </a:cubicBezTo>
                  <a:cubicBezTo>
                    <a:pt x="40" y="256"/>
                    <a:pt x="1" y="314"/>
                    <a:pt x="1" y="372"/>
                  </a:cubicBezTo>
                  <a:cubicBezTo>
                    <a:pt x="17" y="437"/>
                    <a:pt x="60" y="474"/>
                    <a:pt x="118" y="474"/>
                  </a:cubicBezTo>
                  <a:cubicBezTo>
                    <a:pt x="130" y="474"/>
                    <a:pt x="143" y="473"/>
                    <a:pt x="156" y="469"/>
                  </a:cubicBezTo>
                  <a:cubicBezTo>
                    <a:pt x="1015" y="321"/>
                    <a:pt x="1834" y="247"/>
                    <a:pt x="2620" y="247"/>
                  </a:cubicBezTo>
                  <a:cubicBezTo>
                    <a:pt x="3892" y="247"/>
                    <a:pt x="5078" y="442"/>
                    <a:pt x="6205" y="838"/>
                  </a:cubicBezTo>
                  <a:cubicBezTo>
                    <a:pt x="6224" y="838"/>
                    <a:pt x="6243" y="857"/>
                    <a:pt x="6243" y="857"/>
                  </a:cubicBezTo>
                  <a:cubicBezTo>
                    <a:pt x="6301" y="857"/>
                    <a:pt x="6340" y="818"/>
                    <a:pt x="6360" y="760"/>
                  </a:cubicBezTo>
                  <a:cubicBezTo>
                    <a:pt x="6379" y="702"/>
                    <a:pt x="6360" y="644"/>
                    <a:pt x="6282" y="605"/>
                  </a:cubicBezTo>
                  <a:cubicBezTo>
                    <a:pt x="5140" y="200"/>
                    <a:pt x="3939" y="0"/>
                    <a:pt x="26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41"/>
            <p:cNvSpPr/>
            <p:nvPr/>
          </p:nvSpPr>
          <p:spPr>
            <a:xfrm>
              <a:off x="6839445" y="3734913"/>
              <a:ext cx="349875" cy="112774"/>
            </a:xfrm>
            <a:custGeom>
              <a:avLst/>
              <a:gdLst/>
              <a:ahLst/>
              <a:cxnLst/>
              <a:rect l="l" t="t" r="r" b="b"/>
              <a:pathLst>
                <a:path w="15413" h="4968" extrusionOk="0">
                  <a:moveTo>
                    <a:pt x="15269" y="0"/>
                  </a:moveTo>
                  <a:cubicBezTo>
                    <a:pt x="15259" y="0"/>
                    <a:pt x="15248" y="2"/>
                    <a:pt x="15238" y="5"/>
                  </a:cubicBezTo>
                  <a:cubicBezTo>
                    <a:pt x="13629" y="529"/>
                    <a:pt x="12001" y="1207"/>
                    <a:pt x="10411" y="1866"/>
                  </a:cubicBezTo>
                  <a:cubicBezTo>
                    <a:pt x="7038" y="3262"/>
                    <a:pt x="3529" y="4716"/>
                    <a:pt x="156" y="4716"/>
                  </a:cubicBezTo>
                  <a:lnTo>
                    <a:pt x="117" y="4716"/>
                  </a:lnTo>
                  <a:cubicBezTo>
                    <a:pt x="59" y="4716"/>
                    <a:pt x="1" y="4774"/>
                    <a:pt x="1" y="4832"/>
                  </a:cubicBezTo>
                  <a:cubicBezTo>
                    <a:pt x="1" y="4910"/>
                    <a:pt x="39" y="4968"/>
                    <a:pt x="117" y="4968"/>
                  </a:cubicBezTo>
                  <a:lnTo>
                    <a:pt x="156" y="4968"/>
                  </a:lnTo>
                  <a:cubicBezTo>
                    <a:pt x="3587" y="4968"/>
                    <a:pt x="7115" y="3495"/>
                    <a:pt x="10508" y="2099"/>
                  </a:cubicBezTo>
                  <a:cubicBezTo>
                    <a:pt x="12078" y="1440"/>
                    <a:pt x="13707" y="761"/>
                    <a:pt x="15296" y="238"/>
                  </a:cubicBezTo>
                  <a:cubicBezTo>
                    <a:pt x="15374" y="218"/>
                    <a:pt x="15413" y="160"/>
                    <a:pt x="15374" y="83"/>
                  </a:cubicBezTo>
                  <a:cubicBezTo>
                    <a:pt x="15358" y="35"/>
                    <a:pt x="15316" y="0"/>
                    <a:pt x="152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41"/>
            <p:cNvSpPr/>
            <p:nvPr/>
          </p:nvSpPr>
          <p:spPr>
            <a:xfrm>
              <a:off x="7612156" y="2947031"/>
              <a:ext cx="1092710" cy="1091189"/>
            </a:xfrm>
            <a:custGeom>
              <a:avLst/>
              <a:gdLst/>
              <a:ahLst/>
              <a:cxnLst/>
              <a:rect l="l" t="t" r="r" b="b"/>
              <a:pathLst>
                <a:path w="48137" h="48070" extrusionOk="0">
                  <a:moveTo>
                    <a:pt x="11734" y="0"/>
                  </a:moveTo>
                  <a:cubicBezTo>
                    <a:pt x="5467" y="0"/>
                    <a:pt x="1" y="4818"/>
                    <a:pt x="1" y="11140"/>
                  </a:cubicBezTo>
                  <a:lnTo>
                    <a:pt x="1" y="14280"/>
                  </a:lnTo>
                  <a:lnTo>
                    <a:pt x="1" y="48070"/>
                  </a:lnTo>
                  <a:cubicBezTo>
                    <a:pt x="3223" y="43354"/>
                    <a:pt x="8726" y="40614"/>
                    <a:pt x="14496" y="40614"/>
                  </a:cubicBezTo>
                  <a:cubicBezTo>
                    <a:pt x="15842" y="40614"/>
                    <a:pt x="17203" y="40764"/>
                    <a:pt x="18553" y="41072"/>
                  </a:cubicBezTo>
                  <a:lnTo>
                    <a:pt x="48136" y="47818"/>
                  </a:lnTo>
                  <a:lnTo>
                    <a:pt x="36795" y="6448"/>
                  </a:lnTo>
                  <a:lnTo>
                    <a:pt x="15063" y="458"/>
                  </a:lnTo>
                  <a:cubicBezTo>
                    <a:pt x="13946" y="147"/>
                    <a:pt x="12828" y="0"/>
                    <a:pt x="1173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41"/>
            <p:cNvSpPr/>
            <p:nvPr/>
          </p:nvSpPr>
          <p:spPr>
            <a:xfrm>
              <a:off x="7609523" y="2944579"/>
              <a:ext cx="1097976" cy="1096728"/>
            </a:xfrm>
            <a:custGeom>
              <a:avLst/>
              <a:gdLst/>
              <a:ahLst/>
              <a:cxnLst/>
              <a:rect l="l" t="t" r="r" b="b"/>
              <a:pathLst>
                <a:path w="48369" h="48314" extrusionOk="0">
                  <a:moveTo>
                    <a:pt x="11903" y="237"/>
                  </a:moveTo>
                  <a:cubicBezTo>
                    <a:pt x="12989" y="237"/>
                    <a:pt x="14074" y="372"/>
                    <a:pt x="15160" y="683"/>
                  </a:cubicBezTo>
                  <a:lnTo>
                    <a:pt x="36814" y="6653"/>
                  </a:lnTo>
                  <a:lnTo>
                    <a:pt x="48078" y="47771"/>
                  </a:lnTo>
                  <a:lnTo>
                    <a:pt x="18688" y="41063"/>
                  </a:lnTo>
                  <a:cubicBezTo>
                    <a:pt x="17337" y="40754"/>
                    <a:pt x="15973" y="40605"/>
                    <a:pt x="14623" y="40605"/>
                  </a:cubicBezTo>
                  <a:cubicBezTo>
                    <a:pt x="8944" y="40605"/>
                    <a:pt x="3506" y="43252"/>
                    <a:pt x="233" y="47810"/>
                  </a:cubicBezTo>
                  <a:lnTo>
                    <a:pt x="233" y="11248"/>
                  </a:lnTo>
                  <a:cubicBezTo>
                    <a:pt x="233" y="7894"/>
                    <a:pt x="1822" y="4773"/>
                    <a:pt x="4575" y="2679"/>
                  </a:cubicBezTo>
                  <a:cubicBezTo>
                    <a:pt x="6669" y="1070"/>
                    <a:pt x="9267" y="237"/>
                    <a:pt x="11903" y="237"/>
                  </a:cubicBezTo>
                  <a:close/>
                  <a:moveTo>
                    <a:pt x="11892" y="0"/>
                  </a:moveTo>
                  <a:cubicBezTo>
                    <a:pt x="9213" y="0"/>
                    <a:pt x="6570" y="856"/>
                    <a:pt x="4420" y="2485"/>
                  </a:cubicBezTo>
                  <a:cubicBezTo>
                    <a:pt x="1609" y="4637"/>
                    <a:pt x="0" y="7817"/>
                    <a:pt x="0" y="11248"/>
                  </a:cubicBezTo>
                  <a:lnTo>
                    <a:pt x="0" y="48178"/>
                  </a:lnTo>
                  <a:cubicBezTo>
                    <a:pt x="0" y="48236"/>
                    <a:pt x="20" y="48294"/>
                    <a:pt x="78" y="48294"/>
                  </a:cubicBezTo>
                  <a:cubicBezTo>
                    <a:pt x="97" y="48314"/>
                    <a:pt x="97" y="48314"/>
                    <a:pt x="117" y="48314"/>
                  </a:cubicBezTo>
                  <a:cubicBezTo>
                    <a:pt x="155" y="48314"/>
                    <a:pt x="194" y="48294"/>
                    <a:pt x="213" y="48256"/>
                  </a:cubicBezTo>
                  <a:cubicBezTo>
                    <a:pt x="3423" y="43568"/>
                    <a:pt x="8891" y="40846"/>
                    <a:pt x="14620" y="40846"/>
                  </a:cubicBezTo>
                  <a:cubicBezTo>
                    <a:pt x="15951" y="40846"/>
                    <a:pt x="17296" y="40993"/>
                    <a:pt x="18630" y="41296"/>
                  </a:cubicBezTo>
                  <a:lnTo>
                    <a:pt x="48213" y="48042"/>
                  </a:lnTo>
                  <a:cubicBezTo>
                    <a:pt x="48225" y="48048"/>
                    <a:pt x="48238" y="48050"/>
                    <a:pt x="48251" y="48050"/>
                  </a:cubicBezTo>
                  <a:cubicBezTo>
                    <a:pt x="48283" y="48050"/>
                    <a:pt x="48316" y="48037"/>
                    <a:pt x="48330" y="48023"/>
                  </a:cubicBezTo>
                  <a:cubicBezTo>
                    <a:pt x="48368" y="47984"/>
                    <a:pt x="48368" y="47945"/>
                    <a:pt x="48368" y="47907"/>
                  </a:cubicBezTo>
                  <a:lnTo>
                    <a:pt x="37028" y="6518"/>
                  </a:lnTo>
                  <a:cubicBezTo>
                    <a:pt x="37008" y="6479"/>
                    <a:pt x="36989" y="6440"/>
                    <a:pt x="36931" y="6421"/>
                  </a:cubicBezTo>
                  <a:lnTo>
                    <a:pt x="15218" y="450"/>
                  </a:lnTo>
                  <a:cubicBezTo>
                    <a:pt x="14125" y="148"/>
                    <a:pt x="13005" y="0"/>
                    <a:pt x="118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41"/>
            <p:cNvSpPr/>
            <p:nvPr/>
          </p:nvSpPr>
          <p:spPr>
            <a:xfrm>
              <a:off x="7815446" y="3107817"/>
              <a:ext cx="538217" cy="149321"/>
            </a:xfrm>
            <a:custGeom>
              <a:avLst/>
              <a:gdLst/>
              <a:ahLst/>
              <a:cxnLst/>
              <a:rect l="l" t="t" r="r" b="b"/>
              <a:pathLst>
                <a:path w="23710" h="6578" extrusionOk="0">
                  <a:moveTo>
                    <a:pt x="3403" y="1"/>
                  </a:moveTo>
                  <a:cubicBezTo>
                    <a:pt x="2300" y="1"/>
                    <a:pt x="1198" y="149"/>
                    <a:pt x="98" y="490"/>
                  </a:cubicBezTo>
                  <a:cubicBezTo>
                    <a:pt x="40" y="509"/>
                    <a:pt x="1" y="587"/>
                    <a:pt x="20" y="645"/>
                  </a:cubicBezTo>
                  <a:cubicBezTo>
                    <a:pt x="35" y="704"/>
                    <a:pt x="72" y="729"/>
                    <a:pt x="124" y="729"/>
                  </a:cubicBezTo>
                  <a:cubicBezTo>
                    <a:pt x="140" y="729"/>
                    <a:pt x="157" y="727"/>
                    <a:pt x="175" y="722"/>
                  </a:cubicBezTo>
                  <a:cubicBezTo>
                    <a:pt x="1244" y="389"/>
                    <a:pt x="2318" y="244"/>
                    <a:pt x="3396" y="244"/>
                  </a:cubicBezTo>
                  <a:cubicBezTo>
                    <a:pt x="7009" y="244"/>
                    <a:pt x="10652" y="1873"/>
                    <a:pt x="14191" y="3456"/>
                  </a:cubicBezTo>
                  <a:cubicBezTo>
                    <a:pt x="15859" y="4193"/>
                    <a:pt x="17584" y="4949"/>
                    <a:pt x="19271" y="5550"/>
                  </a:cubicBezTo>
                  <a:cubicBezTo>
                    <a:pt x="20860" y="6092"/>
                    <a:pt x="22256" y="6441"/>
                    <a:pt x="23574" y="6577"/>
                  </a:cubicBezTo>
                  <a:cubicBezTo>
                    <a:pt x="23652" y="6577"/>
                    <a:pt x="23691" y="6538"/>
                    <a:pt x="23710" y="6480"/>
                  </a:cubicBezTo>
                  <a:cubicBezTo>
                    <a:pt x="23710" y="6403"/>
                    <a:pt x="23652" y="6344"/>
                    <a:pt x="23594" y="6344"/>
                  </a:cubicBezTo>
                  <a:cubicBezTo>
                    <a:pt x="22314" y="6189"/>
                    <a:pt x="20918" y="5860"/>
                    <a:pt x="19348" y="5317"/>
                  </a:cubicBezTo>
                  <a:cubicBezTo>
                    <a:pt x="17662" y="4735"/>
                    <a:pt x="15956" y="3960"/>
                    <a:pt x="14288" y="3223"/>
                  </a:cubicBezTo>
                  <a:cubicBezTo>
                    <a:pt x="10728" y="1629"/>
                    <a:pt x="7064" y="1"/>
                    <a:pt x="34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41"/>
            <p:cNvSpPr/>
            <p:nvPr/>
          </p:nvSpPr>
          <p:spPr>
            <a:xfrm>
              <a:off x="7815446" y="3195622"/>
              <a:ext cx="147459" cy="16616"/>
            </a:xfrm>
            <a:custGeom>
              <a:avLst/>
              <a:gdLst/>
              <a:ahLst/>
              <a:cxnLst/>
              <a:rect l="l" t="t" r="r" b="b"/>
              <a:pathLst>
                <a:path w="6496" h="732" extrusionOk="0">
                  <a:moveTo>
                    <a:pt x="3433" y="0"/>
                  </a:moveTo>
                  <a:cubicBezTo>
                    <a:pt x="2264" y="0"/>
                    <a:pt x="1160" y="166"/>
                    <a:pt x="98" y="499"/>
                  </a:cubicBezTo>
                  <a:cubicBezTo>
                    <a:pt x="40" y="518"/>
                    <a:pt x="1" y="577"/>
                    <a:pt x="20" y="654"/>
                  </a:cubicBezTo>
                  <a:cubicBezTo>
                    <a:pt x="40" y="693"/>
                    <a:pt x="78" y="732"/>
                    <a:pt x="137" y="732"/>
                  </a:cubicBezTo>
                  <a:lnTo>
                    <a:pt x="175" y="732"/>
                  </a:lnTo>
                  <a:cubicBezTo>
                    <a:pt x="1210" y="401"/>
                    <a:pt x="2285" y="241"/>
                    <a:pt x="3421" y="241"/>
                  </a:cubicBezTo>
                  <a:cubicBezTo>
                    <a:pt x="4350" y="241"/>
                    <a:pt x="5320" y="348"/>
                    <a:pt x="6340" y="557"/>
                  </a:cubicBezTo>
                  <a:cubicBezTo>
                    <a:pt x="6353" y="561"/>
                    <a:pt x="6366" y="562"/>
                    <a:pt x="6378" y="562"/>
                  </a:cubicBezTo>
                  <a:cubicBezTo>
                    <a:pt x="6436" y="562"/>
                    <a:pt x="6479" y="524"/>
                    <a:pt x="6495" y="460"/>
                  </a:cubicBezTo>
                  <a:cubicBezTo>
                    <a:pt x="6495" y="402"/>
                    <a:pt x="6456" y="344"/>
                    <a:pt x="6398" y="325"/>
                  </a:cubicBezTo>
                  <a:cubicBezTo>
                    <a:pt x="5360" y="108"/>
                    <a:pt x="4375" y="0"/>
                    <a:pt x="34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41"/>
            <p:cNvSpPr/>
            <p:nvPr/>
          </p:nvSpPr>
          <p:spPr>
            <a:xfrm>
              <a:off x="8025796" y="3222862"/>
              <a:ext cx="352940" cy="124033"/>
            </a:xfrm>
            <a:custGeom>
              <a:avLst/>
              <a:gdLst/>
              <a:ahLst/>
              <a:cxnLst/>
              <a:rect l="l" t="t" r="r" b="b"/>
              <a:pathLst>
                <a:path w="15548" h="5464" extrusionOk="0">
                  <a:moveTo>
                    <a:pt x="127" y="1"/>
                  </a:moveTo>
                  <a:cubicBezTo>
                    <a:pt x="86" y="1"/>
                    <a:pt x="48" y="33"/>
                    <a:pt x="20" y="74"/>
                  </a:cubicBezTo>
                  <a:cubicBezTo>
                    <a:pt x="0" y="152"/>
                    <a:pt x="39" y="210"/>
                    <a:pt x="97" y="230"/>
                  </a:cubicBezTo>
                  <a:cubicBezTo>
                    <a:pt x="1706" y="811"/>
                    <a:pt x="3354" y="1548"/>
                    <a:pt x="4924" y="2246"/>
                  </a:cubicBezTo>
                  <a:cubicBezTo>
                    <a:pt x="8356" y="3777"/>
                    <a:pt x="11923" y="5347"/>
                    <a:pt x="15432" y="5464"/>
                  </a:cubicBezTo>
                  <a:cubicBezTo>
                    <a:pt x="15490" y="5464"/>
                    <a:pt x="15548" y="5406"/>
                    <a:pt x="15548" y="5347"/>
                  </a:cubicBezTo>
                  <a:cubicBezTo>
                    <a:pt x="15548" y="5270"/>
                    <a:pt x="15509" y="5212"/>
                    <a:pt x="15432" y="5212"/>
                  </a:cubicBezTo>
                  <a:cubicBezTo>
                    <a:pt x="11981" y="5115"/>
                    <a:pt x="8433" y="3545"/>
                    <a:pt x="5021" y="2013"/>
                  </a:cubicBezTo>
                  <a:cubicBezTo>
                    <a:pt x="3432" y="1315"/>
                    <a:pt x="1803" y="578"/>
                    <a:pt x="175" y="16"/>
                  </a:cubicBezTo>
                  <a:cubicBezTo>
                    <a:pt x="159" y="5"/>
                    <a:pt x="142" y="1"/>
                    <a:pt x="1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41"/>
            <p:cNvSpPr/>
            <p:nvPr/>
          </p:nvSpPr>
          <p:spPr>
            <a:xfrm>
              <a:off x="7821620" y="3388211"/>
              <a:ext cx="609949" cy="141761"/>
            </a:xfrm>
            <a:custGeom>
              <a:avLst/>
              <a:gdLst/>
              <a:ahLst/>
              <a:cxnLst/>
              <a:rect l="l" t="t" r="r" b="b"/>
              <a:pathLst>
                <a:path w="26870" h="6245" extrusionOk="0">
                  <a:moveTo>
                    <a:pt x="3362" y="1"/>
                  </a:moveTo>
                  <a:cubicBezTo>
                    <a:pt x="2272" y="1"/>
                    <a:pt x="1183" y="141"/>
                    <a:pt x="97" y="467"/>
                  </a:cubicBezTo>
                  <a:cubicBezTo>
                    <a:pt x="39" y="487"/>
                    <a:pt x="0" y="564"/>
                    <a:pt x="20" y="622"/>
                  </a:cubicBezTo>
                  <a:cubicBezTo>
                    <a:pt x="36" y="670"/>
                    <a:pt x="78" y="705"/>
                    <a:pt x="135" y="705"/>
                  </a:cubicBezTo>
                  <a:cubicBezTo>
                    <a:pt x="148" y="705"/>
                    <a:pt x="161" y="703"/>
                    <a:pt x="175" y="700"/>
                  </a:cubicBezTo>
                  <a:cubicBezTo>
                    <a:pt x="1234" y="380"/>
                    <a:pt x="2300" y="241"/>
                    <a:pt x="3369" y="241"/>
                  </a:cubicBezTo>
                  <a:cubicBezTo>
                    <a:pt x="6895" y="241"/>
                    <a:pt x="10453" y="1752"/>
                    <a:pt x="13919" y="3239"/>
                  </a:cubicBezTo>
                  <a:cubicBezTo>
                    <a:pt x="17409" y="4713"/>
                    <a:pt x="20995" y="6244"/>
                    <a:pt x="24582" y="6244"/>
                  </a:cubicBezTo>
                  <a:cubicBezTo>
                    <a:pt x="25299" y="6244"/>
                    <a:pt x="26036" y="6186"/>
                    <a:pt x="26772" y="6031"/>
                  </a:cubicBezTo>
                  <a:cubicBezTo>
                    <a:pt x="26831" y="6031"/>
                    <a:pt x="26869" y="5953"/>
                    <a:pt x="26869" y="5895"/>
                  </a:cubicBezTo>
                  <a:cubicBezTo>
                    <a:pt x="26853" y="5845"/>
                    <a:pt x="26792" y="5795"/>
                    <a:pt x="26738" y="5795"/>
                  </a:cubicBezTo>
                  <a:cubicBezTo>
                    <a:pt x="26730" y="5795"/>
                    <a:pt x="26722" y="5796"/>
                    <a:pt x="26714" y="5798"/>
                  </a:cubicBezTo>
                  <a:cubicBezTo>
                    <a:pt x="26008" y="5935"/>
                    <a:pt x="25299" y="5997"/>
                    <a:pt x="24588" y="5997"/>
                  </a:cubicBezTo>
                  <a:cubicBezTo>
                    <a:pt x="21061" y="5997"/>
                    <a:pt x="17485" y="4475"/>
                    <a:pt x="14016" y="3007"/>
                  </a:cubicBezTo>
                  <a:cubicBezTo>
                    <a:pt x="10524" y="1521"/>
                    <a:pt x="6941" y="1"/>
                    <a:pt x="33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41"/>
            <p:cNvSpPr/>
            <p:nvPr/>
          </p:nvSpPr>
          <p:spPr>
            <a:xfrm>
              <a:off x="7840528" y="3286605"/>
              <a:ext cx="178694" cy="28171"/>
            </a:xfrm>
            <a:custGeom>
              <a:avLst/>
              <a:gdLst/>
              <a:ahLst/>
              <a:cxnLst/>
              <a:rect l="l" t="t" r="r" b="b"/>
              <a:pathLst>
                <a:path w="7872" h="1241" extrusionOk="0">
                  <a:moveTo>
                    <a:pt x="2316" y="1"/>
                  </a:moveTo>
                  <a:cubicBezTo>
                    <a:pt x="1552" y="1"/>
                    <a:pt x="816" y="72"/>
                    <a:pt x="98" y="213"/>
                  </a:cubicBezTo>
                  <a:cubicBezTo>
                    <a:pt x="40" y="213"/>
                    <a:pt x="1" y="291"/>
                    <a:pt x="1" y="349"/>
                  </a:cubicBezTo>
                  <a:cubicBezTo>
                    <a:pt x="18" y="399"/>
                    <a:pt x="64" y="450"/>
                    <a:pt x="126" y="450"/>
                  </a:cubicBezTo>
                  <a:cubicBezTo>
                    <a:pt x="136" y="450"/>
                    <a:pt x="146" y="448"/>
                    <a:pt x="156" y="446"/>
                  </a:cubicBezTo>
                  <a:cubicBezTo>
                    <a:pt x="856" y="305"/>
                    <a:pt x="1575" y="233"/>
                    <a:pt x="2324" y="233"/>
                  </a:cubicBezTo>
                  <a:cubicBezTo>
                    <a:pt x="3941" y="233"/>
                    <a:pt x="5697" y="565"/>
                    <a:pt x="7697" y="1241"/>
                  </a:cubicBezTo>
                  <a:lnTo>
                    <a:pt x="7736" y="1241"/>
                  </a:lnTo>
                  <a:cubicBezTo>
                    <a:pt x="7794" y="1241"/>
                    <a:pt x="7833" y="1221"/>
                    <a:pt x="7852" y="1163"/>
                  </a:cubicBezTo>
                  <a:cubicBezTo>
                    <a:pt x="7872" y="1105"/>
                    <a:pt x="7852" y="1027"/>
                    <a:pt x="7775" y="1008"/>
                  </a:cubicBezTo>
                  <a:cubicBezTo>
                    <a:pt x="5748" y="332"/>
                    <a:pt x="3965" y="1"/>
                    <a:pt x="23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41"/>
            <p:cNvSpPr/>
            <p:nvPr/>
          </p:nvSpPr>
          <p:spPr>
            <a:xfrm>
              <a:off x="8077708" y="3334207"/>
              <a:ext cx="327448" cy="103784"/>
            </a:xfrm>
            <a:custGeom>
              <a:avLst/>
              <a:gdLst/>
              <a:ahLst/>
              <a:cxnLst/>
              <a:rect l="l" t="t" r="r" b="b"/>
              <a:pathLst>
                <a:path w="14425" h="4572" extrusionOk="0">
                  <a:moveTo>
                    <a:pt x="134" y="0"/>
                  </a:moveTo>
                  <a:cubicBezTo>
                    <a:pt x="86" y="0"/>
                    <a:pt x="48" y="32"/>
                    <a:pt x="20" y="74"/>
                  </a:cubicBezTo>
                  <a:cubicBezTo>
                    <a:pt x="1" y="132"/>
                    <a:pt x="40" y="210"/>
                    <a:pt x="98" y="229"/>
                  </a:cubicBezTo>
                  <a:cubicBezTo>
                    <a:pt x="951" y="578"/>
                    <a:pt x="1804" y="966"/>
                    <a:pt x="2637" y="1354"/>
                  </a:cubicBezTo>
                  <a:cubicBezTo>
                    <a:pt x="6204" y="2924"/>
                    <a:pt x="9888" y="4572"/>
                    <a:pt x="13532" y="4572"/>
                  </a:cubicBezTo>
                  <a:cubicBezTo>
                    <a:pt x="13784" y="4572"/>
                    <a:pt x="14056" y="4552"/>
                    <a:pt x="14308" y="4533"/>
                  </a:cubicBezTo>
                  <a:cubicBezTo>
                    <a:pt x="14366" y="4533"/>
                    <a:pt x="14424" y="4475"/>
                    <a:pt x="14424" y="4417"/>
                  </a:cubicBezTo>
                  <a:cubicBezTo>
                    <a:pt x="14424" y="4339"/>
                    <a:pt x="14347" y="4300"/>
                    <a:pt x="14288" y="4300"/>
                  </a:cubicBezTo>
                  <a:cubicBezTo>
                    <a:pt x="14038" y="4317"/>
                    <a:pt x="13787" y="4325"/>
                    <a:pt x="13536" y="4325"/>
                  </a:cubicBezTo>
                  <a:cubicBezTo>
                    <a:pt x="9939" y="4325"/>
                    <a:pt x="6286" y="2697"/>
                    <a:pt x="2734" y="1121"/>
                  </a:cubicBezTo>
                  <a:cubicBezTo>
                    <a:pt x="1901" y="753"/>
                    <a:pt x="1048" y="365"/>
                    <a:pt x="195" y="16"/>
                  </a:cubicBezTo>
                  <a:cubicBezTo>
                    <a:pt x="173" y="5"/>
                    <a:pt x="153" y="0"/>
                    <a:pt x="1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41"/>
            <p:cNvSpPr/>
            <p:nvPr/>
          </p:nvSpPr>
          <p:spPr>
            <a:xfrm>
              <a:off x="7901270" y="3483734"/>
              <a:ext cx="269335" cy="90686"/>
            </a:xfrm>
            <a:custGeom>
              <a:avLst/>
              <a:gdLst/>
              <a:ahLst/>
              <a:cxnLst/>
              <a:rect l="l" t="t" r="r" b="b"/>
              <a:pathLst>
                <a:path w="11865" h="3995" extrusionOk="0">
                  <a:moveTo>
                    <a:pt x="116" y="1"/>
                  </a:moveTo>
                  <a:cubicBezTo>
                    <a:pt x="39" y="1"/>
                    <a:pt x="0" y="40"/>
                    <a:pt x="0" y="117"/>
                  </a:cubicBezTo>
                  <a:cubicBezTo>
                    <a:pt x="0" y="175"/>
                    <a:pt x="39" y="233"/>
                    <a:pt x="116" y="233"/>
                  </a:cubicBezTo>
                  <a:cubicBezTo>
                    <a:pt x="3528" y="369"/>
                    <a:pt x="7037" y="1920"/>
                    <a:pt x="10410" y="3432"/>
                  </a:cubicBezTo>
                  <a:cubicBezTo>
                    <a:pt x="10837" y="3626"/>
                    <a:pt x="11244" y="3800"/>
                    <a:pt x="11671" y="3994"/>
                  </a:cubicBezTo>
                  <a:lnTo>
                    <a:pt x="11729" y="3994"/>
                  </a:lnTo>
                  <a:cubicBezTo>
                    <a:pt x="11767" y="3994"/>
                    <a:pt x="11806" y="3975"/>
                    <a:pt x="11826" y="3917"/>
                  </a:cubicBezTo>
                  <a:cubicBezTo>
                    <a:pt x="11864" y="3859"/>
                    <a:pt x="11826" y="3800"/>
                    <a:pt x="11767" y="3762"/>
                  </a:cubicBezTo>
                  <a:cubicBezTo>
                    <a:pt x="11341" y="3587"/>
                    <a:pt x="10934" y="3393"/>
                    <a:pt x="10507" y="3219"/>
                  </a:cubicBezTo>
                  <a:cubicBezTo>
                    <a:pt x="7115" y="1687"/>
                    <a:pt x="3587" y="136"/>
                    <a:pt x="1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41"/>
            <p:cNvSpPr/>
            <p:nvPr/>
          </p:nvSpPr>
          <p:spPr>
            <a:xfrm>
              <a:off x="8264291" y="3608563"/>
              <a:ext cx="198057" cy="26582"/>
            </a:xfrm>
            <a:custGeom>
              <a:avLst/>
              <a:gdLst/>
              <a:ahLst/>
              <a:cxnLst/>
              <a:rect l="l" t="t" r="r" b="b"/>
              <a:pathLst>
                <a:path w="8725" h="1171" extrusionOk="0">
                  <a:moveTo>
                    <a:pt x="134" y="0"/>
                  </a:moveTo>
                  <a:cubicBezTo>
                    <a:pt x="91" y="0"/>
                    <a:pt x="50" y="26"/>
                    <a:pt x="20" y="85"/>
                  </a:cubicBezTo>
                  <a:cubicBezTo>
                    <a:pt x="1" y="143"/>
                    <a:pt x="39" y="221"/>
                    <a:pt x="98" y="240"/>
                  </a:cubicBezTo>
                  <a:cubicBezTo>
                    <a:pt x="2036" y="860"/>
                    <a:pt x="3761" y="1171"/>
                    <a:pt x="5351" y="1171"/>
                  </a:cubicBezTo>
                  <a:cubicBezTo>
                    <a:pt x="6495" y="1171"/>
                    <a:pt x="7581" y="1015"/>
                    <a:pt x="8627" y="686"/>
                  </a:cubicBezTo>
                  <a:cubicBezTo>
                    <a:pt x="8686" y="666"/>
                    <a:pt x="8724" y="608"/>
                    <a:pt x="8705" y="531"/>
                  </a:cubicBezTo>
                  <a:cubicBezTo>
                    <a:pt x="8689" y="483"/>
                    <a:pt x="8634" y="448"/>
                    <a:pt x="8582" y="448"/>
                  </a:cubicBezTo>
                  <a:cubicBezTo>
                    <a:pt x="8571" y="448"/>
                    <a:pt x="8560" y="450"/>
                    <a:pt x="8550" y="453"/>
                  </a:cubicBezTo>
                  <a:cubicBezTo>
                    <a:pt x="7524" y="771"/>
                    <a:pt x="6460" y="931"/>
                    <a:pt x="5328" y="931"/>
                  </a:cubicBezTo>
                  <a:cubicBezTo>
                    <a:pt x="3766" y="931"/>
                    <a:pt x="2075" y="626"/>
                    <a:pt x="175" y="7"/>
                  </a:cubicBezTo>
                  <a:cubicBezTo>
                    <a:pt x="161" y="3"/>
                    <a:pt x="148" y="0"/>
                    <a:pt x="1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41"/>
            <p:cNvSpPr/>
            <p:nvPr/>
          </p:nvSpPr>
          <p:spPr>
            <a:xfrm>
              <a:off x="7815446" y="3594534"/>
              <a:ext cx="657483" cy="146233"/>
            </a:xfrm>
            <a:custGeom>
              <a:avLst/>
              <a:gdLst/>
              <a:ahLst/>
              <a:cxnLst/>
              <a:rect l="l" t="t" r="r" b="b"/>
              <a:pathLst>
                <a:path w="28964" h="6442" extrusionOk="0">
                  <a:moveTo>
                    <a:pt x="3403" y="1"/>
                  </a:moveTo>
                  <a:cubicBezTo>
                    <a:pt x="2300" y="1"/>
                    <a:pt x="1198" y="149"/>
                    <a:pt x="98" y="490"/>
                  </a:cubicBezTo>
                  <a:cubicBezTo>
                    <a:pt x="40" y="509"/>
                    <a:pt x="1" y="587"/>
                    <a:pt x="20" y="645"/>
                  </a:cubicBezTo>
                  <a:cubicBezTo>
                    <a:pt x="36" y="693"/>
                    <a:pt x="78" y="727"/>
                    <a:pt x="136" y="727"/>
                  </a:cubicBezTo>
                  <a:cubicBezTo>
                    <a:pt x="148" y="727"/>
                    <a:pt x="162" y="726"/>
                    <a:pt x="175" y="722"/>
                  </a:cubicBezTo>
                  <a:cubicBezTo>
                    <a:pt x="1245" y="388"/>
                    <a:pt x="2320" y="243"/>
                    <a:pt x="3398" y="243"/>
                  </a:cubicBezTo>
                  <a:cubicBezTo>
                    <a:pt x="7011" y="243"/>
                    <a:pt x="10653" y="1869"/>
                    <a:pt x="14191" y="3436"/>
                  </a:cubicBezTo>
                  <a:cubicBezTo>
                    <a:pt x="15859" y="4192"/>
                    <a:pt x="17584" y="4948"/>
                    <a:pt x="19271" y="5549"/>
                  </a:cubicBezTo>
                  <a:lnTo>
                    <a:pt x="19309" y="5549"/>
                  </a:lnTo>
                  <a:cubicBezTo>
                    <a:pt x="21015" y="6150"/>
                    <a:pt x="22818" y="6441"/>
                    <a:pt x="24660" y="6441"/>
                  </a:cubicBezTo>
                  <a:cubicBezTo>
                    <a:pt x="25106" y="6441"/>
                    <a:pt x="25571" y="6422"/>
                    <a:pt x="26036" y="6383"/>
                  </a:cubicBezTo>
                  <a:lnTo>
                    <a:pt x="28847" y="6170"/>
                  </a:lnTo>
                  <a:cubicBezTo>
                    <a:pt x="28905" y="6170"/>
                    <a:pt x="28964" y="6112"/>
                    <a:pt x="28964" y="6034"/>
                  </a:cubicBezTo>
                  <a:cubicBezTo>
                    <a:pt x="28944" y="5976"/>
                    <a:pt x="28886" y="5918"/>
                    <a:pt x="28828" y="5918"/>
                  </a:cubicBezTo>
                  <a:lnTo>
                    <a:pt x="26017" y="6150"/>
                  </a:lnTo>
                  <a:cubicBezTo>
                    <a:pt x="25567" y="6184"/>
                    <a:pt x="25122" y="6201"/>
                    <a:pt x="24680" y="6201"/>
                  </a:cubicBezTo>
                  <a:cubicBezTo>
                    <a:pt x="22853" y="6201"/>
                    <a:pt x="21088" y="5910"/>
                    <a:pt x="19387" y="5317"/>
                  </a:cubicBezTo>
                  <a:lnTo>
                    <a:pt x="19348" y="5317"/>
                  </a:lnTo>
                  <a:cubicBezTo>
                    <a:pt x="17662" y="4716"/>
                    <a:pt x="15956" y="3960"/>
                    <a:pt x="14288" y="3223"/>
                  </a:cubicBezTo>
                  <a:cubicBezTo>
                    <a:pt x="10728" y="1629"/>
                    <a:pt x="7064" y="1"/>
                    <a:pt x="34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41"/>
            <p:cNvSpPr/>
            <p:nvPr/>
          </p:nvSpPr>
          <p:spPr>
            <a:xfrm>
              <a:off x="7828657" y="3712053"/>
              <a:ext cx="145235" cy="19477"/>
            </a:xfrm>
            <a:custGeom>
              <a:avLst/>
              <a:gdLst/>
              <a:ahLst/>
              <a:cxnLst/>
              <a:rect l="l" t="t" r="r" b="b"/>
              <a:pathLst>
                <a:path w="6398" h="858" extrusionOk="0">
                  <a:moveTo>
                    <a:pt x="3740" y="0"/>
                  </a:moveTo>
                  <a:cubicBezTo>
                    <a:pt x="2448" y="0"/>
                    <a:pt x="1240" y="200"/>
                    <a:pt x="97" y="605"/>
                  </a:cubicBezTo>
                  <a:cubicBezTo>
                    <a:pt x="39" y="644"/>
                    <a:pt x="0" y="702"/>
                    <a:pt x="20" y="760"/>
                  </a:cubicBezTo>
                  <a:cubicBezTo>
                    <a:pt x="39" y="818"/>
                    <a:pt x="97" y="857"/>
                    <a:pt x="136" y="857"/>
                  </a:cubicBezTo>
                  <a:cubicBezTo>
                    <a:pt x="156" y="857"/>
                    <a:pt x="156" y="838"/>
                    <a:pt x="175" y="838"/>
                  </a:cubicBezTo>
                  <a:cubicBezTo>
                    <a:pt x="1313" y="442"/>
                    <a:pt x="2504" y="247"/>
                    <a:pt x="3778" y="247"/>
                  </a:cubicBezTo>
                  <a:cubicBezTo>
                    <a:pt x="4565" y="247"/>
                    <a:pt x="5384" y="321"/>
                    <a:pt x="6243" y="469"/>
                  </a:cubicBezTo>
                  <a:cubicBezTo>
                    <a:pt x="6253" y="473"/>
                    <a:pt x="6263" y="474"/>
                    <a:pt x="6272" y="474"/>
                  </a:cubicBezTo>
                  <a:cubicBezTo>
                    <a:pt x="6320" y="474"/>
                    <a:pt x="6362" y="437"/>
                    <a:pt x="6378" y="372"/>
                  </a:cubicBezTo>
                  <a:cubicBezTo>
                    <a:pt x="6398" y="314"/>
                    <a:pt x="6340" y="256"/>
                    <a:pt x="6282" y="237"/>
                  </a:cubicBezTo>
                  <a:cubicBezTo>
                    <a:pt x="5398" y="79"/>
                    <a:pt x="4553" y="0"/>
                    <a:pt x="37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41"/>
            <p:cNvSpPr/>
            <p:nvPr/>
          </p:nvSpPr>
          <p:spPr>
            <a:xfrm>
              <a:off x="8035919" y="3734913"/>
              <a:ext cx="349875" cy="112774"/>
            </a:xfrm>
            <a:custGeom>
              <a:avLst/>
              <a:gdLst/>
              <a:ahLst/>
              <a:cxnLst/>
              <a:rect l="l" t="t" r="r" b="b"/>
              <a:pathLst>
                <a:path w="15413" h="4968" extrusionOk="0">
                  <a:moveTo>
                    <a:pt x="142" y="0"/>
                  </a:moveTo>
                  <a:cubicBezTo>
                    <a:pt x="91" y="0"/>
                    <a:pt x="36" y="35"/>
                    <a:pt x="20" y="83"/>
                  </a:cubicBezTo>
                  <a:cubicBezTo>
                    <a:pt x="0" y="160"/>
                    <a:pt x="39" y="218"/>
                    <a:pt x="97" y="238"/>
                  </a:cubicBezTo>
                  <a:cubicBezTo>
                    <a:pt x="1687" y="761"/>
                    <a:pt x="3315" y="1440"/>
                    <a:pt x="4886" y="2099"/>
                  </a:cubicBezTo>
                  <a:cubicBezTo>
                    <a:pt x="8297" y="3495"/>
                    <a:pt x="11826" y="4968"/>
                    <a:pt x="15257" y="4968"/>
                  </a:cubicBezTo>
                  <a:cubicBezTo>
                    <a:pt x="15335" y="4968"/>
                    <a:pt x="15412" y="4910"/>
                    <a:pt x="15412" y="4832"/>
                  </a:cubicBezTo>
                  <a:cubicBezTo>
                    <a:pt x="15412" y="4774"/>
                    <a:pt x="15354" y="4716"/>
                    <a:pt x="15276" y="4716"/>
                  </a:cubicBezTo>
                  <a:lnTo>
                    <a:pt x="15257" y="4716"/>
                  </a:lnTo>
                  <a:cubicBezTo>
                    <a:pt x="11865" y="4716"/>
                    <a:pt x="8375" y="3262"/>
                    <a:pt x="4982" y="1866"/>
                  </a:cubicBezTo>
                  <a:cubicBezTo>
                    <a:pt x="3412" y="1207"/>
                    <a:pt x="1784" y="529"/>
                    <a:pt x="175" y="5"/>
                  </a:cubicBezTo>
                  <a:cubicBezTo>
                    <a:pt x="164" y="2"/>
                    <a:pt x="154" y="0"/>
                    <a:pt x="1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41"/>
            <p:cNvSpPr/>
            <p:nvPr/>
          </p:nvSpPr>
          <p:spPr>
            <a:xfrm>
              <a:off x="7457714" y="4038211"/>
              <a:ext cx="309810" cy="140854"/>
            </a:xfrm>
            <a:custGeom>
              <a:avLst/>
              <a:gdLst/>
              <a:ahLst/>
              <a:cxnLst/>
              <a:rect l="l" t="t" r="r" b="b"/>
              <a:pathLst>
                <a:path w="13648" h="6205" extrusionOk="0">
                  <a:moveTo>
                    <a:pt x="6204" y="1"/>
                  </a:moveTo>
                  <a:cubicBezTo>
                    <a:pt x="2772" y="1"/>
                    <a:pt x="0" y="2793"/>
                    <a:pt x="0" y="6204"/>
                  </a:cubicBezTo>
                  <a:lnTo>
                    <a:pt x="13648" y="6204"/>
                  </a:lnTo>
                  <a:cubicBezTo>
                    <a:pt x="13648" y="2793"/>
                    <a:pt x="10876" y="1"/>
                    <a:pt x="74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41"/>
            <p:cNvSpPr/>
            <p:nvPr/>
          </p:nvSpPr>
          <p:spPr>
            <a:xfrm>
              <a:off x="7455512" y="4036463"/>
              <a:ext cx="314213" cy="144803"/>
            </a:xfrm>
            <a:custGeom>
              <a:avLst/>
              <a:gdLst/>
              <a:ahLst/>
              <a:cxnLst/>
              <a:rect l="l" t="t" r="r" b="b"/>
              <a:pathLst>
                <a:path w="13842" h="6379" extrusionOk="0">
                  <a:moveTo>
                    <a:pt x="7541" y="175"/>
                  </a:moveTo>
                  <a:cubicBezTo>
                    <a:pt x="10876" y="175"/>
                    <a:pt x="13609" y="2870"/>
                    <a:pt x="13648" y="6204"/>
                  </a:cubicBezTo>
                  <a:lnTo>
                    <a:pt x="175" y="6204"/>
                  </a:lnTo>
                  <a:cubicBezTo>
                    <a:pt x="233" y="2870"/>
                    <a:pt x="2947" y="175"/>
                    <a:pt x="6301" y="175"/>
                  </a:cubicBezTo>
                  <a:close/>
                  <a:moveTo>
                    <a:pt x="6301" y="0"/>
                  </a:moveTo>
                  <a:cubicBezTo>
                    <a:pt x="2811" y="0"/>
                    <a:pt x="0" y="2811"/>
                    <a:pt x="0" y="6281"/>
                  </a:cubicBezTo>
                  <a:cubicBezTo>
                    <a:pt x="0" y="6340"/>
                    <a:pt x="39" y="6378"/>
                    <a:pt x="97" y="6378"/>
                  </a:cubicBezTo>
                  <a:lnTo>
                    <a:pt x="13745" y="6378"/>
                  </a:lnTo>
                  <a:cubicBezTo>
                    <a:pt x="13784" y="6378"/>
                    <a:pt x="13842" y="6340"/>
                    <a:pt x="13842" y="6281"/>
                  </a:cubicBezTo>
                  <a:cubicBezTo>
                    <a:pt x="13842" y="2811"/>
                    <a:pt x="11011" y="0"/>
                    <a:pt x="75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41"/>
            <p:cNvSpPr/>
            <p:nvPr/>
          </p:nvSpPr>
          <p:spPr>
            <a:xfrm>
              <a:off x="7494236" y="4071671"/>
              <a:ext cx="236761" cy="107394"/>
            </a:xfrm>
            <a:custGeom>
              <a:avLst/>
              <a:gdLst/>
              <a:ahLst/>
              <a:cxnLst/>
              <a:rect l="l" t="t" r="r" b="b"/>
              <a:pathLst>
                <a:path w="10430" h="4731" extrusionOk="0">
                  <a:moveTo>
                    <a:pt x="4730" y="0"/>
                  </a:moveTo>
                  <a:cubicBezTo>
                    <a:pt x="2113" y="0"/>
                    <a:pt x="0" y="2113"/>
                    <a:pt x="0" y="4730"/>
                  </a:cubicBezTo>
                  <a:lnTo>
                    <a:pt x="10430" y="4730"/>
                  </a:lnTo>
                  <a:cubicBezTo>
                    <a:pt x="10430" y="2113"/>
                    <a:pt x="8297" y="0"/>
                    <a:pt x="56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41"/>
            <p:cNvSpPr/>
            <p:nvPr/>
          </p:nvSpPr>
          <p:spPr>
            <a:xfrm>
              <a:off x="7492034" y="4069469"/>
              <a:ext cx="240734" cy="111797"/>
            </a:xfrm>
            <a:custGeom>
              <a:avLst/>
              <a:gdLst/>
              <a:ahLst/>
              <a:cxnLst/>
              <a:rect l="l" t="t" r="r" b="b"/>
              <a:pathLst>
                <a:path w="10605" h="4925" extrusionOk="0">
                  <a:moveTo>
                    <a:pt x="4827" y="0"/>
                  </a:moveTo>
                  <a:cubicBezTo>
                    <a:pt x="2171" y="0"/>
                    <a:pt x="0" y="2172"/>
                    <a:pt x="0" y="4827"/>
                  </a:cubicBezTo>
                  <a:cubicBezTo>
                    <a:pt x="0" y="4886"/>
                    <a:pt x="39" y="4924"/>
                    <a:pt x="97" y="4924"/>
                  </a:cubicBezTo>
                  <a:cubicBezTo>
                    <a:pt x="136" y="4924"/>
                    <a:pt x="175" y="4886"/>
                    <a:pt x="175" y="4827"/>
                  </a:cubicBezTo>
                  <a:cubicBezTo>
                    <a:pt x="175" y="2269"/>
                    <a:pt x="2268" y="194"/>
                    <a:pt x="4827" y="194"/>
                  </a:cubicBezTo>
                  <a:lnTo>
                    <a:pt x="5777" y="194"/>
                  </a:lnTo>
                  <a:cubicBezTo>
                    <a:pt x="8356" y="194"/>
                    <a:pt x="10430" y="2269"/>
                    <a:pt x="10430" y="4827"/>
                  </a:cubicBezTo>
                  <a:cubicBezTo>
                    <a:pt x="10430" y="4886"/>
                    <a:pt x="10469" y="4924"/>
                    <a:pt x="10527" y="4924"/>
                  </a:cubicBezTo>
                  <a:cubicBezTo>
                    <a:pt x="10566" y="4924"/>
                    <a:pt x="10604" y="4886"/>
                    <a:pt x="10604" y="4827"/>
                  </a:cubicBezTo>
                  <a:cubicBezTo>
                    <a:pt x="10604" y="2172"/>
                    <a:pt x="8452" y="0"/>
                    <a:pt x="5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01" name="Google Shape;601;p41"/>
          <p:cNvGrpSpPr/>
          <p:nvPr/>
        </p:nvGrpSpPr>
        <p:grpSpPr>
          <a:xfrm>
            <a:off x="5601183" y="1970967"/>
            <a:ext cx="1468405" cy="713956"/>
            <a:chOff x="5484121" y="1643427"/>
            <a:chExt cx="1702498" cy="713956"/>
          </a:xfrm>
        </p:grpSpPr>
        <p:sp>
          <p:nvSpPr>
            <p:cNvPr id="602" name="Google Shape;602;p41"/>
            <p:cNvSpPr/>
            <p:nvPr/>
          </p:nvSpPr>
          <p:spPr>
            <a:xfrm>
              <a:off x="6961019" y="1946582"/>
              <a:ext cx="225600" cy="407325"/>
            </a:xfrm>
            <a:custGeom>
              <a:avLst/>
              <a:gdLst/>
              <a:ahLst/>
              <a:cxnLst/>
              <a:rect l="l" t="t" r="r" b="b"/>
              <a:pathLst>
                <a:path w="20304" h="31630" extrusionOk="0">
                  <a:moveTo>
                    <a:pt x="1" y="0"/>
                  </a:moveTo>
                  <a:cubicBezTo>
                    <a:pt x="9517" y="0"/>
                    <a:pt x="17145" y="7590"/>
                    <a:pt x="16528" y="16874"/>
                  </a:cubicBezTo>
                  <a:cubicBezTo>
                    <a:pt x="15989" y="25119"/>
                    <a:pt x="8977" y="31630"/>
                    <a:pt x="386" y="31630"/>
                  </a:cubicBezTo>
                  <a:lnTo>
                    <a:pt x="3545" y="31630"/>
                  </a:lnTo>
                  <a:cubicBezTo>
                    <a:pt x="12136" y="31630"/>
                    <a:pt x="19148" y="25119"/>
                    <a:pt x="19688" y="16874"/>
                  </a:cubicBezTo>
                  <a:cubicBezTo>
                    <a:pt x="20304" y="7590"/>
                    <a:pt x="12676" y="0"/>
                    <a:pt x="31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41"/>
            <p:cNvSpPr/>
            <p:nvPr/>
          </p:nvSpPr>
          <p:spPr>
            <a:xfrm>
              <a:off x="6961019" y="1943105"/>
              <a:ext cx="224744" cy="414279"/>
            </a:xfrm>
            <a:custGeom>
              <a:avLst/>
              <a:gdLst/>
              <a:ahLst/>
              <a:cxnLst/>
              <a:rect l="l" t="t" r="r" b="b"/>
              <a:pathLst>
                <a:path w="20227" h="32170" extrusionOk="0">
                  <a:moveTo>
                    <a:pt x="4239" y="540"/>
                  </a:moveTo>
                  <a:lnTo>
                    <a:pt x="4239" y="540"/>
                  </a:lnTo>
                  <a:cubicBezTo>
                    <a:pt x="8476" y="809"/>
                    <a:pt x="12483" y="2659"/>
                    <a:pt x="15373" y="5702"/>
                  </a:cubicBezTo>
                  <a:cubicBezTo>
                    <a:pt x="18301" y="8823"/>
                    <a:pt x="19726" y="12907"/>
                    <a:pt x="19456" y="17144"/>
                  </a:cubicBezTo>
                  <a:cubicBezTo>
                    <a:pt x="18917" y="24965"/>
                    <a:pt x="12445" y="31207"/>
                    <a:pt x="4470" y="31630"/>
                  </a:cubicBezTo>
                  <a:cubicBezTo>
                    <a:pt x="11173" y="29935"/>
                    <a:pt x="16297" y="24195"/>
                    <a:pt x="16760" y="17144"/>
                  </a:cubicBezTo>
                  <a:cubicBezTo>
                    <a:pt x="17068" y="12791"/>
                    <a:pt x="15565" y="8592"/>
                    <a:pt x="12560" y="5394"/>
                  </a:cubicBezTo>
                  <a:cubicBezTo>
                    <a:pt x="10326" y="3005"/>
                    <a:pt x="7398" y="1310"/>
                    <a:pt x="4239" y="540"/>
                  </a:cubicBezTo>
                  <a:close/>
                  <a:moveTo>
                    <a:pt x="1" y="0"/>
                  </a:moveTo>
                  <a:lnTo>
                    <a:pt x="1" y="501"/>
                  </a:lnTo>
                  <a:cubicBezTo>
                    <a:pt x="4662" y="501"/>
                    <a:pt x="9093" y="2389"/>
                    <a:pt x="12175" y="5702"/>
                  </a:cubicBezTo>
                  <a:cubicBezTo>
                    <a:pt x="15103" y="8823"/>
                    <a:pt x="16567" y="12907"/>
                    <a:pt x="16297" y="17144"/>
                  </a:cubicBezTo>
                  <a:cubicBezTo>
                    <a:pt x="15758" y="25274"/>
                    <a:pt x="8746" y="31669"/>
                    <a:pt x="386" y="31669"/>
                  </a:cubicBezTo>
                  <a:lnTo>
                    <a:pt x="386" y="32170"/>
                  </a:lnTo>
                  <a:lnTo>
                    <a:pt x="3545" y="32170"/>
                  </a:lnTo>
                  <a:cubicBezTo>
                    <a:pt x="12175" y="32170"/>
                    <a:pt x="19379" y="25582"/>
                    <a:pt x="19919" y="17144"/>
                  </a:cubicBezTo>
                  <a:cubicBezTo>
                    <a:pt x="20227" y="12791"/>
                    <a:pt x="18724" y="8592"/>
                    <a:pt x="15719" y="5394"/>
                  </a:cubicBezTo>
                  <a:cubicBezTo>
                    <a:pt x="12522" y="1965"/>
                    <a:pt x="7937" y="0"/>
                    <a:pt x="31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41"/>
            <p:cNvSpPr/>
            <p:nvPr/>
          </p:nvSpPr>
          <p:spPr>
            <a:xfrm>
              <a:off x="6877116" y="1946582"/>
              <a:ext cx="274400" cy="407325"/>
            </a:xfrm>
            <a:custGeom>
              <a:avLst/>
              <a:gdLst/>
              <a:ahLst/>
              <a:cxnLst/>
              <a:rect l="l" t="t" r="r" b="b"/>
              <a:pathLst>
                <a:path w="24696" h="31630" extrusionOk="0">
                  <a:moveTo>
                    <a:pt x="0" y="0"/>
                  </a:moveTo>
                  <a:cubicBezTo>
                    <a:pt x="9516" y="0"/>
                    <a:pt x="17145" y="7590"/>
                    <a:pt x="16528" y="16874"/>
                  </a:cubicBezTo>
                  <a:cubicBezTo>
                    <a:pt x="15989" y="25119"/>
                    <a:pt x="8977" y="31630"/>
                    <a:pt x="386" y="31630"/>
                  </a:cubicBezTo>
                  <a:lnTo>
                    <a:pt x="7937" y="31630"/>
                  </a:lnTo>
                  <a:cubicBezTo>
                    <a:pt x="16528" y="31630"/>
                    <a:pt x="23540" y="25119"/>
                    <a:pt x="24079" y="16874"/>
                  </a:cubicBezTo>
                  <a:cubicBezTo>
                    <a:pt x="24696" y="7590"/>
                    <a:pt x="17068" y="0"/>
                    <a:pt x="755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41"/>
            <p:cNvSpPr/>
            <p:nvPr/>
          </p:nvSpPr>
          <p:spPr>
            <a:xfrm>
              <a:off x="6877116" y="1943105"/>
              <a:ext cx="273544" cy="414279"/>
            </a:xfrm>
            <a:custGeom>
              <a:avLst/>
              <a:gdLst/>
              <a:ahLst/>
              <a:cxnLst/>
              <a:rect l="l" t="t" r="r" b="b"/>
              <a:pathLst>
                <a:path w="24619" h="32170" extrusionOk="0">
                  <a:moveTo>
                    <a:pt x="7552" y="501"/>
                  </a:moveTo>
                  <a:cubicBezTo>
                    <a:pt x="12213" y="501"/>
                    <a:pt x="16644" y="2389"/>
                    <a:pt x="19726" y="5702"/>
                  </a:cubicBezTo>
                  <a:cubicBezTo>
                    <a:pt x="22654" y="8823"/>
                    <a:pt x="24118" y="12907"/>
                    <a:pt x="23848" y="17144"/>
                  </a:cubicBezTo>
                  <a:cubicBezTo>
                    <a:pt x="23309" y="25274"/>
                    <a:pt x="16297" y="31669"/>
                    <a:pt x="7937" y="31669"/>
                  </a:cubicBezTo>
                  <a:lnTo>
                    <a:pt x="4392" y="31669"/>
                  </a:lnTo>
                  <a:cubicBezTo>
                    <a:pt x="11135" y="30012"/>
                    <a:pt x="16297" y="24233"/>
                    <a:pt x="16798" y="17144"/>
                  </a:cubicBezTo>
                  <a:cubicBezTo>
                    <a:pt x="17068" y="12791"/>
                    <a:pt x="15565" y="8592"/>
                    <a:pt x="12560" y="5394"/>
                  </a:cubicBezTo>
                  <a:cubicBezTo>
                    <a:pt x="10287" y="2967"/>
                    <a:pt x="7320" y="1272"/>
                    <a:pt x="4084" y="501"/>
                  </a:cubicBezTo>
                  <a:close/>
                  <a:moveTo>
                    <a:pt x="0" y="0"/>
                  </a:moveTo>
                  <a:lnTo>
                    <a:pt x="0" y="501"/>
                  </a:lnTo>
                  <a:cubicBezTo>
                    <a:pt x="4662" y="501"/>
                    <a:pt x="9093" y="2389"/>
                    <a:pt x="12213" y="5702"/>
                  </a:cubicBezTo>
                  <a:cubicBezTo>
                    <a:pt x="15141" y="8823"/>
                    <a:pt x="16567" y="12907"/>
                    <a:pt x="16297" y="17144"/>
                  </a:cubicBezTo>
                  <a:cubicBezTo>
                    <a:pt x="15758" y="25274"/>
                    <a:pt x="8784" y="31669"/>
                    <a:pt x="386" y="31669"/>
                  </a:cubicBezTo>
                  <a:lnTo>
                    <a:pt x="386" y="32170"/>
                  </a:lnTo>
                  <a:lnTo>
                    <a:pt x="7937" y="32170"/>
                  </a:lnTo>
                  <a:cubicBezTo>
                    <a:pt x="16567" y="32170"/>
                    <a:pt x="23771" y="25582"/>
                    <a:pt x="24311" y="17144"/>
                  </a:cubicBezTo>
                  <a:cubicBezTo>
                    <a:pt x="24619" y="12791"/>
                    <a:pt x="23116" y="8592"/>
                    <a:pt x="20111" y="5394"/>
                  </a:cubicBezTo>
                  <a:cubicBezTo>
                    <a:pt x="16914" y="1965"/>
                    <a:pt x="12329" y="0"/>
                    <a:pt x="75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41"/>
            <p:cNvSpPr/>
            <p:nvPr/>
          </p:nvSpPr>
          <p:spPr>
            <a:xfrm>
              <a:off x="5486688" y="1946582"/>
              <a:ext cx="1580876" cy="407325"/>
            </a:xfrm>
            <a:custGeom>
              <a:avLst/>
              <a:gdLst/>
              <a:ahLst/>
              <a:cxnLst/>
              <a:rect l="l" t="t" r="r" b="b"/>
              <a:pathLst>
                <a:path w="142279" h="31630" extrusionOk="0">
                  <a:moveTo>
                    <a:pt x="78" y="0"/>
                  </a:moveTo>
                  <a:cubicBezTo>
                    <a:pt x="39" y="0"/>
                    <a:pt x="1" y="0"/>
                    <a:pt x="1" y="39"/>
                  </a:cubicBezTo>
                  <a:cubicBezTo>
                    <a:pt x="1" y="3236"/>
                    <a:pt x="2659" y="5817"/>
                    <a:pt x="5934" y="5817"/>
                  </a:cubicBezTo>
                  <a:lnTo>
                    <a:pt x="120665" y="5817"/>
                  </a:lnTo>
                  <a:lnTo>
                    <a:pt x="124518" y="25736"/>
                  </a:lnTo>
                  <a:lnTo>
                    <a:pt x="6011" y="25736"/>
                  </a:lnTo>
                  <a:cubicBezTo>
                    <a:pt x="2698" y="25736"/>
                    <a:pt x="1" y="28355"/>
                    <a:pt x="1" y="31591"/>
                  </a:cubicBezTo>
                  <a:cubicBezTo>
                    <a:pt x="1" y="31630"/>
                    <a:pt x="39" y="31630"/>
                    <a:pt x="78" y="31630"/>
                  </a:cubicBezTo>
                  <a:lnTo>
                    <a:pt x="125520" y="31630"/>
                  </a:lnTo>
                  <a:cubicBezTo>
                    <a:pt x="134111" y="31630"/>
                    <a:pt x="141123" y="25119"/>
                    <a:pt x="141662" y="16874"/>
                  </a:cubicBezTo>
                  <a:cubicBezTo>
                    <a:pt x="142279" y="7590"/>
                    <a:pt x="134650" y="0"/>
                    <a:pt x="1251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41"/>
            <p:cNvSpPr/>
            <p:nvPr/>
          </p:nvSpPr>
          <p:spPr>
            <a:xfrm>
              <a:off x="5484121" y="1943105"/>
              <a:ext cx="1582587" cy="414279"/>
            </a:xfrm>
            <a:custGeom>
              <a:avLst/>
              <a:gdLst/>
              <a:ahLst/>
              <a:cxnLst/>
              <a:rect l="l" t="t" r="r" b="b"/>
              <a:pathLst>
                <a:path w="142433" h="32170" extrusionOk="0">
                  <a:moveTo>
                    <a:pt x="125365" y="501"/>
                  </a:moveTo>
                  <a:cubicBezTo>
                    <a:pt x="130027" y="501"/>
                    <a:pt x="134458" y="2389"/>
                    <a:pt x="137578" y="5702"/>
                  </a:cubicBezTo>
                  <a:cubicBezTo>
                    <a:pt x="140506" y="8823"/>
                    <a:pt x="141932" y="12907"/>
                    <a:pt x="141662" y="17144"/>
                  </a:cubicBezTo>
                  <a:cubicBezTo>
                    <a:pt x="141123" y="25274"/>
                    <a:pt x="134149" y="31669"/>
                    <a:pt x="125751" y="31669"/>
                  </a:cubicBezTo>
                  <a:lnTo>
                    <a:pt x="502" y="31669"/>
                  </a:lnTo>
                  <a:cubicBezTo>
                    <a:pt x="579" y="28664"/>
                    <a:pt x="3121" y="26237"/>
                    <a:pt x="6242" y="26237"/>
                  </a:cubicBezTo>
                  <a:lnTo>
                    <a:pt x="125019" y="26237"/>
                  </a:lnTo>
                  <a:lnTo>
                    <a:pt x="121089" y="5856"/>
                  </a:lnTo>
                  <a:lnTo>
                    <a:pt x="6165" y="5856"/>
                  </a:lnTo>
                  <a:cubicBezTo>
                    <a:pt x="3083" y="5856"/>
                    <a:pt x="579" y="3468"/>
                    <a:pt x="502" y="501"/>
                  </a:cubicBezTo>
                  <a:close/>
                  <a:moveTo>
                    <a:pt x="309" y="0"/>
                  </a:moveTo>
                  <a:cubicBezTo>
                    <a:pt x="155" y="0"/>
                    <a:pt x="1" y="154"/>
                    <a:pt x="1" y="309"/>
                  </a:cubicBezTo>
                  <a:cubicBezTo>
                    <a:pt x="1" y="3622"/>
                    <a:pt x="2775" y="6319"/>
                    <a:pt x="6165" y="6319"/>
                  </a:cubicBezTo>
                  <a:lnTo>
                    <a:pt x="120704" y="6319"/>
                  </a:lnTo>
                  <a:lnTo>
                    <a:pt x="124441" y="25736"/>
                  </a:lnTo>
                  <a:lnTo>
                    <a:pt x="6242" y="25736"/>
                  </a:lnTo>
                  <a:cubicBezTo>
                    <a:pt x="2813" y="25736"/>
                    <a:pt x="1" y="28510"/>
                    <a:pt x="1" y="31861"/>
                  </a:cubicBezTo>
                  <a:cubicBezTo>
                    <a:pt x="1" y="32016"/>
                    <a:pt x="155" y="32170"/>
                    <a:pt x="309" y="32170"/>
                  </a:cubicBezTo>
                  <a:lnTo>
                    <a:pt x="125751" y="32170"/>
                  </a:lnTo>
                  <a:cubicBezTo>
                    <a:pt x="134381" y="32170"/>
                    <a:pt x="141585" y="25582"/>
                    <a:pt x="142163" y="17144"/>
                  </a:cubicBezTo>
                  <a:cubicBezTo>
                    <a:pt x="142433" y="12791"/>
                    <a:pt x="140930" y="8592"/>
                    <a:pt x="137925" y="5394"/>
                  </a:cubicBezTo>
                  <a:cubicBezTo>
                    <a:pt x="134727" y="1965"/>
                    <a:pt x="130143" y="0"/>
                    <a:pt x="1253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41"/>
            <p:cNvSpPr/>
            <p:nvPr/>
          </p:nvSpPr>
          <p:spPr>
            <a:xfrm>
              <a:off x="5580447" y="2021495"/>
              <a:ext cx="1387388" cy="256513"/>
            </a:xfrm>
            <a:custGeom>
              <a:avLst/>
              <a:gdLst/>
              <a:ahLst/>
              <a:cxnLst/>
              <a:rect l="l" t="t" r="r" b="b"/>
              <a:pathLst>
                <a:path w="124865" h="19919" extrusionOk="0">
                  <a:moveTo>
                    <a:pt x="0" y="0"/>
                  </a:moveTo>
                  <a:cubicBezTo>
                    <a:pt x="0" y="0"/>
                    <a:pt x="0" y="0"/>
                    <a:pt x="0" y="39"/>
                  </a:cubicBezTo>
                  <a:lnTo>
                    <a:pt x="0" y="19880"/>
                  </a:lnTo>
                  <a:cubicBezTo>
                    <a:pt x="0" y="19919"/>
                    <a:pt x="0" y="19919"/>
                    <a:pt x="0" y="19919"/>
                  </a:cubicBezTo>
                  <a:lnTo>
                    <a:pt x="114693" y="19919"/>
                  </a:lnTo>
                  <a:cubicBezTo>
                    <a:pt x="120318" y="19919"/>
                    <a:pt x="124864" y="15449"/>
                    <a:pt x="124864" y="9940"/>
                  </a:cubicBezTo>
                  <a:cubicBezTo>
                    <a:pt x="124864" y="4470"/>
                    <a:pt x="120318" y="0"/>
                    <a:pt x="1146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41"/>
            <p:cNvSpPr/>
            <p:nvPr/>
          </p:nvSpPr>
          <p:spPr>
            <a:xfrm>
              <a:off x="5577446" y="2018520"/>
              <a:ext cx="1392954" cy="262462"/>
            </a:xfrm>
            <a:custGeom>
              <a:avLst/>
              <a:gdLst/>
              <a:ahLst/>
              <a:cxnLst/>
              <a:rect l="l" t="t" r="r" b="b"/>
              <a:pathLst>
                <a:path w="125366" h="20381" extrusionOk="0">
                  <a:moveTo>
                    <a:pt x="114963" y="463"/>
                  </a:moveTo>
                  <a:cubicBezTo>
                    <a:pt x="120434" y="463"/>
                    <a:pt x="124903" y="4816"/>
                    <a:pt x="124903" y="10171"/>
                  </a:cubicBezTo>
                  <a:cubicBezTo>
                    <a:pt x="124903" y="15526"/>
                    <a:pt x="120434" y="19880"/>
                    <a:pt x="114963" y="19880"/>
                  </a:cubicBezTo>
                  <a:lnTo>
                    <a:pt x="501" y="19880"/>
                  </a:lnTo>
                  <a:lnTo>
                    <a:pt x="501" y="463"/>
                  </a:lnTo>
                  <a:close/>
                  <a:moveTo>
                    <a:pt x="39" y="0"/>
                  </a:moveTo>
                  <a:lnTo>
                    <a:pt x="0" y="270"/>
                  </a:lnTo>
                  <a:lnTo>
                    <a:pt x="0" y="20381"/>
                  </a:lnTo>
                  <a:lnTo>
                    <a:pt x="114963" y="20381"/>
                  </a:lnTo>
                  <a:cubicBezTo>
                    <a:pt x="120703" y="20381"/>
                    <a:pt x="125365" y="15796"/>
                    <a:pt x="125365" y="10171"/>
                  </a:cubicBezTo>
                  <a:cubicBezTo>
                    <a:pt x="125365" y="4585"/>
                    <a:pt x="120703" y="0"/>
                    <a:pt x="1149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41"/>
            <p:cNvSpPr/>
            <p:nvPr/>
          </p:nvSpPr>
          <p:spPr>
            <a:xfrm>
              <a:off x="5581722" y="2056717"/>
              <a:ext cx="1297792" cy="186556"/>
            </a:xfrm>
            <a:custGeom>
              <a:avLst/>
              <a:gdLst/>
              <a:ahLst/>
              <a:cxnLst/>
              <a:rect l="l" t="t" r="r" b="b"/>
              <a:pathLst>
                <a:path w="116813" h="14487" extrusionOk="0">
                  <a:moveTo>
                    <a:pt x="36061" y="1"/>
                  </a:moveTo>
                  <a:lnTo>
                    <a:pt x="1" y="39"/>
                  </a:lnTo>
                  <a:cubicBezTo>
                    <a:pt x="1" y="39"/>
                    <a:pt x="1" y="14487"/>
                    <a:pt x="1" y="14487"/>
                  </a:cubicBezTo>
                  <a:lnTo>
                    <a:pt x="36138" y="14448"/>
                  </a:lnTo>
                  <a:lnTo>
                    <a:pt x="109416" y="14448"/>
                  </a:lnTo>
                  <a:cubicBezTo>
                    <a:pt x="113499" y="14448"/>
                    <a:pt x="116813" y="11212"/>
                    <a:pt x="116813" y="7205"/>
                  </a:cubicBezTo>
                  <a:cubicBezTo>
                    <a:pt x="116813" y="3237"/>
                    <a:pt x="113499" y="1"/>
                    <a:pt x="10941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41"/>
            <p:cNvSpPr/>
            <p:nvPr/>
          </p:nvSpPr>
          <p:spPr>
            <a:xfrm>
              <a:off x="5562457" y="2110303"/>
              <a:ext cx="599311" cy="6465"/>
            </a:xfrm>
            <a:custGeom>
              <a:avLst/>
              <a:gdLst/>
              <a:ahLst/>
              <a:cxnLst/>
              <a:rect l="l" t="t" r="r" b="b"/>
              <a:pathLst>
                <a:path w="53938" h="502" extrusionOk="0">
                  <a:moveTo>
                    <a:pt x="271" y="1"/>
                  </a:moveTo>
                  <a:cubicBezTo>
                    <a:pt x="117" y="1"/>
                    <a:pt x="1" y="116"/>
                    <a:pt x="1" y="270"/>
                  </a:cubicBezTo>
                  <a:cubicBezTo>
                    <a:pt x="1" y="386"/>
                    <a:pt x="117" y="502"/>
                    <a:pt x="271" y="502"/>
                  </a:cubicBezTo>
                  <a:lnTo>
                    <a:pt x="53707" y="502"/>
                  </a:lnTo>
                  <a:cubicBezTo>
                    <a:pt x="53861" y="502"/>
                    <a:pt x="53938" y="386"/>
                    <a:pt x="53938" y="270"/>
                  </a:cubicBezTo>
                  <a:cubicBezTo>
                    <a:pt x="53938" y="116"/>
                    <a:pt x="53861" y="1"/>
                    <a:pt x="537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41"/>
            <p:cNvSpPr/>
            <p:nvPr/>
          </p:nvSpPr>
          <p:spPr>
            <a:xfrm>
              <a:off x="5562457" y="2204572"/>
              <a:ext cx="822766" cy="6465"/>
            </a:xfrm>
            <a:custGeom>
              <a:avLst/>
              <a:gdLst/>
              <a:ahLst/>
              <a:cxnLst/>
              <a:rect l="l" t="t" r="r" b="b"/>
              <a:pathLst>
                <a:path w="74049" h="502" extrusionOk="0">
                  <a:moveTo>
                    <a:pt x="271" y="1"/>
                  </a:moveTo>
                  <a:cubicBezTo>
                    <a:pt x="117" y="1"/>
                    <a:pt x="1" y="116"/>
                    <a:pt x="1" y="232"/>
                  </a:cubicBezTo>
                  <a:cubicBezTo>
                    <a:pt x="1" y="386"/>
                    <a:pt x="117" y="501"/>
                    <a:pt x="271" y="501"/>
                  </a:cubicBezTo>
                  <a:lnTo>
                    <a:pt x="73817" y="501"/>
                  </a:lnTo>
                  <a:cubicBezTo>
                    <a:pt x="73933" y="501"/>
                    <a:pt x="74049" y="386"/>
                    <a:pt x="74049" y="232"/>
                  </a:cubicBezTo>
                  <a:cubicBezTo>
                    <a:pt x="74049" y="116"/>
                    <a:pt x="73933" y="1"/>
                    <a:pt x="738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41"/>
            <p:cNvSpPr/>
            <p:nvPr/>
          </p:nvSpPr>
          <p:spPr>
            <a:xfrm>
              <a:off x="6592861" y="2020921"/>
              <a:ext cx="129722" cy="184565"/>
            </a:xfrm>
            <a:custGeom>
              <a:avLst/>
              <a:gdLst/>
              <a:ahLst/>
              <a:cxnLst/>
              <a:rect l="l" t="t" r="r" b="b"/>
              <a:pathLst>
                <a:path w="11675" h="14332" extrusionOk="0">
                  <a:moveTo>
                    <a:pt x="11674" y="0"/>
                  </a:moveTo>
                  <a:lnTo>
                    <a:pt x="1" y="39"/>
                  </a:lnTo>
                  <a:lnTo>
                    <a:pt x="1" y="14062"/>
                  </a:lnTo>
                  <a:lnTo>
                    <a:pt x="5703" y="8360"/>
                  </a:lnTo>
                  <a:lnTo>
                    <a:pt x="11674" y="14332"/>
                  </a:lnTo>
                  <a:lnTo>
                    <a:pt x="116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41"/>
            <p:cNvSpPr/>
            <p:nvPr/>
          </p:nvSpPr>
          <p:spPr>
            <a:xfrm>
              <a:off x="6590295" y="2020001"/>
              <a:ext cx="134855" cy="191029"/>
            </a:xfrm>
            <a:custGeom>
              <a:avLst/>
              <a:gdLst/>
              <a:ahLst/>
              <a:cxnLst/>
              <a:rect l="l" t="t" r="r" b="b"/>
              <a:pathLst>
                <a:path w="12137" h="14834" extrusionOk="0">
                  <a:moveTo>
                    <a:pt x="11674" y="463"/>
                  </a:moveTo>
                  <a:lnTo>
                    <a:pt x="11674" y="13986"/>
                  </a:lnTo>
                  <a:lnTo>
                    <a:pt x="6088" y="8438"/>
                  </a:lnTo>
                  <a:cubicBezTo>
                    <a:pt x="6049" y="8380"/>
                    <a:pt x="5992" y="8351"/>
                    <a:pt x="5929" y="8351"/>
                  </a:cubicBezTo>
                  <a:cubicBezTo>
                    <a:pt x="5866" y="8351"/>
                    <a:pt x="5799" y="8380"/>
                    <a:pt x="5741" y="8438"/>
                  </a:cubicBezTo>
                  <a:lnTo>
                    <a:pt x="463" y="13716"/>
                  </a:lnTo>
                  <a:lnTo>
                    <a:pt x="463" y="540"/>
                  </a:lnTo>
                  <a:lnTo>
                    <a:pt x="11674" y="463"/>
                  </a:lnTo>
                  <a:close/>
                  <a:moveTo>
                    <a:pt x="11905" y="1"/>
                  </a:moveTo>
                  <a:lnTo>
                    <a:pt x="232" y="39"/>
                  </a:lnTo>
                  <a:cubicBezTo>
                    <a:pt x="78" y="39"/>
                    <a:pt x="1" y="155"/>
                    <a:pt x="1" y="271"/>
                  </a:cubicBezTo>
                  <a:lnTo>
                    <a:pt x="1" y="14294"/>
                  </a:lnTo>
                  <a:cubicBezTo>
                    <a:pt x="1" y="14371"/>
                    <a:pt x="39" y="14487"/>
                    <a:pt x="155" y="14525"/>
                  </a:cubicBezTo>
                  <a:cubicBezTo>
                    <a:pt x="176" y="14536"/>
                    <a:pt x="199" y="14540"/>
                    <a:pt x="223" y="14540"/>
                  </a:cubicBezTo>
                  <a:cubicBezTo>
                    <a:pt x="288" y="14540"/>
                    <a:pt x="358" y="14505"/>
                    <a:pt x="386" y="14448"/>
                  </a:cubicBezTo>
                  <a:lnTo>
                    <a:pt x="5934" y="8939"/>
                  </a:lnTo>
                  <a:lnTo>
                    <a:pt x="11751" y="14756"/>
                  </a:lnTo>
                  <a:cubicBezTo>
                    <a:pt x="11790" y="14795"/>
                    <a:pt x="11867" y="14833"/>
                    <a:pt x="11905" y="14833"/>
                  </a:cubicBezTo>
                  <a:cubicBezTo>
                    <a:pt x="11944" y="14833"/>
                    <a:pt x="11982" y="14833"/>
                    <a:pt x="12021" y="14795"/>
                  </a:cubicBezTo>
                  <a:cubicBezTo>
                    <a:pt x="12098" y="14756"/>
                    <a:pt x="12137" y="14679"/>
                    <a:pt x="12137" y="14564"/>
                  </a:cubicBezTo>
                  <a:lnTo>
                    <a:pt x="12137" y="232"/>
                  </a:lnTo>
                  <a:cubicBezTo>
                    <a:pt x="12137" y="155"/>
                    <a:pt x="12137" y="116"/>
                    <a:pt x="12098" y="78"/>
                  </a:cubicBezTo>
                  <a:cubicBezTo>
                    <a:pt x="12021" y="39"/>
                    <a:pt x="11982" y="1"/>
                    <a:pt x="119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41"/>
            <p:cNvSpPr/>
            <p:nvPr/>
          </p:nvSpPr>
          <p:spPr>
            <a:xfrm>
              <a:off x="5728563" y="1646904"/>
              <a:ext cx="184078" cy="299679"/>
            </a:xfrm>
            <a:custGeom>
              <a:avLst/>
              <a:gdLst/>
              <a:ahLst/>
              <a:cxnLst/>
              <a:rect l="l" t="t" r="r" b="b"/>
              <a:pathLst>
                <a:path w="16567" h="23271" extrusionOk="0">
                  <a:moveTo>
                    <a:pt x="9824" y="0"/>
                  </a:moveTo>
                  <a:cubicBezTo>
                    <a:pt x="4392" y="0"/>
                    <a:pt x="0" y="5432"/>
                    <a:pt x="193" y="12020"/>
                  </a:cubicBezTo>
                  <a:cubicBezTo>
                    <a:pt x="385" y="18339"/>
                    <a:pt x="4816" y="23270"/>
                    <a:pt x="10056" y="23270"/>
                  </a:cubicBezTo>
                  <a:lnTo>
                    <a:pt x="16567" y="23270"/>
                  </a:lnTo>
                  <a:cubicBezTo>
                    <a:pt x="11327" y="23270"/>
                    <a:pt x="6896" y="18339"/>
                    <a:pt x="6704" y="12020"/>
                  </a:cubicBezTo>
                  <a:cubicBezTo>
                    <a:pt x="6511" y="5432"/>
                    <a:pt x="10903" y="0"/>
                    <a:pt x="16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41"/>
            <p:cNvSpPr/>
            <p:nvPr/>
          </p:nvSpPr>
          <p:spPr>
            <a:xfrm>
              <a:off x="5726852" y="1643427"/>
              <a:ext cx="185789" cy="306131"/>
            </a:xfrm>
            <a:custGeom>
              <a:avLst/>
              <a:gdLst/>
              <a:ahLst/>
              <a:cxnLst/>
              <a:rect l="l" t="t" r="r" b="b"/>
              <a:pathLst>
                <a:path w="16721" h="23772" extrusionOk="0">
                  <a:moveTo>
                    <a:pt x="13715" y="501"/>
                  </a:moveTo>
                  <a:cubicBezTo>
                    <a:pt x="12367" y="964"/>
                    <a:pt x="11134" y="1773"/>
                    <a:pt x="10094" y="2851"/>
                  </a:cubicBezTo>
                  <a:cubicBezTo>
                    <a:pt x="7782" y="5202"/>
                    <a:pt x="6511" y="8669"/>
                    <a:pt x="6627" y="12290"/>
                  </a:cubicBezTo>
                  <a:cubicBezTo>
                    <a:pt x="6781" y="17491"/>
                    <a:pt x="9824" y="21883"/>
                    <a:pt x="13908" y="23309"/>
                  </a:cubicBezTo>
                  <a:lnTo>
                    <a:pt x="10210" y="23309"/>
                  </a:lnTo>
                  <a:cubicBezTo>
                    <a:pt x="5086" y="23309"/>
                    <a:pt x="771" y="18339"/>
                    <a:pt x="578" y="12290"/>
                  </a:cubicBezTo>
                  <a:cubicBezTo>
                    <a:pt x="501" y="8785"/>
                    <a:pt x="1695" y="5471"/>
                    <a:pt x="3891" y="3198"/>
                  </a:cubicBezTo>
                  <a:cubicBezTo>
                    <a:pt x="5586" y="1465"/>
                    <a:pt x="7744" y="501"/>
                    <a:pt x="9978" y="501"/>
                  </a:cubicBezTo>
                  <a:close/>
                  <a:moveTo>
                    <a:pt x="9978" y="1"/>
                  </a:moveTo>
                  <a:cubicBezTo>
                    <a:pt x="7628" y="1"/>
                    <a:pt x="5355" y="1041"/>
                    <a:pt x="3545" y="2851"/>
                  </a:cubicBezTo>
                  <a:cubicBezTo>
                    <a:pt x="1271" y="5202"/>
                    <a:pt x="0" y="8669"/>
                    <a:pt x="116" y="12290"/>
                  </a:cubicBezTo>
                  <a:cubicBezTo>
                    <a:pt x="270" y="18647"/>
                    <a:pt x="4816" y="23771"/>
                    <a:pt x="10210" y="23771"/>
                  </a:cubicBezTo>
                  <a:lnTo>
                    <a:pt x="16721" y="23771"/>
                  </a:lnTo>
                  <a:lnTo>
                    <a:pt x="16721" y="23309"/>
                  </a:lnTo>
                  <a:cubicBezTo>
                    <a:pt x="11597" y="23309"/>
                    <a:pt x="7282" y="18339"/>
                    <a:pt x="7089" y="12290"/>
                  </a:cubicBezTo>
                  <a:cubicBezTo>
                    <a:pt x="7012" y="8785"/>
                    <a:pt x="8206" y="5471"/>
                    <a:pt x="10441" y="3198"/>
                  </a:cubicBezTo>
                  <a:cubicBezTo>
                    <a:pt x="12097" y="1465"/>
                    <a:pt x="14255" y="501"/>
                    <a:pt x="16489" y="501"/>
                  </a:cubicBezTo>
                  <a:lnTo>
                    <a:pt x="1648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41"/>
            <p:cNvSpPr/>
            <p:nvPr/>
          </p:nvSpPr>
          <p:spPr>
            <a:xfrm>
              <a:off x="5870679" y="1717348"/>
              <a:ext cx="959321" cy="158281"/>
            </a:xfrm>
            <a:custGeom>
              <a:avLst/>
              <a:gdLst/>
              <a:ahLst/>
              <a:cxnLst/>
              <a:rect l="l" t="t" r="r" b="b"/>
              <a:pathLst>
                <a:path w="86339" h="12291" extrusionOk="0">
                  <a:moveTo>
                    <a:pt x="5125" y="1"/>
                  </a:moveTo>
                  <a:cubicBezTo>
                    <a:pt x="2313" y="1"/>
                    <a:pt x="1" y="2813"/>
                    <a:pt x="39" y="6242"/>
                  </a:cubicBezTo>
                  <a:cubicBezTo>
                    <a:pt x="78" y="9632"/>
                    <a:pt x="2505" y="12291"/>
                    <a:pt x="5318" y="12291"/>
                  </a:cubicBezTo>
                  <a:lnTo>
                    <a:pt x="86339" y="12291"/>
                  </a:lnTo>
                  <a:lnTo>
                    <a:pt x="86339" y="1"/>
                  </a:lnTo>
                  <a:close/>
                </a:path>
              </a:pathLst>
            </a:custGeom>
            <a:solidFill>
              <a:srgbClr val="EDB1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41"/>
            <p:cNvSpPr/>
            <p:nvPr/>
          </p:nvSpPr>
          <p:spPr>
            <a:xfrm>
              <a:off x="5868113" y="1714374"/>
              <a:ext cx="964888" cy="164231"/>
            </a:xfrm>
            <a:custGeom>
              <a:avLst/>
              <a:gdLst/>
              <a:ahLst/>
              <a:cxnLst/>
              <a:rect l="l" t="t" r="r" b="b"/>
              <a:pathLst>
                <a:path w="86840" h="12753" extrusionOk="0">
                  <a:moveTo>
                    <a:pt x="86338" y="502"/>
                  </a:moveTo>
                  <a:lnTo>
                    <a:pt x="86338" y="12291"/>
                  </a:lnTo>
                  <a:lnTo>
                    <a:pt x="5549" y="12291"/>
                  </a:lnTo>
                  <a:cubicBezTo>
                    <a:pt x="2813" y="12291"/>
                    <a:pt x="579" y="9671"/>
                    <a:pt x="502" y="6473"/>
                  </a:cubicBezTo>
                  <a:cubicBezTo>
                    <a:pt x="502" y="4662"/>
                    <a:pt x="1118" y="3006"/>
                    <a:pt x="2274" y="1850"/>
                  </a:cubicBezTo>
                  <a:cubicBezTo>
                    <a:pt x="3121" y="964"/>
                    <a:pt x="4239" y="502"/>
                    <a:pt x="5356" y="502"/>
                  </a:cubicBezTo>
                  <a:close/>
                  <a:moveTo>
                    <a:pt x="5356" y="1"/>
                  </a:moveTo>
                  <a:cubicBezTo>
                    <a:pt x="4085" y="1"/>
                    <a:pt x="2890" y="540"/>
                    <a:pt x="1927" y="1503"/>
                  </a:cubicBezTo>
                  <a:cubicBezTo>
                    <a:pt x="694" y="2736"/>
                    <a:pt x="1" y="4547"/>
                    <a:pt x="39" y="6473"/>
                  </a:cubicBezTo>
                  <a:cubicBezTo>
                    <a:pt x="78" y="9941"/>
                    <a:pt x="2544" y="12753"/>
                    <a:pt x="5549" y="12753"/>
                  </a:cubicBezTo>
                  <a:lnTo>
                    <a:pt x="86839" y="12753"/>
                  </a:lnTo>
                  <a:lnTo>
                    <a:pt x="86839" y="1"/>
                  </a:lnTo>
                  <a:close/>
                </a:path>
              </a:pathLst>
            </a:custGeom>
            <a:solidFill>
              <a:srgbClr val="6B1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41"/>
            <p:cNvSpPr/>
            <p:nvPr/>
          </p:nvSpPr>
          <p:spPr>
            <a:xfrm>
              <a:off x="5800910" y="1646904"/>
              <a:ext cx="1151943" cy="299679"/>
            </a:xfrm>
            <a:custGeom>
              <a:avLst/>
              <a:gdLst/>
              <a:ahLst/>
              <a:cxnLst/>
              <a:rect l="l" t="t" r="r" b="b"/>
              <a:pathLst>
                <a:path w="103675" h="23271" extrusionOk="0">
                  <a:moveTo>
                    <a:pt x="9824" y="0"/>
                  </a:moveTo>
                  <a:cubicBezTo>
                    <a:pt x="4392" y="0"/>
                    <a:pt x="0" y="5432"/>
                    <a:pt x="193" y="12020"/>
                  </a:cubicBezTo>
                  <a:cubicBezTo>
                    <a:pt x="385" y="18339"/>
                    <a:pt x="4816" y="23270"/>
                    <a:pt x="10056" y="23270"/>
                  </a:cubicBezTo>
                  <a:lnTo>
                    <a:pt x="103675" y="23270"/>
                  </a:lnTo>
                  <a:cubicBezTo>
                    <a:pt x="103675" y="23270"/>
                    <a:pt x="103675" y="23270"/>
                    <a:pt x="103675" y="23232"/>
                  </a:cubicBezTo>
                  <a:cubicBezTo>
                    <a:pt x="103675" y="20226"/>
                    <a:pt x="101633" y="17761"/>
                    <a:pt x="99128" y="17761"/>
                  </a:cubicBezTo>
                  <a:lnTo>
                    <a:pt x="11597" y="17761"/>
                  </a:lnTo>
                  <a:cubicBezTo>
                    <a:pt x="8784" y="17761"/>
                    <a:pt x="6357" y="15102"/>
                    <a:pt x="6318" y="11712"/>
                  </a:cubicBezTo>
                  <a:cubicBezTo>
                    <a:pt x="6280" y="8283"/>
                    <a:pt x="8553" y="5471"/>
                    <a:pt x="11404" y="5471"/>
                  </a:cubicBezTo>
                  <a:lnTo>
                    <a:pt x="99128" y="5471"/>
                  </a:lnTo>
                  <a:cubicBezTo>
                    <a:pt x="101633" y="5471"/>
                    <a:pt x="103675" y="3044"/>
                    <a:pt x="10367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41"/>
            <p:cNvSpPr/>
            <p:nvPr/>
          </p:nvSpPr>
          <p:spPr>
            <a:xfrm>
              <a:off x="5799199" y="1643427"/>
              <a:ext cx="1156221" cy="306131"/>
            </a:xfrm>
            <a:custGeom>
              <a:avLst/>
              <a:gdLst/>
              <a:ahLst/>
              <a:cxnLst/>
              <a:rect l="l" t="t" r="r" b="b"/>
              <a:pathLst>
                <a:path w="104060" h="23772" extrusionOk="0">
                  <a:moveTo>
                    <a:pt x="103597" y="501"/>
                  </a:moveTo>
                  <a:cubicBezTo>
                    <a:pt x="103482" y="3275"/>
                    <a:pt x="101594" y="5510"/>
                    <a:pt x="99282" y="5510"/>
                  </a:cubicBezTo>
                  <a:lnTo>
                    <a:pt x="11558" y="5510"/>
                  </a:lnTo>
                  <a:cubicBezTo>
                    <a:pt x="10287" y="5510"/>
                    <a:pt x="9092" y="6049"/>
                    <a:pt x="8129" y="7012"/>
                  </a:cubicBezTo>
                  <a:cubicBezTo>
                    <a:pt x="6896" y="8245"/>
                    <a:pt x="6203" y="10056"/>
                    <a:pt x="6241" y="11982"/>
                  </a:cubicBezTo>
                  <a:cubicBezTo>
                    <a:pt x="6280" y="15450"/>
                    <a:pt x="8746" y="18262"/>
                    <a:pt x="11751" y="18262"/>
                  </a:cubicBezTo>
                  <a:lnTo>
                    <a:pt x="99282" y="18262"/>
                  </a:lnTo>
                  <a:cubicBezTo>
                    <a:pt x="101594" y="18262"/>
                    <a:pt x="103482" y="20496"/>
                    <a:pt x="103597" y="23270"/>
                  </a:cubicBezTo>
                  <a:lnTo>
                    <a:pt x="10210" y="23270"/>
                  </a:lnTo>
                  <a:cubicBezTo>
                    <a:pt x="5086" y="23270"/>
                    <a:pt x="771" y="18339"/>
                    <a:pt x="578" y="12290"/>
                  </a:cubicBezTo>
                  <a:cubicBezTo>
                    <a:pt x="501" y="8785"/>
                    <a:pt x="1695" y="5471"/>
                    <a:pt x="3930" y="3198"/>
                  </a:cubicBezTo>
                  <a:cubicBezTo>
                    <a:pt x="5586" y="1465"/>
                    <a:pt x="7744" y="501"/>
                    <a:pt x="9978" y="501"/>
                  </a:cubicBezTo>
                  <a:close/>
                  <a:moveTo>
                    <a:pt x="9978" y="1"/>
                  </a:moveTo>
                  <a:cubicBezTo>
                    <a:pt x="7628" y="1"/>
                    <a:pt x="5355" y="1002"/>
                    <a:pt x="3583" y="2851"/>
                  </a:cubicBezTo>
                  <a:cubicBezTo>
                    <a:pt x="1271" y="5202"/>
                    <a:pt x="0" y="8669"/>
                    <a:pt x="116" y="12290"/>
                  </a:cubicBezTo>
                  <a:cubicBezTo>
                    <a:pt x="308" y="18647"/>
                    <a:pt x="4816" y="23771"/>
                    <a:pt x="10210" y="23771"/>
                  </a:cubicBezTo>
                  <a:lnTo>
                    <a:pt x="104060" y="23771"/>
                  </a:lnTo>
                  <a:lnTo>
                    <a:pt x="104060" y="23502"/>
                  </a:lnTo>
                  <a:cubicBezTo>
                    <a:pt x="104060" y="20342"/>
                    <a:pt x="101941" y="17800"/>
                    <a:pt x="99282" y="17800"/>
                  </a:cubicBezTo>
                  <a:lnTo>
                    <a:pt x="11751" y="17800"/>
                  </a:lnTo>
                  <a:cubicBezTo>
                    <a:pt x="9015" y="17800"/>
                    <a:pt x="6781" y="15180"/>
                    <a:pt x="6704" y="11982"/>
                  </a:cubicBezTo>
                  <a:cubicBezTo>
                    <a:pt x="6704" y="10171"/>
                    <a:pt x="7320" y="8515"/>
                    <a:pt x="8476" y="7359"/>
                  </a:cubicBezTo>
                  <a:cubicBezTo>
                    <a:pt x="9323" y="6473"/>
                    <a:pt x="10441" y="6011"/>
                    <a:pt x="11558" y="6011"/>
                  </a:cubicBezTo>
                  <a:lnTo>
                    <a:pt x="99282" y="6011"/>
                  </a:lnTo>
                  <a:cubicBezTo>
                    <a:pt x="101941" y="6011"/>
                    <a:pt x="104060" y="3429"/>
                    <a:pt x="104060" y="270"/>
                  </a:cubicBezTo>
                  <a:lnTo>
                    <a:pt x="104060" y="39"/>
                  </a:lnTo>
                  <a:lnTo>
                    <a:pt x="10382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41"/>
            <p:cNvSpPr/>
            <p:nvPr/>
          </p:nvSpPr>
          <p:spPr>
            <a:xfrm>
              <a:off x="5870679" y="1717348"/>
              <a:ext cx="1034232" cy="158281"/>
            </a:xfrm>
            <a:custGeom>
              <a:avLst/>
              <a:gdLst/>
              <a:ahLst/>
              <a:cxnLst/>
              <a:rect l="l" t="t" r="r" b="b"/>
              <a:pathLst>
                <a:path w="93081" h="12291" extrusionOk="0">
                  <a:moveTo>
                    <a:pt x="5125" y="1"/>
                  </a:moveTo>
                  <a:cubicBezTo>
                    <a:pt x="2274" y="1"/>
                    <a:pt x="1" y="2813"/>
                    <a:pt x="39" y="6242"/>
                  </a:cubicBezTo>
                  <a:cubicBezTo>
                    <a:pt x="78" y="9632"/>
                    <a:pt x="2505" y="12291"/>
                    <a:pt x="5318" y="12291"/>
                  </a:cubicBezTo>
                  <a:lnTo>
                    <a:pt x="93081" y="12291"/>
                  </a:lnTo>
                  <a:lnTo>
                    <a:pt x="93081" y="39"/>
                  </a:lnTo>
                  <a:cubicBezTo>
                    <a:pt x="93081" y="39"/>
                    <a:pt x="93042" y="1"/>
                    <a:pt x="9304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41"/>
            <p:cNvSpPr/>
            <p:nvPr/>
          </p:nvSpPr>
          <p:spPr>
            <a:xfrm>
              <a:off x="5868113" y="1714374"/>
              <a:ext cx="1039366" cy="164231"/>
            </a:xfrm>
            <a:custGeom>
              <a:avLst/>
              <a:gdLst/>
              <a:ahLst/>
              <a:cxnLst/>
              <a:rect l="l" t="t" r="r" b="b"/>
              <a:pathLst>
                <a:path w="93543" h="12753" extrusionOk="0">
                  <a:moveTo>
                    <a:pt x="93042" y="502"/>
                  </a:moveTo>
                  <a:lnTo>
                    <a:pt x="93042" y="12291"/>
                  </a:lnTo>
                  <a:lnTo>
                    <a:pt x="5549" y="12291"/>
                  </a:lnTo>
                  <a:cubicBezTo>
                    <a:pt x="2813" y="12291"/>
                    <a:pt x="579" y="9671"/>
                    <a:pt x="502" y="6473"/>
                  </a:cubicBezTo>
                  <a:cubicBezTo>
                    <a:pt x="502" y="4662"/>
                    <a:pt x="1118" y="3006"/>
                    <a:pt x="2274" y="1850"/>
                  </a:cubicBezTo>
                  <a:cubicBezTo>
                    <a:pt x="3121" y="964"/>
                    <a:pt x="4239" y="502"/>
                    <a:pt x="5356" y="502"/>
                  </a:cubicBezTo>
                  <a:close/>
                  <a:moveTo>
                    <a:pt x="5356" y="1"/>
                  </a:moveTo>
                  <a:cubicBezTo>
                    <a:pt x="4085" y="1"/>
                    <a:pt x="2890" y="540"/>
                    <a:pt x="1927" y="1503"/>
                  </a:cubicBezTo>
                  <a:cubicBezTo>
                    <a:pt x="694" y="2736"/>
                    <a:pt x="1" y="4547"/>
                    <a:pt x="39" y="6473"/>
                  </a:cubicBezTo>
                  <a:cubicBezTo>
                    <a:pt x="78" y="9941"/>
                    <a:pt x="2544" y="12753"/>
                    <a:pt x="5549" y="12753"/>
                  </a:cubicBezTo>
                  <a:lnTo>
                    <a:pt x="93543" y="12753"/>
                  </a:lnTo>
                  <a:lnTo>
                    <a:pt x="93543" y="12522"/>
                  </a:lnTo>
                  <a:lnTo>
                    <a:pt x="93543" y="39"/>
                  </a:lnTo>
                  <a:lnTo>
                    <a:pt x="9327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41"/>
            <p:cNvSpPr/>
            <p:nvPr/>
          </p:nvSpPr>
          <p:spPr>
            <a:xfrm>
              <a:off x="5936822" y="1744148"/>
              <a:ext cx="964792" cy="105183"/>
            </a:xfrm>
            <a:custGeom>
              <a:avLst/>
              <a:gdLst/>
              <a:ahLst/>
              <a:cxnLst/>
              <a:rect l="l" t="t" r="r" b="b"/>
              <a:pathLst>
                <a:path w="86840" h="8168" extrusionOk="0">
                  <a:moveTo>
                    <a:pt x="3430" y="0"/>
                  </a:moveTo>
                  <a:cubicBezTo>
                    <a:pt x="1542" y="0"/>
                    <a:pt x="1" y="1850"/>
                    <a:pt x="39" y="4123"/>
                  </a:cubicBezTo>
                  <a:cubicBezTo>
                    <a:pt x="78" y="6396"/>
                    <a:pt x="1696" y="8168"/>
                    <a:pt x="3545" y="8168"/>
                  </a:cubicBezTo>
                  <a:lnTo>
                    <a:pt x="86839" y="8168"/>
                  </a:lnTo>
                  <a:cubicBezTo>
                    <a:pt x="86839" y="8168"/>
                    <a:pt x="86839" y="8129"/>
                    <a:pt x="86839" y="8129"/>
                  </a:cubicBezTo>
                  <a:cubicBezTo>
                    <a:pt x="86839" y="8129"/>
                    <a:pt x="86839" y="0"/>
                    <a:pt x="8683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41"/>
            <p:cNvSpPr/>
            <p:nvPr/>
          </p:nvSpPr>
          <p:spPr>
            <a:xfrm>
              <a:off x="6243533" y="1819563"/>
              <a:ext cx="602733" cy="5962"/>
            </a:xfrm>
            <a:custGeom>
              <a:avLst/>
              <a:gdLst/>
              <a:ahLst/>
              <a:cxnLst/>
              <a:rect l="l" t="t" r="r" b="b"/>
              <a:pathLst>
                <a:path w="54246" h="463" extrusionOk="0">
                  <a:moveTo>
                    <a:pt x="231" y="0"/>
                  </a:moveTo>
                  <a:cubicBezTo>
                    <a:pt x="77" y="0"/>
                    <a:pt x="0" y="77"/>
                    <a:pt x="0" y="231"/>
                  </a:cubicBezTo>
                  <a:cubicBezTo>
                    <a:pt x="0" y="347"/>
                    <a:pt x="77" y="463"/>
                    <a:pt x="231" y="463"/>
                  </a:cubicBezTo>
                  <a:lnTo>
                    <a:pt x="54014" y="463"/>
                  </a:lnTo>
                  <a:cubicBezTo>
                    <a:pt x="54130" y="463"/>
                    <a:pt x="54245" y="347"/>
                    <a:pt x="54245" y="231"/>
                  </a:cubicBezTo>
                  <a:cubicBezTo>
                    <a:pt x="54245" y="77"/>
                    <a:pt x="54130" y="0"/>
                    <a:pt x="540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41"/>
            <p:cNvSpPr/>
            <p:nvPr/>
          </p:nvSpPr>
          <p:spPr>
            <a:xfrm>
              <a:off x="6487542" y="1757542"/>
              <a:ext cx="361722" cy="6465"/>
            </a:xfrm>
            <a:custGeom>
              <a:avLst/>
              <a:gdLst/>
              <a:ahLst/>
              <a:cxnLst/>
              <a:rect l="l" t="t" r="r" b="b"/>
              <a:pathLst>
                <a:path w="32555" h="502" extrusionOk="0">
                  <a:moveTo>
                    <a:pt x="231" y="1"/>
                  </a:moveTo>
                  <a:cubicBezTo>
                    <a:pt x="116" y="1"/>
                    <a:pt x="0" y="116"/>
                    <a:pt x="0" y="270"/>
                  </a:cubicBezTo>
                  <a:cubicBezTo>
                    <a:pt x="0" y="386"/>
                    <a:pt x="116" y="501"/>
                    <a:pt x="231" y="501"/>
                  </a:cubicBezTo>
                  <a:lnTo>
                    <a:pt x="32324" y="501"/>
                  </a:lnTo>
                  <a:cubicBezTo>
                    <a:pt x="32478" y="501"/>
                    <a:pt x="32555" y="386"/>
                    <a:pt x="32555" y="270"/>
                  </a:cubicBezTo>
                  <a:cubicBezTo>
                    <a:pt x="32555" y="116"/>
                    <a:pt x="32478" y="1"/>
                    <a:pt x="323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41"/>
            <p:cNvSpPr/>
            <p:nvPr/>
          </p:nvSpPr>
          <p:spPr>
            <a:xfrm>
              <a:off x="6100143" y="1719345"/>
              <a:ext cx="75778" cy="200945"/>
            </a:xfrm>
            <a:custGeom>
              <a:avLst/>
              <a:gdLst/>
              <a:ahLst/>
              <a:cxnLst/>
              <a:rect l="l" t="t" r="r" b="b"/>
              <a:pathLst>
                <a:path w="6820" h="15604" extrusionOk="0">
                  <a:moveTo>
                    <a:pt x="6819" y="0"/>
                  </a:moveTo>
                  <a:lnTo>
                    <a:pt x="0" y="39"/>
                  </a:lnTo>
                  <a:lnTo>
                    <a:pt x="0" y="15411"/>
                  </a:lnTo>
                  <a:lnTo>
                    <a:pt x="3313" y="12097"/>
                  </a:lnTo>
                  <a:lnTo>
                    <a:pt x="6819" y="15603"/>
                  </a:lnTo>
                  <a:lnTo>
                    <a:pt x="681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41"/>
            <p:cNvSpPr/>
            <p:nvPr/>
          </p:nvSpPr>
          <p:spPr>
            <a:xfrm>
              <a:off x="6097566" y="1716357"/>
              <a:ext cx="80922" cy="206908"/>
            </a:xfrm>
            <a:custGeom>
              <a:avLst/>
              <a:gdLst/>
              <a:ahLst/>
              <a:cxnLst/>
              <a:rect l="l" t="t" r="r" b="b"/>
              <a:pathLst>
                <a:path w="7283" h="16067" extrusionOk="0">
                  <a:moveTo>
                    <a:pt x="6782" y="502"/>
                  </a:moveTo>
                  <a:lnTo>
                    <a:pt x="6782" y="15257"/>
                  </a:lnTo>
                  <a:lnTo>
                    <a:pt x="3738" y="12175"/>
                  </a:lnTo>
                  <a:cubicBezTo>
                    <a:pt x="3680" y="12117"/>
                    <a:pt x="3613" y="12088"/>
                    <a:pt x="3550" y="12088"/>
                  </a:cubicBezTo>
                  <a:cubicBezTo>
                    <a:pt x="3488" y="12088"/>
                    <a:pt x="3430" y="12117"/>
                    <a:pt x="3391" y="12175"/>
                  </a:cubicBezTo>
                  <a:lnTo>
                    <a:pt x="463" y="15065"/>
                  </a:lnTo>
                  <a:lnTo>
                    <a:pt x="463" y="502"/>
                  </a:lnTo>
                  <a:close/>
                  <a:moveTo>
                    <a:pt x="7051" y="1"/>
                  </a:moveTo>
                  <a:lnTo>
                    <a:pt x="232" y="39"/>
                  </a:lnTo>
                  <a:cubicBezTo>
                    <a:pt x="117" y="39"/>
                    <a:pt x="1" y="155"/>
                    <a:pt x="1" y="271"/>
                  </a:cubicBezTo>
                  <a:lnTo>
                    <a:pt x="1" y="15643"/>
                  </a:lnTo>
                  <a:cubicBezTo>
                    <a:pt x="1" y="15758"/>
                    <a:pt x="39" y="15835"/>
                    <a:pt x="155" y="15874"/>
                  </a:cubicBezTo>
                  <a:cubicBezTo>
                    <a:pt x="187" y="15890"/>
                    <a:pt x="225" y="15899"/>
                    <a:pt x="262" y="15899"/>
                  </a:cubicBezTo>
                  <a:cubicBezTo>
                    <a:pt x="315" y="15899"/>
                    <a:pt x="364" y="15880"/>
                    <a:pt x="386" y="15835"/>
                  </a:cubicBezTo>
                  <a:lnTo>
                    <a:pt x="3545" y="12676"/>
                  </a:lnTo>
                  <a:lnTo>
                    <a:pt x="6859" y="15989"/>
                  </a:lnTo>
                  <a:cubicBezTo>
                    <a:pt x="6897" y="16028"/>
                    <a:pt x="6974" y="16066"/>
                    <a:pt x="7051" y="16066"/>
                  </a:cubicBezTo>
                  <a:lnTo>
                    <a:pt x="7128" y="16066"/>
                  </a:lnTo>
                  <a:cubicBezTo>
                    <a:pt x="7205" y="16028"/>
                    <a:pt x="7282" y="15912"/>
                    <a:pt x="7282" y="15835"/>
                  </a:cubicBezTo>
                  <a:lnTo>
                    <a:pt x="7282" y="232"/>
                  </a:lnTo>
                  <a:cubicBezTo>
                    <a:pt x="7282" y="194"/>
                    <a:pt x="7244" y="116"/>
                    <a:pt x="7205" y="78"/>
                  </a:cubicBezTo>
                  <a:cubicBezTo>
                    <a:pt x="7167" y="39"/>
                    <a:pt x="7090" y="1"/>
                    <a:pt x="70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2" name="Google Shape;632;p42"/>
          <p:cNvSpPr txBox="1">
            <a:spLocks noGrp="1"/>
          </p:cNvSpPr>
          <p:nvPr>
            <p:ph type="title"/>
          </p:nvPr>
        </p:nvSpPr>
        <p:spPr>
          <a:xfrm>
            <a:off x="4572000" y="728550"/>
            <a:ext cx="3859200" cy="808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More about the human experience</a:t>
            </a:r>
            <a:endParaRPr/>
          </a:p>
        </p:txBody>
      </p:sp>
      <p:sp>
        <p:nvSpPr>
          <p:cNvPr id="633" name="Google Shape;633;p42"/>
          <p:cNvSpPr txBox="1">
            <a:spLocks noGrp="1"/>
          </p:cNvSpPr>
          <p:nvPr>
            <p:ph type="subTitle" idx="1"/>
          </p:nvPr>
        </p:nvSpPr>
        <p:spPr>
          <a:xfrm>
            <a:off x="4572175" y="2193850"/>
            <a:ext cx="3859200" cy="2410500"/>
          </a:xfrm>
          <a:prstGeom prst="rect">
            <a:avLst/>
          </a:prstGeom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Do you know what can help you to make your point clear?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"/>
              <a:t>Lists like this one:</a:t>
            </a:r>
            <a:endParaRPr/>
          </a:p>
          <a:p>
            <a:pPr marL="342900" lvl="0" indent="-203200" algn="l" rtl="0">
              <a:spcBef>
                <a:spcPts val="100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They’re simple </a:t>
            </a:r>
            <a:endParaRPr/>
          </a:p>
          <a:p>
            <a:pPr marL="342900" lvl="0" indent="-2032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You can organize your ideas clearly</a:t>
            </a:r>
            <a:endParaRPr/>
          </a:p>
          <a:p>
            <a:pPr marL="342900" lvl="0" indent="-2032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You’ll never forget to buy milk!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"/>
              <a:t>And the most important thing: the audience will certainly not miss the meaning of your presentation</a:t>
            </a:r>
            <a:endParaRPr/>
          </a:p>
        </p:txBody>
      </p:sp>
      <p:pic>
        <p:nvPicPr>
          <p:cNvPr id="634" name="Google Shape;634;p42"/>
          <p:cNvPicPr preferRelativeResize="0"/>
          <p:nvPr/>
        </p:nvPicPr>
        <p:blipFill rotWithShape="1">
          <a:blip r:embed="rId3">
            <a:alphaModFix/>
          </a:blip>
          <a:srcRect l="9102" r="9110"/>
          <a:stretch/>
        </p:blipFill>
        <p:spPr>
          <a:xfrm>
            <a:off x="718150" y="770125"/>
            <a:ext cx="3471726" cy="43827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9" name="Google Shape;639;p43"/>
          <p:cNvSpPr txBox="1">
            <a:spLocks noGrp="1"/>
          </p:cNvSpPr>
          <p:nvPr>
            <p:ph type="title"/>
          </p:nvPr>
        </p:nvSpPr>
        <p:spPr>
          <a:xfrm>
            <a:off x="713100" y="734703"/>
            <a:ext cx="7718100" cy="411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Historic context in analysis &amp; interpretation</a:t>
            </a:r>
            <a:endParaRPr/>
          </a:p>
        </p:txBody>
      </p:sp>
      <p:sp>
        <p:nvSpPr>
          <p:cNvPr id="640" name="Google Shape;640;p43"/>
          <p:cNvSpPr txBox="1"/>
          <p:nvPr/>
        </p:nvSpPr>
        <p:spPr>
          <a:xfrm>
            <a:off x="4377472" y="3818754"/>
            <a:ext cx="1953000" cy="67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Spartan"/>
                <a:ea typeface="Spartan"/>
                <a:cs typeface="Spartan"/>
                <a:sym typeface="Spartan"/>
              </a:rPr>
              <a:t>Mars is actually a cold place full of iron oxide dust</a:t>
            </a:r>
            <a:endParaRPr>
              <a:solidFill>
                <a:schemeClr val="lt1"/>
              </a:solidFill>
              <a:latin typeface="Spartan"/>
              <a:ea typeface="Spartan"/>
              <a:cs typeface="Spartan"/>
              <a:sym typeface="Spartan"/>
            </a:endParaRPr>
          </a:p>
        </p:txBody>
      </p:sp>
      <p:sp>
        <p:nvSpPr>
          <p:cNvPr id="641" name="Google Shape;641;p43"/>
          <p:cNvSpPr txBox="1"/>
          <p:nvPr/>
        </p:nvSpPr>
        <p:spPr>
          <a:xfrm>
            <a:off x="4377472" y="3451629"/>
            <a:ext cx="1953000" cy="36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rPr>
              <a:t>18th century</a:t>
            </a:r>
            <a:endParaRPr sz="2000" b="1">
              <a:solidFill>
                <a:schemeClr val="dk1"/>
              </a:solidFill>
              <a:latin typeface="Spartan"/>
              <a:ea typeface="Spartan"/>
              <a:cs typeface="Spartan"/>
              <a:sym typeface="Spartan"/>
            </a:endParaRPr>
          </a:p>
        </p:txBody>
      </p:sp>
      <p:sp>
        <p:nvSpPr>
          <p:cNvPr id="642" name="Google Shape;642;p43"/>
          <p:cNvSpPr txBox="1"/>
          <p:nvPr/>
        </p:nvSpPr>
        <p:spPr>
          <a:xfrm>
            <a:off x="1276612" y="3818754"/>
            <a:ext cx="1953000" cy="67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Spartan"/>
                <a:ea typeface="Spartan"/>
                <a:cs typeface="Spartan"/>
                <a:sym typeface="Spartan"/>
              </a:rPr>
              <a:t>Earth is the planet that harbors life in the Solar System</a:t>
            </a:r>
            <a:endParaRPr>
              <a:solidFill>
                <a:schemeClr val="lt1"/>
              </a:solidFill>
              <a:latin typeface="Spartan"/>
              <a:ea typeface="Spartan"/>
              <a:cs typeface="Spartan"/>
              <a:sym typeface="Spartan"/>
            </a:endParaRPr>
          </a:p>
        </p:txBody>
      </p:sp>
      <p:sp>
        <p:nvSpPr>
          <p:cNvPr id="643" name="Google Shape;643;p43"/>
          <p:cNvSpPr txBox="1"/>
          <p:nvPr/>
        </p:nvSpPr>
        <p:spPr>
          <a:xfrm>
            <a:off x="1276612" y="3451629"/>
            <a:ext cx="1953000" cy="36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rPr>
              <a:t>14th century</a:t>
            </a:r>
            <a:endParaRPr sz="2000" b="1">
              <a:solidFill>
                <a:schemeClr val="dk1"/>
              </a:solidFill>
              <a:latin typeface="Spartan"/>
              <a:ea typeface="Spartan"/>
              <a:cs typeface="Spartan"/>
              <a:sym typeface="Spartan"/>
            </a:endParaRPr>
          </a:p>
        </p:txBody>
      </p:sp>
      <p:sp>
        <p:nvSpPr>
          <p:cNvPr id="644" name="Google Shape;644;p43"/>
          <p:cNvSpPr txBox="1"/>
          <p:nvPr/>
        </p:nvSpPr>
        <p:spPr>
          <a:xfrm>
            <a:off x="5921407" y="1735154"/>
            <a:ext cx="1953000" cy="67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Spartan"/>
                <a:ea typeface="Spartan"/>
                <a:cs typeface="Spartan"/>
                <a:sym typeface="Spartan"/>
              </a:rPr>
              <a:t>Mercury is the smallest planet in the Solar System</a:t>
            </a:r>
            <a:endParaRPr>
              <a:solidFill>
                <a:schemeClr val="lt1"/>
              </a:solidFill>
              <a:latin typeface="Spartan"/>
              <a:ea typeface="Spartan"/>
              <a:cs typeface="Spartan"/>
              <a:sym typeface="Spartan"/>
            </a:endParaRPr>
          </a:p>
        </p:txBody>
      </p:sp>
      <p:sp>
        <p:nvSpPr>
          <p:cNvPr id="645" name="Google Shape;645;p43"/>
          <p:cNvSpPr txBox="1"/>
          <p:nvPr/>
        </p:nvSpPr>
        <p:spPr>
          <a:xfrm>
            <a:off x="5921407" y="2419354"/>
            <a:ext cx="1953000" cy="36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rPr>
              <a:t>19th century</a:t>
            </a:r>
            <a:endParaRPr sz="2000" b="1">
              <a:solidFill>
                <a:schemeClr val="dk1"/>
              </a:solidFill>
              <a:latin typeface="Spartan"/>
              <a:ea typeface="Spartan"/>
              <a:cs typeface="Spartan"/>
              <a:sym typeface="Spartan"/>
            </a:endParaRPr>
          </a:p>
        </p:txBody>
      </p:sp>
      <p:sp>
        <p:nvSpPr>
          <p:cNvPr id="646" name="Google Shape;646;p43"/>
          <p:cNvSpPr txBox="1"/>
          <p:nvPr/>
        </p:nvSpPr>
        <p:spPr>
          <a:xfrm>
            <a:off x="2816296" y="1738704"/>
            <a:ext cx="1953000" cy="67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Spartan"/>
                <a:ea typeface="Spartan"/>
                <a:cs typeface="Spartan"/>
                <a:sym typeface="Spartan"/>
              </a:rPr>
              <a:t>The Sun is the star at the center of the Solar System</a:t>
            </a:r>
            <a:endParaRPr>
              <a:solidFill>
                <a:schemeClr val="lt1"/>
              </a:solidFill>
              <a:latin typeface="Spartan"/>
              <a:ea typeface="Spartan"/>
              <a:cs typeface="Spartan"/>
              <a:sym typeface="Spartan"/>
            </a:endParaRPr>
          </a:p>
        </p:txBody>
      </p:sp>
      <p:sp>
        <p:nvSpPr>
          <p:cNvPr id="647" name="Google Shape;647;p43"/>
          <p:cNvSpPr txBox="1"/>
          <p:nvPr/>
        </p:nvSpPr>
        <p:spPr>
          <a:xfrm>
            <a:off x="2816296" y="2419354"/>
            <a:ext cx="1953000" cy="36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rPr>
              <a:t>16th century</a:t>
            </a:r>
            <a:endParaRPr sz="2000" b="1">
              <a:solidFill>
                <a:schemeClr val="dk1"/>
              </a:solidFill>
              <a:latin typeface="Spartan"/>
              <a:ea typeface="Spartan"/>
              <a:cs typeface="Spartan"/>
              <a:sym typeface="Spartan"/>
            </a:endParaRPr>
          </a:p>
        </p:txBody>
      </p:sp>
      <p:cxnSp>
        <p:nvCxnSpPr>
          <p:cNvPr id="648" name="Google Shape;648;p43"/>
          <p:cNvCxnSpPr/>
          <p:nvPr/>
        </p:nvCxnSpPr>
        <p:spPr>
          <a:xfrm>
            <a:off x="710300" y="3097225"/>
            <a:ext cx="77235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49" name="Google Shape;649;p43"/>
          <p:cNvSpPr/>
          <p:nvPr/>
        </p:nvSpPr>
        <p:spPr>
          <a:xfrm>
            <a:off x="5250628" y="2993879"/>
            <a:ext cx="206700" cy="206700"/>
          </a:xfrm>
          <a:prstGeom prst="ellipse">
            <a:avLst/>
          </a:prstGeom>
          <a:solidFill>
            <a:schemeClr val="dk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0" name="Google Shape;650;p43"/>
          <p:cNvSpPr/>
          <p:nvPr/>
        </p:nvSpPr>
        <p:spPr>
          <a:xfrm>
            <a:off x="6794553" y="2993879"/>
            <a:ext cx="206700" cy="206700"/>
          </a:xfrm>
          <a:prstGeom prst="ellipse">
            <a:avLst/>
          </a:prstGeom>
          <a:solidFill>
            <a:schemeClr val="dk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1" name="Google Shape;651;p43"/>
          <p:cNvSpPr/>
          <p:nvPr/>
        </p:nvSpPr>
        <p:spPr>
          <a:xfrm>
            <a:off x="3689453" y="2993879"/>
            <a:ext cx="206700" cy="206700"/>
          </a:xfrm>
          <a:prstGeom prst="ellipse">
            <a:avLst/>
          </a:prstGeom>
          <a:solidFill>
            <a:schemeClr val="dk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2" name="Google Shape;652;p43"/>
          <p:cNvSpPr/>
          <p:nvPr/>
        </p:nvSpPr>
        <p:spPr>
          <a:xfrm>
            <a:off x="2149753" y="2993879"/>
            <a:ext cx="206700" cy="206700"/>
          </a:xfrm>
          <a:prstGeom prst="ellipse">
            <a:avLst/>
          </a:prstGeom>
          <a:solidFill>
            <a:schemeClr val="dk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653" name="Google Shape;653;p43"/>
          <p:cNvCxnSpPr>
            <a:stCxn id="652" idx="4"/>
            <a:endCxn id="643" idx="0"/>
          </p:cNvCxnSpPr>
          <p:nvPr/>
        </p:nvCxnSpPr>
        <p:spPr>
          <a:xfrm>
            <a:off x="2253103" y="3200579"/>
            <a:ext cx="0" cy="2511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54" name="Google Shape;654;p43"/>
          <p:cNvCxnSpPr>
            <a:stCxn id="651" idx="0"/>
            <a:endCxn id="647" idx="2"/>
          </p:cNvCxnSpPr>
          <p:nvPr/>
        </p:nvCxnSpPr>
        <p:spPr>
          <a:xfrm rot="10800000">
            <a:off x="3792803" y="2779679"/>
            <a:ext cx="0" cy="2142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55" name="Google Shape;655;p43"/>
          <p:cNvCxnSpPr>
            <a:stCxn id="649" idx="4"/>
            <a:endCxn id="641" idx="0"/>
          </p:cNvCxnSpPr>
          <p:nvPr/>
        </p:nvCxnSpPr>
        <p:spPr>
          <a:xfrm>
            <a:off x="5353978" y="3200579"/>
            <a:ext cx="0" cy="2511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56" name="Google Shape;656;p43"/>
          <p:cNvCxnSpPr>
            <a:stCxn id="650" idx="0"/>
            <a:endCxn id="645" idx="2"/>
          </p:cNvCxnSpPr>
          <p:nvPr/>
        </p:nvCxnSpPr>
        <p:spPr>
          <a:xfrm rot="10800000">
            <a:off x="6897903" y="2779679"/>
            <a:ext cx="0" cy="2142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1" name="Google Shape;661;p44"/>
          <p:cNvSpPr txBox="1">
            <a:spLocks noGrp="1"/>
          </p:cNvSpPr>
          <p:nvPr>
            <p:ph type="title"/>
          </p:nvPr>
        </p:nvSpPr>
        <p:spPr>
          <a:xfrm>
            <a:off x="713100" y="734703"/>
            <a:ext cx="7718100" cy="411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Important literary cradles</a:t>
            </a:r>
            <a:endParaRPr/>
          </a:p>
        </p:txBody>
      </p:sp>
      <p:grpSp>
        <p:nvGrpSpPr>
          <p:cNvPr id="662" name="Google Shape;662;p44"/>
          <p:cNvGrpSpPr/>
          <p:nvPr/>
        </p:nvGrpSpPr>
        <p:grpSpPr>
          <a:xfrm>
            <a:off x="1017581" y="1850619"/>
            <a:ext cx="3637878" cy="2538552"/>
            <a:chOff x="771390" y="1846865"/>
            <a:chExt cx="3681317" cy="2568865"/>
          </a:xfrm>
        </p:grpSpPr>
        <p:sp>
          <p:nvSpPr>
            <p:cNvPr id="663" name="Google Shape;663;p44"/>
            <p:cNvSpPr/>
            <p:nvPr/>
          </p:nvSpPr>
          <p:spPr>
            <a:xfrm>
              <a:off x="771390" y="2067523"/>
              <a:ext cx="1451128" cy="2348207"/>
            </a:xfrm>
            <a:custGeom>
              <a:avLst/>
              <a:gdLst/>
              <a:ahLst/>
              <a:cxnLst/>
              <a:rect l="l" t="t" r="r" b="b"/>
              <a:pathLst>
                <a:path w="103689" h="167789" extrusionOk="0">
                  <a:moveTo>
                    <a:pt x="13807" y="0"/>
                  </a:moveTo>
                  <a:cubicBezTo>
                    <a:pt x="11526" y="0"/>
                    <a:pt x="9194" y="921"/>
                    <a:pt x="7431" y="2357"/>
                  </a:cubicBezTo>
                  <a:cubicBezTo>
                    <a:pt x="6418" y="3183"/>
                    <a:pt x="7559" y="5231"/>
                    <a:pt x="8433" y="6203"/>
                  </a:cubicBezTo>
                  <a:cubicBezTo>
                    <a:pt x="9308" y="7175"/>
                    <a:pt x="10393" y="8259"/>
                    <a:pt x="10189" y="9549"/>
                  </a:cubicBezTo>
                  <a:cubicBezTo>
                    <a:pt x="9355" y="9975"/>
                    <a:pt x="8287" y="10084"/>
                    <a:pt x="7292" y="10084"/>
                  </a:cubicBezTo>
                  <a:cubicBezTo>
                    <a:pt x="7024" y="10084"/>
                    <a:pt x="6762" y="10076"/>
                    <a:pt x="6511" y="10065"/>
                  </a:cubicBezTo>
                  <a:cubicBezTo>
                    <a:pt x="6102" y="10046"/>
                    <a:pt x="5686" y="9992"/>
                    <a:pt x="5277" y="9992"/>
                  </a:cubicBezTo>
                  <a:cubicBezTo>
                    <a:pt x="4990" y="9992"/>
                    <a:pt x="4705" y="10019"/>
                    <a:pt x="4430" y="10104"/>
                  </a:cubicBezTo>
                  <a:cubicBezTo>
                    <a:pt x="3763" y="10310"/>
                    <a:pt x="3182" y="11034"/>
                    <a:pt x="3440" y="11683"/>
                  </a:cubicBezTo>
                  <a:cubicBezTo>
                    <a:pt x="2981" y="12481"/>
                    <a:pt x="2431" y="12899"/>
                    <a:pt x="2962" y="13650"/>
                  </a:cubicBezTo>
                  <a:cubicBezTo>
                    <a:pt x="3377" y="14235"/>
                    <a:pt x="4081" y="14716"/>
                    <a:pt x="4076" y="15434"/>
                  </a:cubicBezTo>
                  <a:cubicBezTo>
                    <a:pt x="4071" y="16003"/>
                    <a:pt x="3591" y="16462"/>
                    <a:pt x="3082" y="16719"/>
                  </a:cubicBezTo>
                  <a:cubicBezTo>
                    <a:pt x="2572" y="16973"/>
                    <a:pt x="2000" y="17102"/>
                    <a:pt x="1518" y="17408"/>
                  </a:cubicBezTo>
                  <a:cubicBezTo>
                    <a:pt x="13" y="18366"/>
                    <a:pt x="0" y="20519"/>
                    <a:pt x="159" y="22295"/>
                  </a:cubicBezTo>
                  <a:cubicBezTo>
                    <a:pt x="1133" y="23491"/>
                    <a:pt x="1285" y="25550"/>
                    <a:pt x="817" y="27017"/>
                  </a:cubicBezTo>
                  <a:cubicBezTo>
                    <a:pt x="639" y="27577"/>
                    <a:pt x="351" y="28172"/>
                    <a:pt x="552" y="28724"/>
                  </a:cubicBezTo>
                  <a:cubicBezTo>
                    <a:pt x="782" y="29356"/>
                    <a:pt x="1526" y="29605"/>
                    <a:pt x="2177" y="29773"/>
                  </a:cubicBezTo>
                  <a:cubicBezTo>
                    <a:pt x="2891" y="29958"/>
                    <a:pt x="3669" y="30130"/>
                    <a:pt x="4408" y="30130"/>
                  </a:cubicBezTo>
                  <a:cubicBezTo>
                    <a:pt x="5109" y="30130"/>
                    <a:pt x="5775" y="29975"/>
                    <a:pt x="6314" y="29528"/>
                  </a:cubicBezTo>
                  <a:cubicBezTo>
                    <a:pt x="7583" y="28478"/>
                    <a:pt x="9157" y="28121"/>
                    <a:pt x="10834" y="28121"/>
                  </a:cubicBezTo>
                  <a:cubicBezTo>
                    <a:pt x="13016" y="28121"/>
                    <a:pt x="15374" y="28725"/>
                    <a:pt x="17464" y="29196"/>
                  </a:cubicBezTo>
                  <a:cubicBezTo>
                    <a:pt x="18740" y="29482"/>
                    <a:pt x="20083" y="29952"/>
                    <a:pt x="20830" y="31028"/>
                  </a:cubicBezTo>
                  <a:cubicBezTo>
                    <a:pt x="21824" y="32461"/>
                    <a:pt x="21400" y="34451"/>
                    <a:pt x="20580" y="35993"/>
                  </a:cubicBezTo>
                  <a:cubicBezTo>
                    <a:pt x="19762" y="37533"/>
                    <a:pt x="18587" y="38903"/>
                    <a:pt x="18068" y="40567"/>
                  </a:cubicBezTo>
                  <a:cubicBezTo>
                    <a:pt x="17582" y="42129"/>
                    <a:pt x="17717" y="43806"/>
                    <a:pt x="17859" y="45436"/>
                  </a:cubicBezTo>
                  <a:cubicBezTo>
                    <a:pt x="18032" y="47441"/>
                    <a:pt x="18242" y="49554"/>
                    <a:pt x="19405" y="51198"/>
                  </a:cubicBezTo>
                  <a:cubicBezTo>
                    <a:pt x="20624" y="52922"/>
                    <a:pt x="21392" y="55494"/>
                    <a:pt x="21294" y="57601"/>
                  </a:cubicBezTo>
                  <a:cubicBezTo>
                    <a:pt x="21216" y="59294"/>
                    <a:pt x="20619" y="60958"/>
                    <a:pt x="20775" y="62645"/>
                  </a:cubicBezTo>
                  <a:cubicBezTo>
                    <a:pt x="21057" y="65704"/>
                    <a:pt x="23699" y="67999"/>
                    <a:pt x="26397" y="69471"/>
                  </a:cubicBezTo>
                  <a:cubicBezTo>
                    <a:pt x="29219" y="71013"/>
                    <a:pt x="31651" y="73637"/>
                    <a:pt x="32623" y="76701"/>
                  </a:cubicBezTo>
                  <a:cubicBezTo>
                    <a:pt x="33112" y="78241"/>
                    <a:pt x="33257" y="79868"/>
                    <a:pt x="33688" y="81425"/>
                  </a:cubicBezTo>
                  <a:cubicBezTo>
                    <a:pt x="34432" y="84119"/>
                    <a:pt x="36051" y="86565"/>
                    <a:pt x="38239" y="88307"/>
                  </a:cubicBezTo>
                  <a:cubicBezTo>
                    <a:pt x="39834" y="89575"/>
                    <a:pt x="42451" y="90023"/>
                    <a:pt x="44455" y="90388"/>
                  </a:cubicBezTo>
                  <a:cubicBezTo>
                    <a:pt x="45495" y="90578"/>
                    <a:pt x="46617" y="90728"/>
                    <a:pt x="47400" y="91437"/>
                  </a:cubicBezTo>
                  <a:cubicBezTo>
                    <a:pt x="47762" y="91764"/>
                    <a:pt x="48023" y="92187"/>
                    <a:pt x="48369" y="92530"/>
                  </a:cubicBezTo>
                  <a:cubicBezTo>
                    <a:pt x="50044" y="94188"/>
                    <a:pt x="53127" y="93507"/>
                    <a:pt x="54821" y="95145"/>
                  </a:cubicBezTo>
                  <a:cubicBezTo>
                    <a:pt x="55259" y="95566"/>
                    <a:pt x="55558" y="96107"/>
                    <a:pt x="55941" y="96579"/>
                  </a:cubicBezTo>
                  <a:cubicBezTo>
                    <a:pt x="56887" y="97736"/>
                    <a:pt x="58370" y="98428"/>
                    <a:pt x="59861" y="98428"/>
                  </a:cubicBezTo>
                  <a:cubicBezTo>
                    <a:pt x="60003" y="98428"/>
                    <a:pt x="60145" y="98421"/>
                    <a:pt x="60286" y="98409"/>
                  </a:cubicBezTo>
                  <a:lnTo>
                    <a:pt x="60286" y="98409"/>
                  </a:lnTo>
                  <a:cubicBezTo>
                    <a:pt x="59905" y="99653"/>
                    <a:pt x="61397" y="101114"/>
                    <a:pt x="60936" y="102330"/>
                  </a:cubicBezTo>
                  <a:cubicBezTo>
                    <a:pt x="60565" y="103312"/>
                    <a:pt x="59445" y="103741"/>
                    <a:pt x="58674" y="104452"/>
                  </a:cubicBezTo>
                  <a:cubicBezTo>
                    <a:pt x="57337" y="105685"/>
                    <a:pt x="57129" y="107795"/>
                    <a:pt x="57705" y="109521"/>
                  </a:cubicBezTo>
                  <a:cubicBezTo>
                    <a:pt x="58282" y="111246"/>
                    <a:pt x="59498" y="112671"/>
                    <a:pt x="60717" y="114022"/>
                  </a:cubicBezTo>
                  <a:cubicBezTo>
                    <a:pt x="62978" y="116530"/>
                    <a:pt x="65696" y="117746"/>
                    <a:pt x="68148" y="120066"/>
                  </a:cubicBezTo>
                  <a:cubicBezTo>
                    <a:pt x="70420" y="122216"/>
                    <a:pt x="70937" y="125696"/>
                    <a:pt x="70438" y="128784"/>
                  </a:cubicBezTo>
                  <a:cubicBezTo>
                    <a:pt x="69938" y="131872"/>
                    <a:pt x="68585" y="134744"/>
                    <a:pt x="67620" y="137718"/>
                  </a:cubicBezTo>
                  <a:cubicBezTo>
                    <a:pt x="65814" y="143276"/>
                    <a:pt x="65376" y="149382"/>
                    <a:pt x="67102" y="154963"/>
                  </a:cubicBezTo>
                  <a:cubicBezTo>
                    <a:pt x="68828" y="160546"/>
                    <a:pt x="72869" y="165522"/>
                    <a:pt x="78283" y="167717"/>
                  </a:cubicBezTo>
                  <a:cubicBezTo>
                    <a:pt x="78404" y="167766"/>
                    <a:pt x="78530" y="167788"/>
                    <a:pt x="78658" y="167788"/>
                  </a:cubicBezTo>
                  <a:cubicBezTo>
                    <a:pt x="79167" y="167788"/>
                    <a:pt x="79705" y="167444"/>
                    <a:pt x="80056" y="167066"/>
                  </a:cubicBezTo>
                  <a:cubicBezTo>
                    <a:pt x="80495" y="166591"/>
                    <a:pt x="80589" y="165833"/>
                    <a:pt x="80281" y="165265"/>
                  </a:cubicBezTo>
                  <a:cubicBezTo>
                    <a:pt x="79304" y="163467"/>
                    <a:pt x="77566" y="161932"/>
                    <a:pt x="76298" y="160326"/>
                  </a:cubicBezTo>
                  <a:cubicBezTo>
                    <a:pt x="75898" y="159821"/>
                    <a:pt x="75478" y="159248"/>
                    <a:pt x="75530" y="158607"/>
                  </a:cubicBezTo>
                  <a:cubicBezTo>
                    <a:pt x="75589" y="157886"/>
                    <a:pt x="76208" y="157367"/>
                    <a:pt x="76666" y="156807"/>
                  </a:cubicBezTo>
                  <a:cubicBezTo>
                    <a:pt x="77361" y="155947"/>
                    <a:pt x="77729" y="154867"/>
                    <a:pt x="77704" y="153762"/>
                  </a:cubicBezTo>
                  <a:cubicBezTo>
                    <a:pt x="77674" y="152733"/>
                    <a:pt x="77075" y="151726"/>
                    <a:pt x="77111" y="150697"/>
                  </a:cubicBezTo>
                  <a:cubicBezTo>
                    <a:pt x="77146" y="149667"/>
                    <a:pt x="77701" y="148583"/>
                    <a:pt x="78676" y="148251"/>
                  </a:cubicBezTo>
                  <a:cubicBezTo>
                    <a:pt x="79120" y="148100"/>
                    <a:pt x="79614" y="148115"/>
                    <a:pt x="80042" y="147926"/>
                  </a:cubicBezTo>
                  <a:cubicBezTo>
                    <a:pt x="81453" y="147303"/>
                    <a:pt x="81228" y="145153"/>
                    <a:pt x="82249" y="143996"/>
                  </a:cubicBezTo>
                  <a:cubicBezTo>
                    <a:pt x="82722" y="143460"/>
                    <a:pt x="83419" y="143193"/>
                    <a:pt x="84064" y="142883"/>
                  </a:cubicBezTo>
                  <a:cubicBezTo>
                    <a:pt x="86792" y="141571"/>
                    <a:pt x="89035" y="138972"/>
                    <a:pt x="89283" y="135957"/>
                  </a:cubicBezTo>
                  <a:cubicBezTo>
                    <a:pt x="89483" y="133544"/>
                    <a:pt x="88605" y="130615"/>
                    <a:pt x="90438" y="129034"/>
                  </a:cubicBezTo>
                  <a:cubicBezTo>
                    <a:pt x="91238" y="128344"/>
                    <a:pt x="92244" y="128199"/>
                    <a:pt x="93314" y="128199"/>
                  </a:cubicBezTo>
                  <a:cubicBezTo>
                    <a:pt x="94087" y="128199"/>
                    <a:pt x="94894" y="128275"/>
                    <a:pt x="95682" y="128275"/>
                  </a:cubicBezTo>
                  <a:cubicBezTo>
                    <a:pt x="96098" y="128275"/>
                    <a:pt x="96509" y="128254"/>
                    <a:pt x="96908" y="128189"/>
                  </a:cubicBezTo>
                  <a:cubicBezTo>
                    <a:pt x="97800" y="128044"/>
                    <a:pt x="98396" y="127214"/>
                    <a:pt x="98814" y="126412"/>
                  </a:cubicBezTo>
                  <a:cubicBezTo>
                    <a:pt x="99231" y="125609"/>
                    <a:pt x="99280" y="124658"/>
                    <a:pt x="99129" y="123766"/>
                  </a:cubicBezTo>
                  <a:cubicBezTo>
                    <a:pt x="98945" y="122668"/>
                    <a:pt x="98473" y="121597"/>
                    <a:pt x="98577" y="120489"/>
                  </a:cubicBezTo>
                  <a:cubicBezTo>
                    <a:pt x="98723" y="118930"/>
                    <a:pt x="99942" y="117730"/>
                    <a:pt x="100886" y="116480"/>
                  </a:cubicBezTo>
                  <a:cubicBezTo>
                    <a:pt x="102003" y="114998"/>
                    <a:pt x="102797" y="113297"/>
                    <a:pt x="103214" y="111488"/>
                  </a:cubicBezTo>
                  <a:cubicBezTo>
                    <a:pt x="103689" y="109429"/>
                    <a:pt x="102371" y="106997"/>
                    <a:pt x="100524" y="105970"/>
                  </a:cubicBezTo>
                  <a:cubicBezTo>
                    <a:pt x="98677" y="104943"/>
                    <a:pt x="96462" y="104915"/>
                    <a:pt x="94350" y="104853"/>
                  </a:cubicBezTo>
                  <a:cubicBezTo>
                    <a:pt x="92237" y="104794"/>
                    <a:pt x="89999" y="104633"/>
                    <a:pt x="88273" y="103414"/>
                  </a:cubicBezTo>
                  <a:cubicBezTo>
                    <a:pt x="86692" y="102296"/>
                    <a:pt x="85799" y="100469"/>
                    <a:pt x="84550" y="98991"/>
                  </a:cubicBezTo>
                  <a:cubicBezTo>
                    <a:pt x="82441" y="96497"/>
                    <a:pt x="79375" y="95057"/>
                    <a:pt x="76410" y="93690"/>
                  </a:cubicBezTo>
                  <a:cubicBezTo>
                    <a:pt x="75559" y="93298"/>
                    <a:pt x="74630" y="92901"/>
                    <a:pt x="73720" y="92901"/>
                  </a:cubicBezTo>
                  <a:cubicBezTo>
                    <a:pt x="73431" y="92901"/>
                    <a:pt x="73144" y="92941"/>
                    <a:pt x="72862" y="93034"/>
                  </a:cubicBezTo>
                  <a:cubicBezTo>
                    <a:pt x="72400" y="93185"/>
                    <a:pt x="71985" y="93473"/>
                    <a:pt x="71508" y="93564"/>
                  </a:cubicBezTo>
                  <a:cubicBezTo>
                    <a:pt x="71390" y="93586"/>
                    <a:pt x="71274" y="93597"/>
                    <a:pt x="71159" y="93597"/>
                  </a:cubicBezTo>
                  <a:cubicBezTo>
                    <a:pt x="70006" y="93597"/>
                    <a:pt x="69033" y="92520"/>
                    <a:pt x="67966" y="91944"/>
                  </a:cubicBezTo>
                  <a:cubicBezTo>
                    <a:pt x="67424" y="91651"/>
                    <a:pt x="66830" y="91518"/>
                    <a:pt x="66231" y="91518"/>
                  </a:cubicBezTo>
                  <a:cubicBezTo>
                    <a:pt x="64138" y="91518"/>
                    <a:pt x="61986" y="93147"/>
                    <a:pt x="61817" y="95293"/>
                  </a:cubicBezTo>
                  <a:cubicBezTo>
                    <a:pt x="61476" y="95410"/>
                    <a:pt x="61056" y="95468"/>
                    <a:pt x="60611" y="95468"/>
                  </a:cubicBezTo>
                  <a:cubicBezTo>
                    <a:pt x="59413" y="95468"/>
                    <a:pt x="58031" y="95047"/>
                    <a:pt x="57510" y="94228"/>
                  </a:cubicBezTo>
                  <a:cubicBezTo>
                    <a:pt x="56995" y="93419"/>
                    <a:pt x="56789" y="92287"/>
                    <a:pt x="55904" y="91918"/>
                  </a:cubicBezTo>
                  <a:cubicBezTo>
                    <a:pt x="55432" y="91722"/>
                    <a:pt x="54840" y="91796"/>
                    <a:pt x="54455" y="91458"/>
                  </a:cubicBezTo>
                  <a:cubicBezTo>
                    <a:pt x="53818" y="90898"/>
                    <a:pt x="54313" y="89881"/>
                    <a:pt x="54428" y="89040"/>
                  </a:cubicBezTo>
                  <a:cubicBezTo>
                    <a:pt x="54609" y="87696"/>
                    <a:pt x="53607" y="86419"/>
                    <a:pt x="52383" y="85834"/>
                  </a:cubicBezTo>
                  <a:cubicBezTo>
                    <a:pt x="51161" y="85249"/>
                    <a:pt x="49761" y="85202"/>
                    <a:pt x="48407" y="85159"/>
                  </a:cubicBezTo>
                  <a:cubicBezTo>
                    <a:pt x="47051" y="85115"/>
                    <a:pt x="45649" y="85054"/>
                    <a:pt x="44436" y="84447"/>
                  </a:cubicBezTo>
                  <a:cubicBezTo>
                    <a:pt x="42077" y="83264"/>
                    <a:pt x="41111" y="80063"/>
                    <a:pt x="42146" y="77635"/>
                  </a:cubicBezTo>
                  <a:cubicBezTo>
                    <a:pt x="43156" y="75267"/>
                    <a:pt x="45760" y="73783"/>
                    <a:pt x="48337" y="73783"/>
                  </a:cubicBezTo>
                  <a:cubicBezTo>
                    <a:pt x="48401" y="73783"/>
                    <a:pt x="48464" y="73784"/>
                    <a:pt x="48528" y="73786"/>
                  </a:cubicBezTo>
                  <a:cubicBezTo>
                    <a:pt x="51112" y="73862"/>
                    <a:pt x="53842" y="75749"/>
                    <a:pt x="53870" y="78335"/>
                  </a:cubicBezTo>
                  <a:cubicBezTo>
                    <a:pt x="53875" y="78746"/>
                    <a:pt x="54287" y="78928"/>
                    <a:pt x="54735" y="78928"/>
                  </a:cubicBezTo>
                  <a:cubicBezTo>
                    <a:pt x="55004" y="78928"/>
                    <a:pt x="55285" y="78863"/>
                    <a:pt x="55498" y="78741"/>
                  </a:cubicBezTo>
                  <a:cubicBezTo>
                    <a:pt x="56067" y="78416"/>
                    <a:pt x="56365" y="77760"/>
                    <a:pt x="56505" y="77119"/>
                  </a:cubicBezTo>
                  <a:cubicBezTo>
                    <a:pt x="56645" y="76478"/>
                    <a:pt x="56664" y="75812"/>
                    <a:pt x="56860" y="75186"/>
                  </a:cubicBezTo>
                  <a:cubicBezTo>
                    <a:pt x="57310" y="73749"/>
                    <a:pt x="58757" y="72690"/>
                    <a:pt x="60261" y="72690"/>
                  </a:cubicBezTo>
                  <a:cubicBezTo>
                    <a:pt x="60273" y="72690"/>
                    <a:pt x="60285" y="72690"/>
                    <a:pt x="60297" y="72690"/>
                  </a:cubicBezTo>
                  <a:cubicBezTo>
                    <a:pt x="60306" y="72690"/>
                    <a:pt x="60314" y="72690"/>
                    <a:pt x="60323" y="72690"/>
                  </a:cubicBezTo>
                  <a:cubicBezTo>
                    <a:pt x="61893" y="72690"/>
                    <a:pt x="62998" y="71122"/>
                    <a:pt x="64116" y="70013"/>
                  </a:cubicBezTo>
                  <a:cubicBezTo>
                    <a:pt x="65241" y="68896"/>
                    <a:pt x="65913" y="67214"/>
                    <a:pt x="65469" y="65693"/>
                  </a:cubicBezTo>
                  <a:cubicBezTo>
                    <a:pt x="65229" y="64873"/>
                    <a:pt x="64683" y="64046"/>
                    <a:pt x="64956" y="63238"/>
                  </a:cubicBezTo>
                  <a:cubicBezTo>
                    <a:pt x="65170" y="62604"/>
                    <a:pt x="65822" y="62237"/>
                    <a:pt x="66438" y="61978"/>
                  </a:cubicBezTo>
                  <a:cubicBezTo>
                    <a:pt x="67992" y="61328"/>
                    <a:pt x="69657" y="60995"/>
                    <a:pt x="71338" y="60995"/>
                  </a:cubicBezTo>
                  <a:cubicBezTo>
                    <a:pt x="71514" y="60995"/>
                    <a:pt x="71689" y="60998"/>
                    <a:pt x="71865" y="61005"/>
                  </a:cubicBezTo>
                  <a:cubicBezTo>
                    <a:pt x="71916" y="61008"/>
                    <a:pt x="71966" y="61009"/>
                    <a:pt x="72016" y="61009"/>
                  </a:cubicBezTo>
                  <a:cubicBezTo>
                    <a:pt x="73530" y="61009"/>
                    <a:pt x="74333" y="60016"/>
                    <a:pt x="75129" y="58671"/>
                  </a:cubicBezTo>
                  <a:cubicBezTo>
                    <a:pt x="75724" y="57667"/>
                    <a:pt x="75988" y="56400"/>
                    <a:pt x="76935" y="55719"/>
                  </a:cubicBezTo>
                  <a:cubicBezTo>
                    <a:pt x="77461" y="55341"/>
                    <a:pt x="78061" y="55227"/>
                    <a:pt x="78697" y="55227"/>
                  </a:cubicBezTo>
                  <a:cubicBezTo>
                    <a:pt x="79669" y="55227"/>
                    <a:pt x="80723" y="55493"/>
                    <a:pt x="81724" y="55493"/>
                  </a:cubicBezTo>
                  <a:cubicBezTo>
                    <a:pt x="81835" y="55493"/>
                    <a:pt x="81945" y="55490"/>
                    <a:pt x="82055" y="55483"/>
                  </a:cubicBezTo>
                  <a:cubicBezTo>
                    <a:pt x="84597" y="55311"/>
                    <a:pt x="86582" y="52458"/>
                    <a:pt x="85860" y="50015"/>
                  </a:cubicBezTo>
                  <a:cubicBezTo>
                    <a:pt x="85517" y="48852"/>
                    <a:pt x="84704" y="47901"/>
                    <a:pt x="84043" y="46884"/>
                  </a:cubicBezTo>
                  <a:cubicBezTo>
                    <a:pt x="83131" y="45481"/>
                    <a:pt x="82492" y="43918"/>
                    <a:pt x="82159" y="42277"/>
                  </a:cubicBezTo>
                  <a:cubicBezTo>
                    <a:pt x="81854" y="40773"/>
                    <a:pt x="81767" y="39118"/>
                    <a:pt x="80776" y="37947"/>
                  </a:cubicBezTo>
                  <a:cubicBezTo>
                    <a:pt x="79227" y="38020"/>
                    <a:pt x="77350" y="37975"/>
                    <a:pt x="75971" y="38686"/>
                  </a:cubicBezTo>
                  <a:cubicBezTo>
                    <a:pt x="75699" y="37108"/>
                    <a:pt x="75398" y="35461"/>
                    <a:pt x="74423" y="34192"/>
                  </a:cubicBezTo>
                  <a:cubicBezTo>
                    <a:pt x="73732" y="33291"/>
                    <a:pt x="72587" y="32657"/>
                    <a:pt x="71488" y="32657"/>
                  </a:cubicBezTo>
                  <a:cubicBezTo>
                    <a:pt x="71039" y="32657"/>
                    <a:pt x="70597" y="32763"/>
                    <a:pt x="70198" y="32999"/>
                  </a:cubicBezTo>
                  <a:cubicBezTo>
                    <a:pt x="68851" y="33794"/>
                    <a:pt x="68559" y="35642"/>
                    <a:pt x="68807" y="37187"/>
                  </a:cubicBezTo>
                  <a:cubicBezTo>
                    <a:pt x="69057" y="38731"/>
                    <a:pt x="69698" y="40227"/>
                    <a:pt x="69655" y="41791"/>
                  </a:cubicBezTo>
                  <a:cubicBezTo>
                    <a:pt x="69615" y="43336"/>
                    <a:pt x="68552" y="45042"/>
                    <a:pt x="67017" y="45042"/>
                  </a:cubicBezTo>
                  <a:cubicBezTo>
                    <a:pt x="66998" y="45042"/>
                    <a:pt x="66979" y="45041"/>
                    <a:pt x="66960" y="45041"/>
                  </a:cubicBezTo>
                  <a:cubicBezTo>
                    <a:pt x="66146" y="45019"/>
                    <a:pt x="65416" y="44522"/>
                    <a:pt x="64843" y="43941"/>
                  </a:cubicBezTo>
                  <a:cubicBezTo>
                    <a:pt x="64022" y="43112"/>
                    <a:pt x="63372" y="42052"/>
                    <a:pt x="62317" y="41553"/>
                  </a:cubicBezTo>
                  <a:cubicBezTo>
                    <a:pt x="61507" y="41171"/>
                    <a:pt x="60577" y="41179"/>
                    <a:pt x="59704" y="40982"/>
                  </a:cubicBezTo>
                  <a:cubicBezTo>
                    <a:pt x="56728" y="40316"/>
                    <a:pt x="54688" y="36902"/>
                    <a:pt x="55510" y="33965"/>
                  </a:cubicBezTo>
                  <a:cubicBezTo>
                    <a:pt x="56182" y="31564"/>
                    <a:pt x="58657" y="29882"/>
                    <a:pt x="61117" y="29882"/>
                  </a:cubicBezTo>
                  <a:cubicBezTo>
                    <a:pt x="61664" y="29882"/>
                    <a:pt x="62211" y="29966"/>
                    <a:pt x="62737" y="30143"/>
                  </a:cubicBezTo>
                  <a:cubicBezTo>
                    <a:pt x="66237" y="28861"/>
                    <a:pt x="67660" y="24447"/>
                    <a:pt x="66265" y="20991"/>
                  </a:cubicBezTo>
                  <a:cubicBezTo>
                    <a:pt x="64868" y="17535"/>
                    <a:pt x="61115" y="15389"/>
                    <a:pt x="57392" y="15226"/>
                  </a:cubicBezTo>
                  <a:cubicBezTo>
                    <a:pt x="56302" y="15179"/>
                    <a:pt x="55191" y="15275"/>
                    <a:pt x="54134" y="15007"/>
                  </a:cubicBezTo>
                  <a:cubicBezTo>
                    <a:pt x="51145" y="14251"/>
                    <a:pt x="49582" y="10965"/>
                    <a:pt x="46980" y="9310"/>
                  </a:cubicBezTo>
                  <a:cubicBezTo>
                    <a:pt x="46287" y="8869"/>
                    <a:pt x="45224" y="8778"/>
                    <a:pt x="44079" y="8778"/>
                  </a:cubicBezTo>
                  <a:cubicBezTo>
                    <a:pt x="43277" y="8778"/>
                    <a:pt x="42435" y="8823"/>
                    <a:pt x="41651" y="8823"/>
                  </a:cubicBezTo>
                  <a:cubicBezTo>
                    <a:pt x="40795" y="8823"/>
                    <a:pt x="40007" y="8769"/>
                    <a:pt x="39418" y="8547"/>
                  </a:cubicBezTo>
                  <a:cubicBezTo>
                    <a:pt x="38499" y="8200"/>
                    <a:pt x="37525" y="8023"/>
                    <a:pt x="36546" y="8023"/>
                  </a:cubicBezTo>
                  <a:cubicBezTo>
                    <a:pt x="36275" y="8023"/>
                    <a:pt x="36003" y="8037"/>
                    <a:pt x="35731" y="8064"/>
                  </a:cubicBezTo>
                  <a:cubicBezTo>
                    <a:pt x="34635" y="9104"/>
                    <a:pt x="32585" y="9398"/>
                    <a:pt x="31077" y="9499"/>
                  </a:cubicBezTo>
                  <a:cubicBezTo>
                    <a:pt x="29526" y="7990"/>
                    <a:pt x="27655" y="6585"/>
                    <a:pt x="25725" y="5605"/>
                  </a:cubicBezTo>
                  <a:cubicBezTo>
                    <a:pt x="24435" y="4951"/>
                    <a:pt x="22930" y="4260"/>
                    <a:pt x="22532" y="2870"/>
                  </a:cubicBezTo>
                  <a:cubicBezTo>
                    <a:pt x="22012" y="1053"/>
                    <a:pt x="19376" y="125"/>
                    <a:pt x="17200" y="125"/>
                  </a:cubicBezTo>
                  <a:cubicBezTo>
                    <a:pt x="16716" y="125"/>
                    <a:pt x="16254" y="171"/>
                    <a:pt x="15844" y="263"/>
                  </a:cubicBezTo>
                  <a:cubicBezTo>
                    <a:pt x="15181" y="84"/>
                    <a:pt x="14496" y="0"/>
                    <a:pt x="13807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44"/>
            <p:cNvSpPr/>
            <p:nvPr/>
          </p:nvSpPr>
          <p:spPr>
            <a:xfrm>
              <a:off x="1941657" y="1846865"/>
              <a:ext cx="569303" cy="648528"/>
            </a:xfrm>
            <a:custGeom>
              <a:avLst/>
              <a:gdLst/>
              <a:ahLst/>
              <a:cxnLst/>
              <a:rect l="l" t="t" r="r" b="b"/>
              <a:pathLst>
                <a:path w="40679" h="46340" extrusionOk="0">
                  <a:moveTo>
                    <a:pt x="15780" y="0"/>
                  </a:moveTo>
                  <a:cubicBezTo>
                    <a:pt x="14989" y="0"/>
                    <a:pt x="14213" y="109"/>
                    <a:pt x="13470" y="421"/>
                  </a:cubicBezTo>
                  <a:cubicBezTo>
                    <a:pt x="9879" y="1928"/>
                    <a:pt x="10933" y="5468"/>
                    <a:pt x="8580" y="7572"/>
                  </a:cubicBezTo>
                  <a:cubicBezTo>
                    <a:pt x="6546" y="9390"/>
                    <a:pt x="2788" y="7963"/>
                    <a:pt x="1150" y="10460"/>
                  </a:cubicBezTo>
                  <a:cubicBezTo>
                    <a:pt x="0" y="12215"/>
                    <a:pt x="1289" y="14606"/>
                    <a:pt x="2962" y="15871"/>
                  </a:cubicBezTo>
                  <a:cubicBezTo>
                    <a:pt x="4636" y="17135"/>
                    <a:pt x="6731" y="17894"/>
                    <a:pt x="8056" y="19522"/>
                  </a:cubicBezTo>
                  <a:cubicBezTo>
                    <a:pt x="10183" y="22136"/>
                    <a:pt x="9577" y="26004"/>
                    <a:pt x="8413" y="29169"/>
                  </a:cubicBezTo>
                  <a:cubicBezTo>
                    <a:pt x="7247" y="32332"/>
                    <a:pt x="5603" y="35532"/>
                    <a:pt x="6005" y="38881"/>
                  </a:cubicBezTo>
                  <a:cubicBezTo>
                    <a:pt x="6193" y="40459"/>
                    <a:pt x="6837" y="41956"/>
                    <a:pt x="7675" y="43307"/>
                  </a:cubicBezTo>
                  <a:cubicBezTo>
                    <a:pt x="8488" y="44615"/>
                    <a:pt x="9597" y="45873"/>
                    <a:pt x="11095" y="46235"/>
                  </a:cubicBezTo>
                  <a:cubicBezTo>
                    <a:pt x="11391" y="46306"/>
                    <a:pt x="11688" y="46339"/>
                    <a:pt x="11983" y="46339"/>
                  </a:cubicBezTo>
                  <a:cubicBezTo>
                    <a:pt x="13586" y="46339"/>
                    <a:pt x="15150" y="45367"/>
                    <a:pt x="16368" y="44250"/>
                  </a:cubicBezTo>
                  <a:cubicBezTo>
                    <a:pt x="17812" y="42927"/>
                    <a:pt x="19065" y="41325"/>
                    <a:pt x="20822" y="40465"/>
                  </a:cubicBezTo>
                  <a:cubicBezTo>
                    <a:pt x="23353" y="39224"/>
                    <a:pt x="26610" y="39686"/>
                    <a:pt x="28815" y="37929"/>
                  </a:cubicBezTo>
                  <a:cubicBezTo>
                    <a:pt x="31544" y="35754"/>
                    <a:pt x="31140" y="31606"/>
                    <a:pt x="31890" y="28199"/>
                  </a:cubicBezTo>
                  <a:cubicBezTo>
                    <a:pt x="33150" y="22476"/>
                    <a:pt x="38102" y="18249"/>
                    <a:pt x="40038" y="12718"/>
                  </a:cubicBezTo>
                  <a:cubicBezTo>
                    <a:pt x="40418" y="11636"/>
                    <a:pt x="40679" y="10499"/>
                    <a:pt x="40652" y="9352"/>
                  </a:cubicBezTo>
                  <a:cubicBezTo>
                    <a:pt x="40569" y="5649"/>
                    <a:pt x="37449" y="2571"/>
                    <a:pt x="33956" y="1339"/>
                  </a:cubicBezTo>
                  <a:cubicBezTo>
                    <a:pt x="31938" y="627"/>
                    <a:pt x="29911" y="457"/>
                    <a:pt x="27871" y="457"/>
                  </a:cubicBezTo>
                  <a:cubicBezTo>
                    <a:pt x="26007" y="457"/>
                    <a:pt x="24132" y="599"/>
                    <a:pt x="22245" y="599"/>
                  </a:cubicBezTo>
                  <a:cubicBezTo>
                    <a:pt x="21785" y="599"/>
                    <a:pt x="21325" y="591"/>
                    <a:pt x="20863" y="570"/>
                  </a:cubicBezTo>
                  <a:cubicBezTo>
                    <a:pt x="19225" y="496"/>
                    <a:pt x="17470" y="0"/>
                    <a:pt x="15780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44"/>
            <p:cNvSpPr/>
            <p:nvPr/>
          </p:nvSpPr>
          <p:spPr>
            <a:xfrm>
              <a:off x="2139676" y="1991874"/>
              <a:ext cx="2275223" cy="1961525"/>
            </a:xfrm>
            <a:custGeom>
              <a:avLst/>
              <a:gdLst/>
              <a:ahLst/>
              <a:cxnLst/>
              <a:rect l="l" t="t" r="r" b="b"/>
              <a:pathLst>
                <a:path w="162574" h="140159" extrusionOk="0">
                  <a:moveTo>
                    <a:pt x="149391" y="0"/>
                  </a:moveTo>
                  <a:cubicBezTo>
                    <a:pt x="148360" y="0"/>
                    <a:pt x="147330" y="156"/>
                    <a:pt x="146349" y="477"/>
                  </a:cubicBezTo>
                  <a:cubicBezTo>
                    <a:pt x="145329" y="812"/>
                    <a:pt x="144363" y="1309"/>
                    <a:pt x="143326" y="1583"/>
                  </a:cubicBezTo>
                  <a:cubicBezTo>
                    <a:pt x="142494" y="1801"/>
                    <a:pt x="141638" y="1870"/>
                    <a:pt x="140776" y="1870"/>
                  </a:cubicBezTo>
                  <a:cubicBezTo>
                    <a:pt x="140050" y="1870"/>
                    <a:pt x="139319" y="1821"/>
                    <a:pt x="138596" y="1772"/>
                  </a:cubicBezTo>
                  <a:lnTo>
                    <a:pt x="130106" y="1191"/>
                  </a:lnTo>
                  <a:cubicBezTo>
                    <a:pt x="129237" y="1132"/>
                    <a:pt x="128350" y="1076"/>
                    <a:pt x="127469" y="1076"/>
                  </a:cubicBezTo>
                  <a:cubicBezTo>
                    <a:pt x="125783" y="1076"/>
                    <a:pt x="124119" y="1281"/>
                    <a:pt x="122644" y="2056"/>
                  </a:cubicBezTo>
                  <a:cubicBezTo>
                    <a:pt x="119360" y="3782"/>
                    <a:pt x="117499" y="8084"/>
                    <a:pt x="113816" y="8529"/>
                  </a:cubicBezTo>
                  <a:cubicBezTo>
                    <a:pt x="113611" y="8554"/>
                    <a:pt x="113408" y="8566"/>
                    <a:pt x="113207" y="8566"/>
                  </a:cubicBezTo>
                  <a:cubicBezTo>
                    <a:pt x="110853" y="8566"/>
                    <a:pt x="108715" y="6973"/>
                    <a:pt x="106473" y="6087"/>
                  </a:cubicBezTo>
                  <a:cubicBezTo>
                    <a:pt x="105100" y="5543"/>
                    <a:pt x="103627" y="5279"/>
                    <a:pt x="102152" y="5279"/>
                  </a:cubicBezTo>
                  <a:cubicBezTo>
                    <a:pt x="99404" y="5279"/>
                    <a:pt x="96647" y="6196"/>
                    <a:pt x="94512" y="7933"/>
                  </a:cubicBezTo>
                  <a:cubicBezTo>
                    <a:pt x="93279" y="7304"/>
                    <a:pt x="93660" y="5468"/>
                    <a:pt x="93225" y="4153"/>
                  </a:cubicBezTo>
                  <a:cubicBezTo>
                    <a:pt x="92771" y="2782"/>
                    <a:pt x="91297" y="1954"/>
                    <a:pt x="89858" y="1828"/>
                  </a:cubicBezTo>
                  <a:cubicBezTo>
                    <a:pt x="89687" y="1813"/>
                    <a:pt x="89517" y="1806"/>
                    <a:pt x="89348" y="1806"/>
                  </a:cubicBezTo>
                  <a:cubicBezTo>
                    <a:pt x="88082" y="1806"/>
                    <a:pt x="86834" y="2194"/>
                    <a:pt x="85623" y="2590"/>
                  </a:cubicBezTo>
                  <a:cubicBezTo>
                    <a:pt x="82664" y="3556"/>
                    <a:pt x="79224" y="5204"/>
                    <a:pt x="78950" y="8303"/>
                  </a:cubicBezTo>
                  <a:cubicBezTo>
                    <a:pt x="78873" y="9176"/>
                    <a:pt x="79068" y="10104"/>
                    <a:pt x="78702" y="10900"/>
                  </a:cubicBezTo>
                  <a:cubicBezTo>
                    <a:pt x="78178" y="12033"/>
                    <a:pt x="76762" y="12408"/>
                    <a:pt x="75881" y="13291"/>
                  </a:cubicBezTo>
                  <a:cubicBezTo>
                    <a:pt x="74831" y="14345"/>
                    <a:pt x="74664" y="15971"/>
                    <a:pt x="74621" y="17458"/>
                  </a:cubicBezTo>
                  <a:cubicBezTo>
                    <a:pt x="74577" y="18944"/>
                    <a:pt x="74563" y="20541"/>
                    <a:pt x="73703" y="21754"/>
                  </a:cubicBezTo>
                  <a:cubicBezTo>
                    <a:pt x="73148" y="22537"/>
                    <a:pt x="71069" y="23068"/>
                    <a:pt x="69376" y="23068"/>
                  </a:cubicBezTo>
                  <a:cubicBezTo>
                    <a:pt x="68445" y="23068"/>
                    <a:pt x="67630" y="22907"/>
                    <a:pt x="67252" y="22539"/>
                  </a:cubicBezTo>
                  <a:cubicBezTo>
                    <a:pt x="66636" y="21940"/>
                    <a:pt x="65905" y="21693"/>
                    <a:pt x="65124" y="21693"/>
                  </a:cubicBezTo>
                  <a:cubicBezTo>
                    <a:pt x="63293" y="21693"/>
                    <a:pt x="61194" y="23048"/>
                    <a:pt x="59696" y="24392"/>
                  </a:cubicBezTo>
                  <a:lnTo>
                    <a:pt x="53326" y="30110"/>
                  </a:lnTo>
                  <a:cubicBezTo>
                    <a:pt x="51731" y="31541"/>
                    <a:pt x="50013" y="33034"/>
                    <a:pt x="47899" y="33389"/>
                  </a:cubicBezTo>
                  <a:cubicBezTo>
                    <a:pt x="47672" y="33427"/>
                    <a:pt x="47440" y="33446"/>
                    <a:pt x="47206" y="33446"/>
                  </a:cubicBezTo>
                  <a:cubicBezTo>
                    <a:pt x="45267" y="33446"/>
                    <a:pt x="43232" y="32171"/>
                    <a:pt x="43155" y="30259"/>
                  </a:cubicBezTo>
                  <a:cubicBezTo>
                    <a:pt x="43563" y="29875"/>
                    <a:pt x="44085" y="29761"/>
                    <a:pt x="44655" y="29761"/>
                  </a:cubicBezTo>
                  <a:cubicBezTo>
                    <a:pt x="45498" y="29761"/>
                    <a:pt x="46445" y="30012"/>
                    <a:pt x="47276" y="30012"/>
                  </a:cubicBezTo>
                  <a:cubicBezTo>
                    <a:pt x="47872" y="30012"/>
                    <a:pt x="48409" y="29883"/>
                    <a:pt x="48805" y="29438"/>
                  </a:cubicBezTo>
                  <a:cubicBezTo>
                    <a:pt x="49977" y="28121"/>
                    <a:pt x="48243" y="26238"/>
                    <a:pt x="46718" y="25356"/>
                  </a:cubicBezTo>
                  <a:cubicBezTo>
                    <a:pt x="43929" y="23744"/>
                    <a:pt x="41047" y="22101"/>
                    <a:pt x="37854" y="21667"/>
                  </a:cubicBezTo>
                  <a:cubicBezTo>
                    <a:pt x="37395" y="21605"/>
                    <a:pt x="36928" y="21573"/>
                    <a:pt x="36459" y="21573"/>
                  </a:cubicBezTo>
                  <a:cubicBezTo>
                    <a:pt x="33662" y="21573"/>
                    <a:pt x="30804" y="22696"/>
                    <a:pt x="29384" y="25062"/>
                  </a:cubicBezTo>
                  <a:cubicBezTo>
                    <a:pt x="27966" y="27426"/>
                    <a:pt x="28225" y="30512"/>
                    <a:pt x="26820" y="32884"/>
                  </a:cubicBezTo>
                  <a:cubicBezTo>
                    <a:pt x="25941" y="34369"/>
                    <a:pt x="24491" y="35431"/>
                    <a:pt x="23493" y="36839"/>
                  </a:cubicBezTo>
                  <a:cubicBezTo>
                    <a:pt x="22495" y="38247"/>
                    <a:pt x="22067" y="40372"/>
                    <a:pt x="23291" y="41591"/>
                  </a:cubicBezTo>
                  <a:cubicBezTo>
                    <a:pt x="24277" y="42574"/>
                    <a:pt x="25957" y="42576"/>
                    <a:pt x="26934" y="43568"/>
                  </a:cubicBezTo>
                  <a:cubicBezTo>
                    <a:pt x="27686" y="44334"/>
                    <a:pt x="27942" y="45612"/>
                    <a:pt x="28928" y="46032"/>
                  </a:cubicBezTo>
                  <a:cubicBezTo>
                    <a:pt x="29116" y="46112"/>
                    <a:pt x="29308" y="46149"/>
                    <a:pt x="29499" y="46149"/>
                  </a:cubicBezTo>
                  <a:cubicBezTo>
                    <a:pt x="30453" y="46149"/>
                    <a:pt x="31375" y="45228"/>
                    <a:pt x="31599" y="44232"/>
                  </a:cubicBezTo>
                  <a:cubicBezTo>
                    <a:pt x="31870" y="43035"/>
                    <a:pt x="31491" y="41803"/>
                    <a:pt x="31294" y="40594"/>
                  </a:cubicBezTo>
                  <a:cubicBezTo>
                    <a:pt x="30707" y="36976"/>
                    <a:pt x="32524" y="32527"/>
                    <a:pt x="36153" y="32010"/>
                  </a:cubicBezTo>
                  <a:cubicBezTo>
                    <a:pt x="36979" y="32041"/>
                    <a:pt x="37253" y="33221"/>
                    <a:pt x="36881" y="33960"/>
                  </a:cubicBezTo>
                  <a:cubicBezTo>
                    <a:pt x="36512" y="34700"/>
                    <a:pt x="35790" y="35213"/>
                    <a:pt x="35400" y="35941"/>
                  </a:cubicBezTo>
                  <a:cubicBezTo>
                    <a:pt x="34663" y="37314"/>
                    <a:pt x="35518" y="39272"/>
                    <a:pt x="37026" y="39667"/>
                  </a:cubicBezTo>
                  <a:cubicBezTo>
                    <a:pt x="38598" y="40078"/>
                    <a:pt x="41223" y="39748"/>
                    <a:pt x="41017" y="41358"/>
                  </a:cubicBezTo>
                  <a:cubicBezTo>
                    <a:pt x="40797" y="43068"/>
                    <a:pt x="37630" y="41948"/>
                    <a:pt x="36606" y="43336"/>
                  </a:cubicBezTo>
                  <a:cubicBezTo>
                    <a:pt x="36002" y="44155"/>
                    <a:pt x="36537" y="45296"/>
                    <a:pt x="36521" y="46313"/>
                  </a:cubicBezTo>
                  <a:cubicBezTo>
                    <a:pt x="36494" y="48303"/>
                    <a:pt x="34299" y="49599"/>
                    <a:pt x="32313" y="49739"/>
                  </a:cubicBezTo>
                  <a:cubicBezTo>
                    <a:pt x="32097" y="49755"/>
                    <a:pt x="31880" y="49762"/>
                    <a:pt x="31663" y="49762"/>
                  </a:cubicBezTo>
                  <a:cubicBezTo>
                    <a:pt x="30164" y="49762"/>
                    <a:pt x="28664" y="49439"/>
                    <a:pt x="27166" y="49439"/>
                  </a:cubicBezTo>
                  <a:cubicBezTo>
                    <a:pt x="26898" y="49439"/>
                    <a:pt x="26629" y="49449"/>
                    <a:pt x="26361" y="49474"/>
                  </a:cubicBezTo>
                  <a:cubicBezTo>
                    <a:pt x="24379" y="49654"/>
                    <a:pt x="22222" y="51058"/>
                    <a:pt x="22312" y="53044"/>
                  </a:cubicBezTo>
                  <a:cubicBezTo>
                    <a:pt x="19567" y="54331"/>
                    <a:pt x="16715" y="55374"/>
                    <a:pt x="13788" y="56164"/>
                  </a:cubicBezTo>
                  <a:cubicBezTo>
                    <a:pt x="13912" y="58317"/>
                    <a:pt x="17975" y="58517"/>
                    <a:pt x="17960" y="60675"/>
                  </a:cubicBezTo>
                  <a:cubicBezTo>
                    <a:pt x="17949" y="61887"/>
                    <a:pt x="16542" y="62556"/>
                    <a:pt x="15302" y="62556"/>
                  </a:cubicBezTo>
                  <a:cubicBezTo>
                    <a:pt x="15219" y="62556"/>
                    <a:pt x="15137" y="62553"/>
                    <a:pt x="15056" y="62547"/>
                  </a:cubicBezTo>
                  <a:cubicBezTo>
                    <a:pt x="14072" y="62475"/>
                    <a:pt x="13082" y="62160"/>
                    <a:pt x="12113" y="62160"/>
                  </a:cubicBezTo>
                  <a:cubicBezTo>
                    <a:pt x="11810" y="62160"/>
                    <a:pt x="11508" y="62191"/>
                    <a:pt x="11210" y="62270"/>
                  </a:cubicBezTo>
                  <a:cubicBezTo>
                    <a:pt x="9047" y="62839"/>
                    <a:pt x="8290" y="65880"/>
                    <a:pt x="9487" y="67769"/>
                  </a:cubicBezTo>
                  <a:cubicBezTo>
                    <a:pt x="10572" y="69481"/>
                    <a:pt x="12694" y="70258"/>
                    <a:pt x="14741" y="70258"/>
                  </a:cubicBezTo>
                  <a:cubicBezTo>
                    <a:pt x="14954" y="70258"/>
                    <a:pt x="15165" y="70249"/>
                    <a:pt x="15375" y="70233"/>
                  </a:cubicBezTo>
                  <a:cubicBezTo>
                    <a:pt x="16269" y="70162"/>
                    <a:pt x="17225" y="69924"/>
                    <a:pt x="17785" y="69223"/>
                  </a:cubicBezTo>
                  <a:cubicBezTo>
                    <a:pt x="18318" y="68554"/>
                    <a:pt x="18362" y="67634"/>
                    <a:pt x="18586" y="66808"/>
                  </a:cubicBezTo>
                  <a:cubicBezTo>
                    <a:pt x="19089" y="64960"/>
                    <a:pt x="20667" y="63445"/>
                    <a:pt x="22534" y="63019"/>
                  </a:cubicBezTo>
                  <a:cubicBezTo>
                    <a:pt x="23588" y="62778"/>
                    <a:pt x="24878" y="62758"/>
                    <a:pt x="25444" y="61839"/>
                  </a:cubicBezTo>
                  <a:cubicBezTo>
                    <a:pt x="27854" y="63143"/>
                    <a:pt x="29550" y="65685"/>
                    <a:pt x="29826" y="68413"/>
                  </a:cubicBezTo>
                  <a:cubicBezTo>
                    <a:pt x="30020" y="68663"/>
                    <a:pt x="30274" y="68770"/>
                    <a:pt x="30543" y="68770"/>
                  </a:cubicBezTo>
                  <a:cubicBezTo>
                    <a:pt x="31347" y="68770"/>
                    <a:pt x="32287" y="67809"/>
                    <a:pt x="32159" y="66868"/>
                  </a:cubicBezTo>
                  <a:cubicBezTo>
                    <a:pt x="31991" y="65614"/>
                    <a:pt x="30882" y="64743"/>
                    <a:pt x="30003" y="63834"/>
                  </a:cubicBezTo>
                  <a:cubicBezTo>
                    <a:pt x="29122" y="62923"/>
                    <a:pt x="28387" y="61510"/>
                    <a:pt x="29078" y="60448"/>
                  </a:cubicBezTo>
                  <a:lnTo>
                    <a:pt x="29078" y="60448"/>
                  </a:lnTo>
                  <a:cubicBezTo>
                    <a:pt x="33197" y="61658"/>
                    <a:pt x="36527" y="65238"/>
                    <a:pt x="37435" y="69435"/>
                  </a:cubicBezTo>
                  <a:cubicBezTo>
                    <a:pt x="38871" y="69149"/>
                    <a:pt x="39664" y="67205"/>
                    <a:pt x="38838" y="65997"/>
                  </a:cubicBezTo>
                  <a:cubicBezTo>
                    <a:pt x="39003" y="65628"/>
                    <a:pt x="39328" y="65472"/>
                    <a:pt x="39697" y="65472"/>
                  </a:cubicBezTo>
                  <a:cubicBezTo>
                    <a:pt x="40331" y="65472"/>
                    <a:pt x="41094" y="65932"/>
                    <a:pt x="41391" y="66558"/>
                  </a:cubicBezTo>
                  <a:cubicBezTo>
                    <a:pt x="41862" y="67549"/>
                    <a:pt x="41819" y="68770"/>
                    <a:pt x="42492" y="69636"/>
                  </a:cubicBezTo>
                  <a:cubicBezTo>
                    <a:pt x="43175" y="70517"/>
                    <a:pt x="44261" y="70711"/>
                    <a:pt x="45451" y="70711"/>
                  </a:cubicBezTo>
                  <a:cubicBezTo>
                    <a:pt x="46388" y="70711"/>
                    <a:pt x="47390" y="70590"/>
                    <a:pt x="48312" y="70590"/>
                  </a:cubicBezTo>
                  <a:cubicBezTo>
                    <a:pt x="49551" y="70590"/>
                    <a:pt x="50643" y="70808"/>
                    <a:pt x="51235" y="71828"/>
                  </a:cubicBezTo>
                  <a:cubicBezTo>
                    <a:pt x="52336" y="73723"/>
                    <a:pt x="49909" y="75927"/>
                    <a:pt x="47711" y="75927"/>
                  </a:cubicBezTo>
                  <a:cubicBezTo>
                    <a:pt x="47678" y="75927"/>
                    <a:pt x="47645" y="75926"/>
                    <a:pt x="47613" y="75925"/>
                  </a:cubicBezTo>
                  <a:cubicBezTo>
                    <a:pt x="45391" y="75856"/>
                    <a:pt x="43361" y="74585"/>
                    <a:pt x="41147" y="74365"/>
                  </a:cubicBezTo>
                  <a:cubicBezTo>
                    <a:pt x="40897" y="74340"/>
                    <a:pt x="40647" y="74329"/>
                    <a:pt x="40397" y="74329"/>
                  </a:cubicBezTo>
                  <a:cubicBezTo>
                    <a:pt x="38218" y="74329"/>
                    <a:pt x="36082" y="75200"/>
                    <a:pt x="33896" y="75455"/>
                  </a:cubicBezTo>
                  <a:cubicBezTo>
                    <a:pt x="33619" y="75487"/>
                    <a:pt x="33335" y="75503"/>
                    <a:pt x="33048" y="75503"/>
                  </a:cubicBezTo>
                  <a:cubicBezTo>
                    <a:pt x="30807" y="75503"/>
                    <a:pt x="28395" y="74514"/>
                    <a:pt x="27939" y="72388"/>
                  </a:cubicBezTo>
                  <a:cubicBezTo>
                    <a:pt x="27802" y="71741"/>
                    <a:pt x="27855" y="71030"/>
                    <a:pt x="27514" y="70464"/>
                  </a:cubicBezTo>
                  <a:cubicBezTo>
                    <a:pt x="27109" y="69793"/>
                    <a:pt x="26279" y="69553"/>
                    <a:pt x="25473" y="69553"/>
                  </a:cubicBezTo>
                  <a:cubicBezTo>
                    <a:pt x="25313" y="69553"/>
                    <a:pt x="25154" y="69562"/>
                    <a:pt x="24999" y="69580"/>
                  </a:cubicBezTo>
                  <a:cubicBezTo>
                    <a:pt x="21817" y="69942"/>
                    <a:pt x="18598" y="72595"/>
                    <a:pt x="15740" y="72595"/>
                  </a:cubicBezTo>
                  <a:cubicBezTo>
                    <a:pt x="14956" y="72595"/>
                    <a:pt x="14199" y="72395"/>
                    <a:pt x="13478" y="71894"/>
                  </a:cubicBezTo>
                  <a:cubicBezTo>
                    <a:pt x="11337" y="76062"/>
                    <a:pt x="6101" y="77629"/>
                    <a:pt x="3179" y="81294"/>
                  </a:cubicBezTo>
                  <a:cubicBezTo>
                    <a:pt x="0" y="85282"/>
                    <a:pt x="268" y="91440"/>
                    <a:pt x="3354" y="95500"/>
                  </a:cubicBezTo>
                  <a:cubicBezTo>
                    <a:pt x="6050" y="99045"/>
                    <a:pt x="10552" y="100957"/>
                    <a:pt x="15019" y="100957"/>
                  </a:cubicBezTo>
                  <a:cubicBezTo>
                    <a:pt x="15667" y="100957"/>
                    <a:pt x="16314" y="100917"/>
                    <a:pt x="16954" y="100836"/>
                  </a:cubicBezTo>
                  <a:cubicBezTo>
                    <a:pt x="17630" y="100750"/>
                    <a:pt x="18327" y="100626"/>
                    <a:pt x="19005" y="100626"/>
                  </a:cubicBezTo>
                  <a:cubicBezTo>
                    <a:pt x="19489" y="100626"/>
                    <a:pt x="19963" y="100690"/>
                    <a:pt x="20413" y="100875"/>
                  </a:cubicBezTo>
                  <a:cubicBezTo>
                    <a:pt x="21482" y="101317"/>
                    <a:pt x="22166" y="102352"/>
                    <a:pt x="23058" y="103088"/>
                  </a:cubicBezTo>
                  <a:cubicBezTo>
                    <a:pt x="23580" y="103519"/>
                    <a:pt x="24303" y="103823"/>
                    <a:pt x="24961" y="103823"/>
                  </a:cubicBezTo>
                  <a:cubicBezTo>
                    <a:pt x="25427" y="103823"/>
                    <a:pt x="25861" y="103670"/>
                    <a:pt x="26168" y="103301"/>
                  </a:cubicBezTo>
                  <a:lnTo>
                    <a:pt x="26168" y="103301"/>
                  </a:lnTo>
                  <a:cubicBezTo>
                    <a:pt x="25321" y="105399"/>
                    <a:pt x="25557" y="107902"/>
                    <a:pt x="26779" y="109805"/>
                  </a:cubicBezTo>
                  <a:cubicBezTo>
                    <a:pt x="28099" y="111859"/>
                    <a:pt x="30559" y="113484"/>
                    <a:pt x="30509" y="115926"/>
                  </a:cubicBezTo>
                  <a:cubicBezTo>
                    <a:pt x="30482" y="117190"/>
                    <a:pt x="29748" y="118318"/>
                    <a:pt x="29403" y="119536"/>
                  </a:cubicBezTo>
                  <a:cubicBezTo>
                    <a:pt x="27829" y="125109"/>
                    <a:pt x="34415" y="129657"/>
                    <a:pt x="35455" y="135354"/>
                  </a:cubicBezTo>
                  <a:cubicBezTo>
                    <a:pt x="35736" y="136888"/>
                    <a:pt x="35735" y="138735"/>
                    <a:pt x="37029" y="139601"/>
                  </a:cubicBezTo>
                  <a:cubicBezTo>
                    <a:pt x="37625" y="139999"/>
                    <a:pt x="38374" y="140081"/>
                    <a:pt x="39090" y="140127"/>
                  </a:cubicBezTo>
                  <a:cubicBezTo>
                    <a:pt x="39409" y="140148"/>
                    <a:pt x="39736" y="140158"/>
                    <a:pt x="40067" y="140158"/>
                  </a:cubicBezTo>
                  <a:cubicBezTo>
                    <a:pt x="43538" y="140158"/>
                    <a:pt x="47454" y="138962"/>
                    <a:pt x="48151" y="135675"/>
                  </a:cubicBezTo>
                  <a:cubicBezTo>
                    <a:pt x="48366" y="134657"/>
                    <a:pt x="48212" y="133602"/>
                    <a:pt x="48243" y="132560"/>
                  </a:cubicBezTo>
                  <a:cubicBezTo>
                    <a:pt x="48336" y="129451"/>
                    <a:pt x="50239" y="126459"/>
                    <a:pt x="53017" y="125056"/>
                  </a:cubicBezTo>
                  <a:cubicBezTo>
                    <a:pt x="53771" y="124675"/>
                    <a:pt x="54600" y="124390"/>
                    <a:pt x="55202" y="123799"/>
                  </a:cubicBezTo>
                  <a:cubicBezTo>
                    <a:pt x="56528" y="122495"/>
                    <a:pt x="56234" y="120283"/>
                    <a:pt x="55553" y="118553"/>
                  </a:cubicBezTo>
                  <a:cubicBezTo>
                    <a:pt x="54872" y="116821"/>
                    <a:pt x="53881" y="115076"/>
                    <a:pt x="54120" y="113231"/>
                  </a:cubicBezTo>
                  <a:cubicBezTo>
                    <a:pt x="54502" y="110269"/>
                    <a:pt x="57681" y="108706"/>
                    <a:pt x="60090" y="106941"/>
                  </a:cubicBezTo>
                  <a:cubicBezTo>
                    <a:pt x="63716" y="104284"/>
                    <a:pt x="66206" y="100125"/>
                    <a:pt x="66835" y="95675"/>
                  </a:cubicBezTo>
                  <a:lnTo>
                    <a:pt x="66835" y="95675"/>
                  </a:lnTo>
                  <a:cubicBezTo>
                    <a:pt x="65061" y="96232"/>
                    <a:pt x="63075" y="96745"/>
                    <a:pt x="61220" y="96745"/>
                  </a:cubicBezTo>
                  <a:cubicBezTo>
                    <a:pt x="59581" y="96745"/>
                    <a:pt x="58045" y="96344"/>
                    <a:pt x="56849" y="95215"/>
                  </a:cubicBezTo>
                  <a:cubicBezTo>
                    <a:pt x="55965" y="94380"/>
                    <a:pt x="55421" y="93259"/>
                    <a:pt x="54897" y="92162"/>
                  </a:cubicBezTo>
                  <a:lnTo>
                    <a:pt x="50173" y="82291"/>
                  </a:lnTo>
                  <a:cubicBezTo>
                    <a:pt x="49966" y="81857"/>
                    <a:pt x="49755" y="81362"/>
                    <a:pt x="49925" y="80912"/>
                  </a:cubicBezTo>
                  <a:cubicBezTo>
                    <a:pt x="50074" y="80517"/>
                    <a:pt x="50366" y="80356"/>
                    <a:pt x="50717" y="80356"/>
                  </a:cubicBezTo>
                  <a:cubicBezTo>
                    <a:pt x="51453" y="80356"/>
                    <a:pt x="52449" y="81064"/>
                    <a:pt x="52928" y="81807"/>
                  </a:cubicBezTo>
                  <a:cubicBezTo>
                    <a:pt x="55452" y="85724"/>
                    <a:pt x="57718" y="89804"/>
                    <a:pt x="59707" y="94020"/>
                  </a:cubicBezTo>
                  <a:cubicBezTo>
                    <a:pt x="63791" y="93273"/>
                    <a:pt x="67648" y="91596"/>
                    <a:pt x="70980" y="89118"/>
                  </a:cubicBezTo>
                  <a:cubicBezTo>
                    <a:pt x="72037" y="88329"/>
                    <a:pt x="73088" y="87386"/>
                    <a:pt x="73445" y="86117"/>
                  </a:cubicBezTo>
                  <a:cubicBezTo>
                    <a:pt x="73802" y="84846"/>
                    <a:pt x="73146" y="83218"/>
                    <a:pt x="71846" y="82993"/>
                  </a:cubicBezTo>
                  <a:cubicBezTo>
                    <a:pt x="71723" y="82971"/>
                    <a:pt x="71600" y="82963"/>
                    <a:pt x="71476" y="82963"/>
                  </a:cubicBezTo>
                  <a:cubicBezTo>
                    <a:pt x="71093" y="82963"/>
                    <a:pt x="70708" y="83045"/>
                    <a:pt x="70324" y="83086"/>
                  </a:cubicBezTo>
                  <a:cubicBezTo>
                    <a:pt x="70133" y="83106"/>
                    <a:pt x="69943" y="83115"/>
                    <a:pt x="69755" y="83115"/>
                  </a:cubicBezTo>
                  <a:cubicBezTo>
                    <a:pt x="66927" y="83115"/>
                    <a:pt x="64468" y="80925"/>
                    <a:pt x="62588" y="78727"/>
                  </a:cubicBezTo>
                  <a:cubicBezTo>
                    <a:pt x="63132" y="78118"/>
                    <a:pt x="63852" y="77890"/>
                    <a:pt x="64640" y="77890"/>
                  </a:cubicBezTo>
                  <a:cubicBezTo>
                    <a:pt x="65842" y="77890"/>
                    <a:pt x="67201" y="78421"/>
                    <a:pt x="68334" y="78941"/>
                  </a:cubicBezTo>
                  <a:cubicBezTo>
                    <a:pt x="71699" y="80486"/>
                    <a:pt x="75249" y="81588"/>
                    <a:pt x="78895" y="82221"/>
                  </a:cubicBezTo>
                  <a:cubicBezTo>
                    <a:pt x="79803" y="82378"/>
                    <a:pt x="80736" y="82513"/>
                    <a:pt x="81554" y="82936"/>
                  </a:cubicBezTo>
                  <a:cubicBezTo>
                    <a:pt x="82126" y="83232"/>
                    <a:pt x="82622" y="83658"/>
                    <a:pt x="83095" y="84096"/>
                  </a:cubicBezTo>
                  <a:cubicBezTo>
                    <a:pt x="87298" y="87967"/>
                    <a:pt x="90407" y="93013"/>
                    <a:pt x="91975" y="98509"/>
                  </a:cubicBezTo>
                  <a:cubicBezTo>
                    <a:pt x="92104" y="98538"/>
                    <a:pt x="92231" y="98552"/>
                    <a:pt x="92354" y="98552"/>
                  </a:cubicBezTo>
                  <a:cubicBezTo>
                    <a:pt x="93754" y="98552"/>
                    <a:pt x="94717" y="96760"/>
                    <a:pt x="94833" y="95252"/>
                  </a:cubicBezTo>
                  <a:cubicBezTo>
                    <a:pt x="94960" y="93612"/>
                    <a:pt x="94769" y="91722"/>
                    <a:pt x="95948" y="90578"/>
                  </a:cubicBezTo>
                  <a:cubicBezTo>
                    <a:pt x="96875" y="89678"/>
                    <a:pt x="98399" y="89556"/>
                    <a:pt x="99214" y="88552"/>
                  </a:cubicBezTo>
                  <a:cubicBezTo>
                    <a:pt x="100238" y="87289"/>
                    <a:pt x="99703" y="85157"/>
                    <a:pt x="100900" y="84056"/>
                  </a:cubicBezTo>
                  <a:cubicBezTo>
                    <a:pt x="101284" y="83704"/>
                    <a:pt x="101728" y="83552"/>
                    <a:pt x="102190" y="83552"/>
                  </a:cubicBezTo>
                  <a:cubicBezTo>
                    <a:pt x="103537" y="83552"/>
                    <a:pt x="105034" y="84844"/>
                    <a:pt x="105630" y="86240"/>
                  </a:cubicBezTo>
                  <a:cubicBezTo>
                    <a:pt x="106431" y="88116"/>
                    <a:pt x="106723" y="90422"/>
                    <a:pt x="108410" y="91569"/>
                  </a:cubicBezTo>
                  <a:lnTo>
                    <a:pt x="111137" y="91176"/>
                  </a:lnTo>
                  <a:cubicBezTo>
                    <a:pt x="111152" y="95778"/>
                    <a:pt x="112750" y="100362"/>
                    <a:pt x="115602" y="103975"/>
                  </a:cubicBezTo>
                  <a:cubicBezTo>
                    <a:pt x="117157" y="103161"/>
                    <a:pt x="116453" y="100795"/>
                    <a:pt x="115480" y="99330"/>
                  </a:cubicBezTo>
                  <a:cubicBezTo>
                    <a:pt x="114508" y="97866"/>
                    <a:pt x="113554" y="95681"/>
                    <a:pt x="114936" y="94596"/>
                  </a:cubicBezTo>
                  <a:lnTo>
                    <a:pt x="114936" y="94596"/>
                  </a:lnTo>
                  <a:cubicBezTo>
                    <a:pt x="116854" y="94614"/>
                    <a:pt x="117747" y="97259"/>
                    <a:pt x="119611" y="97712"/>
                  </a:cubicBezTo>
                  <a:cubicBezTo>
                    <a:pt x="119777" y="97752"/>
                    <a:pt x="119940" y="97771"/>
                    <a:pt x="120101" y="97771"/>
                  </a:cubicBezTo>
                  <a:cubicBezTo>
                    <a:pt x="121744" y="97771"/>
                    <a:pt x="123089" y="95790"/>
                    <a:pt x="122784" y="94080"/>
                  </a:cubicBezTo>
                  <a:cubicBezTo>
                    <a:pt x="122451" y="92201"/>
                    <a:pt x="120835" y="90820"/>
                    <a:pt x="119169" y="89895"/>
                  </a:cubicBezTo>
                  <a:cubicBezTo>
                    <a:pt x="117675" y="88258"/>
                    <a:pt x="119833" y="85644"/>
                    <a:pt x="122018" y="85274"/>
                  </a:cubicBezTo>
                  <a:cubicBezTo>
                    <a:pt x="122730" y="85153"/>
                    <a:pt x="123464" y="85138"/>
                    <a:pt x="124199" y="85138"/>
                  </a:cubicBezTo>
                  <a:cubicBezTo>
                    <a:pt x="124443" y="85138"/>
                    <a:pt x="124686" y="85140"/>
                    <a:pt x="124930" y="85140"/>
                  </a:cubicBezTo>
                  <a:cubicBezTo>
                    <a:pt x="126201" y="85140"/>
                    <a:pt x="127452" y="85095"/>
                    <a:pt x="128573" y="84531"/>
                  </a:cubicBezTo>
                  <a:cubicBezTo>
                    <a:pt x="130946" y="83339"/>
                    <a:pt x="131739" y="80207"/>
                    <a:pt x="131200" y="77607"/>
                  </a:cubicBezTo>
                  <a:cubicBezTo>
                    <a:pt x="130659" y="75007"/>
                    <a:pt x="129117" y="72748"/>
                    <a:pt x="127857" y="70410"/>
                  </a:cubicBezTo>
                  <a:cubicBezTo>
                    <a:pt x="126781" y="68413"/>
                    <a:pt x="126249" y="65298"/>
                    <a:pt x="128341" y="64420"/>
                  </a:cubicBezTo>
                  <a:cubicBezTo>
                    <a:pt x="128900" y="64186"/>
                    <a:pt x="129528" y="64195"/>
                    <a:pt x="130135" y="64170"/>
                  </a:cubicBezTo>
                  <a:cubicBezTo>
                    <a:pt x="138047" y="63837"/>
                    <a:pt x="144592" y="55459"/>
                    <a:pt x="143005" y="47701"/>
                  </a:cubicBezTo>
                  <a:cubicBezTo>
                    <a:pt x="142706" y="46238"/>
                    <a:pt x="142140" y="44786"/>
                    <a:pt x="141097" y="43719"/>
                  </a:cubicBezTo>
                  <a:cubicBezTo>
                    <a:pt x="139216" y="41800"/>
                    <a:pt x="136024" y="41349"/>
                    <a:pt x="134619" y="39057"/>
                  </a:cubicBezTo>
                  <a:cubicBezTo>
                    <a:pt x="132900" y="36255"/>
                    <a:pt x="135025" y="32537"/>
                    <a:pt x="137778" y="30737"/>
                  </a:cubicBezTo>
                  <a:cubicBezTo>
                    <a:pt x="140529" y="28938"/>
                    <a:pt x="143891" y="28156"/>
                    <a:pt x="146461" y="26105"/>
                  </a:cubicBezTo>
                  <a:cubicBezTo>
                    <a:pt x="147145" y="26087"/>
                    <a:pt x="147512" y="25417"/>
                    <a:pt x="147638" y="24743"/>
                  </a:cubicBezTo>
                  <a:cubicBezTo>
                    <a:pt x="147716" y="24319"/>
                    <a:pt x="147611" y="23887"/>
                    <a:pt x="147608" y="23456"/>
                  </a:cubicBezTo>
                  <a:cubicBezTo>
                    <a:pt x="147598" y="22276"/>
                    <a:pt x="148442" y="21139"/>
                    <a:pt x="149574" y="20805"/>
                  </a:cubicBezTo>
                  <a:cubicBezTo>
                    <a:pt x="149811" y="20736"/>
                    <a:pt x="150056" y="20702"/>
                    <a:pt x="150302" y="20702"/>
                  </a:cubicBezTo>
                  <a:cubicBezTo>
                    <a:pt x="151231" y="20702"/>
                    <a:pt x="152165" y="21179"/>
                    <a:pt x="152664" y="21968"/>
                  </a:cubicBezTo>
                  <a:cubicBezTo>
                    <a:pt x="153442" y="23198"/>
                    <a:pt x="153129" y="24821"/>
                    <a:pt x="152563" y="26163"/>
                  </a:cubicBezTo>
                  <a:cubicBezTo>
                    <a:pt x="151998" y="27505"/>
                    <a:pt x="151199" y="28790"/>
                    <a:pt x="151051" y="30239"/>
                  </a:cubicBezTo>
                  <a:cubicBezTo>
                    <a:pt x="150905" y="31687"/>
                    <a:pt x="151726" y="33391"/>
                    <a:pt x="153173" y="33553"/>
                  </a:cubicBezTo>
                  <a:cubicBezTo>
                    <a:pt x="153252" y="33562"/>
                    <a:pt x="153330" y="33566"/>
                    <a:pt x="153406" y="33566"/>
                  </a:cubicBezTo>
                  <a:cubicBezTo>
                    <a:pt x="155043" y="33566"/>
                    <a:pt x="156090" y="31574"/>
                    <a:pt x="156201" y="29877"/>
                  </a:cubicBezTo>
                  <a:cubicBezTo>
                    <a:pt x="156318" y="28099"/>
                    <a:pt x="155972" y="26160"/>
                    <a:pt x="156925" y="24659"/>
                  </a:cubicBezTo>
                  <a:cubicBezTo>
                    <a:pt x="158377" y="22374"/>
                    <a:pt x="162385" y="21839"/>
                    <a:pt x="162490" y="19133"/>
                  </a:cubicBezTo>
                  <a:cubicBezTo>
                    <a:pt x="162574" y="16945"/>
                    <a:pt x="159821" y="15661"/>
                    <a:pt x="159327" y="13530"/>
                  </a:cubicBezTo>
                  <a:cubicBezTo>
                    <a:pt x="159129" y="12668"/>
                    <a:pt x="159325" y="11773"/>
                    <a:pt x="159405" y="10894"/>
                  </a:cubicBezTo>
                  <a:cubicBezTo>
                    <a:pt x="159709" y="7612"/>
                    <a:pt x="158263" y="4218"/>
                    <a:pt x="155688" y="2163"/>
                  </a:cubicBezTo>
                  <a:cubicBezTo>
                    <a:pt x="153919" y="751"/>
                    <a:pt x="151652" y="0"/>
                    <a:pt x="149391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44"/>
            <p:cNvSpPr/>
            <p:nvPr/>
          </p:nvSpPr>
          <p:spPr>
            <a:xfrm>
              <a:off x="3855028" y="3483822"/>
              <a:ext cx="191969" cy="106082"/>
            </a:xfrm>
            <a:custGeom>
              <a:avLst/>
              <a:gdLst/>
              <a:ahLst/>
              <a:cxnLst/>
              <a:rect l="l" t="t" r="r" b="b"/>
              <a:pathLst>
                <a:path w="13717" h="7580" extrusionOk="0">
                  <a:moveTo>
                    <a:pt x="9951" y="0"/>
                  </a:moveTo>
                  <a:cubicBezTo>
                    <a:pt x="6355" y="0"/>
                    <a:pt x="1" y="1281"/>
                    <a:pt x="2486" y="4894"/>
                  </a:cubicBezTo>
                  <a:cubicBezTo>
                    <a:pt x="3169" y="5885"/>
                    <a:pt x="4297" y="6467"/>
                    <a:pt x="5404" y="6938"/>
                  </a:cubicBezTo>
                  <a:cubicBezTo>
                    <a:pt x="6217" y="7282"/>
                    <a:pt x="7136" y="7580"/>
                    <a:pt x="8003" y="7580"/>
                  </a:cubicBezTo>
                  <a:cubicBezTo>
                    <a:pt x="8565" y="7580"/>
                    <a:pt x="9106" y="7454"/>
                    <a:pt x="9581" y="7134"/>
                  </a:cubicBezTo>
                  <a:cubicBezTo>
                    <a:pt x="10406" y="6577"/>
                    <a:pt x="13156" y="2774"/>
                    <a:pt x="13348" y="1948"/>
                  </a:cubicBezTo>
                  <a:cubicBezTo>
                    <a:pt x="13716" y="358"/>
                    <a:pt x="13186" y="447"/>
                    <a:pt x="11597" y="126"/>
                  </a:cubicBezTo>
                  <a:cubicBezTo>
                    <a:pt x="11194" y="44"/>
                    <a:pt x="10620" y="0"/>
                    <a:pt x="9951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44"/>
            <p:cNvSpPr/>
            <p:nvPr/>
          </p:nvSpPr>
          <p:spPr>
            <a:xfrm>
              <a:off x="3717854" y="3473170"/>
              <a:ext cx="312760" cy="225529"/>
            </a:xfrm>
            <a:custGeom>
              <a:avLst/>
              <a:gdLst/>
              <a:ahLst/>
              <a:cxnLst/>
              <a:rect l="l" t="t" r="r" b="b"/>
              <a:pathLst>
                <a:path w="22348" h="16115" extrusionOk="0">
                  <a:moveTo>
                    <a:pt x="946" y="1"/>
                  </a:moveTo>
                  <a:cubicBezTo>
                    <a:pt x="616" y="1"/>
                    <a:pt x="299" y="66"/>
                    <a:pt x="1" y="208"/>
                  </a:cubicBezTo>
                  <a:cubicBezTo>
                    <a:pt x="742" y="1762"/>
                    <a:pt x="2032" y="3475"/>
                    <a:pt x="2935" y="5119"/>
                  </a:cubicBezTo>
                  <a:cubicBezTo>
                    <a:pt x="6575" y="11745"/>
                    <a:pt x="13987" y="16115"/>
                    <a:pt x="21544" y="16115"/>
                  </a:cubicBezTo>
                  <a:cubicBezTo>
                    <a:pt x="21635" y="16115"/>
                    <a:pt x="21726" y="16114"/>
                    <a:pt x="21817" y="16113"/>
                  </a:cubicBezTo>
                  <a:cubicBezTo>
                    <a:pt x="22347" y="15571"/>
                    <a:pt x="21564" y="14744"/>
                    <a:pt x="20866" y="14448"/>
                  </a:cubicBezTo>
                  <a:cubicBezTo>
                    <a:pt x="18934" y="13634"/>
                    <a:pt x="16857" y="13226"/>
                    <a:pt x="14879" y="12532"/>
                  </a:cubicBezTo>
                  <a:cubicBezTo>
                    <a:pt x="12900" y="11839"/>
                    <a:pt x="10943" y="10790"/>
                    <a:pt x="9769" y="9051"/>
                  </a:cubicBezTo>
                  <a:cubicBezTo>
                    <a:pt x="9280" y="8326"/>
                    <a:pt x="8945" y="7508"/>
                    <a:pt x="8542" y="6731"/>
                  </a:cubicBezTo>
                  <a:cubicBezTo>
                    <a:pt x="7503" y="4729"/>
                    <a:pt x="3759" y="1"/>
                    <a:pt x="946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44"/>
            <p:cNvSpPr/>
            <p:nvPr/>
          </p:nvSpPr>
          <p:spPr>
            <a:xfrm>
              <a:off x="3912739" y="3702258"/>
              <a:ext cx="539969" cy="454068"/>
            </a:xfrm>
            <a:custGeom>
              <a:avLst/>
              <a:gdLst/>
              <a:ahLst/>
              <a:cxnLst/>
              <a:rect l="l" t="t" r="r" b="b"/>
              <a:pathLst>
                <a:path w="38583" h="32445" extrusionOk="0">
                  <a:moveTo>
                    <a:pt x="17573" y="0"/>
                  </a:moveTo>
                  <a:cubicBezTo>
                    <a:pt x="14431" y="0"/>
                    <a:pt x="10968" y="2180"/>
                    <a:pt x="9011" y="4369"/>
                  </a:cubicBezTo>
                  <a:cubicBezTo>
                    <a:pt x="8028" y="5468"/>
                    <a:pt x="7111" y="6810"/>
                    <a:pt x="5676" y="7153"/>
                  </a:cubicBezTo>
                  <a:cubicBezTo>
                    <a:pt x="4830" y="7356"/>
                    <a:pt x="3925" y="7164"/>
                    <a:pt x="3076" y="7361"/>
                  </a:cubicBezTo>
                  <a:cubicBezTo>
                    <a:pt x="581" y="7938"/>
                    <a:pt x="1" y="11293"/>
                    <a:pt x="569" y="13791"/>
                  </a:cubicBezTo>
                  <a:cubicBezTo>
                    <a:pt x="1136" y="16289"/>
                    <a:pt x="2307" y="18910"/>
                    <a:pt x="1374" y="21296"/>
                  </a:cubicBezTo>
                  <a:cubicBezTo>
                    <a:pt x="1185" y="21776"/>
                    <a:pt x="913" y="22246"/>
                    <a:pt x="921" y="22762"/>
                  </a:cubicBezTo>
                  <a:cubicBezTo>
                    <a:pt x="932" y="23380"/>
                    <a:pt x="1355" y="23921"/>
                    <a:pt x="1849" y="24293"/>
                  </a:cubicBezTo>
                  <a:cubicBezTo>
                    <a:pt x="2646" y="24890"/>
                    <a:pt x="3559" y="25128"/>
                    <a:pt x="4517" y="25128"/>
                  </a:cubicBezTo>
                  <a:cubicBezTo>
                    <a:pt x="6301" y="25128"/>
                    <a:pt x="8239" y="24301"/>
                    <a:pt x="9868" y="23418"/>
                  </a:cubicBezTo>
                  <a:cubicBezTo>
                    <a:pt x="11665" y="22444"/>
                    <a:pt x="13735" y="21414"/>
                    <a:pt x="15685" y="21414"/>
                  </a:cubicBezTo>
                  <a:cubicBezTo>
                    <a:pt x="16453" y="21414"/>
                    <a:pt x="17203" y="21574"/>
                    <a:pt x="17910" y="21960"/>
                  </a:cubicBezTo>
                  <a:cubicBezTo>
                    <a:pt x="20585" y="23420"/>
                    <a:pt x="20837" y="27119"/>
                    <a:pt x="22486" y="29685"/>
                  </a:cubicBezTo>
                  <a:cubicBezTo>
                    <a:pt x="23522" y="31296"/>
                    <a:pt x="25450" y="32445"/>
                    <a:pt x="27291" y="32445"/>
                  </a:cubicBezTo>
                  <a:cubicBezTo>
                    <a:pt x="28027" y="32445"/>
                    <a:pt x="28749" y="32261"/>
                    <a:pt x="29394" y="31851"/>
                  </a:cubicBezTo>
                  <a:cubicBezTo>
                    <a:pt x="30163" y="31362"/>
                    <a:pt x="30731" y="30624"/>
                    <a:pt x="31285" y="29900"/>
                  </a:cubicBezTo>
                  <a:lnTo>
                    <a:pt x="34684" y="25460"/>
                  </a:lnTo>
                  <a:cubicBezTo>
                    <a:pt x="36183" y="23501"/>
                    <a:pt x="37736" y="21414"/>
                    <a:pt x="38025" y="18965"/>
                  </a:cubicBezTo>
                  <a:cubicBezTo>
                    <a:pt x="38582" y="14235"/>
                    <a:pt x="34390" y="10436"/>
                    <a:pt x="30609" y="7540"/>
                  </a:cubicBezTo>
                  <a:cubicBezTo>
                    <a:pt x="30407" y="6031"/>
                    <a:pt x="30190" y="4479"/>
                    <a:pt x="29421" y="3165"/>
                  </a:cubicBezTo>
                  <a:cubicBezTo>
                    <a:pt x="28683" y="1906"/>
                    <a:pt x="27576" y="1186"/>
                    <a:pt x="26718" y="1186"/>
                  </a:cubicBezTo>
                  <a:cubicBezTo>
                    <a:pt x="25783" y="1186"/>
                    <a:pt x="25141" y="2039"/>
                    <a:pt x="25589" y="3982"/>
                  </a:cubicBezTo>
                  <a:cubicBezTo>
                    <a:pt x="25561" y="3983"/>
                    <a:pt x="25533" y="3983"/>
                    <a:pt x="25505" y="3983"/>
                  </a:cubicBezTo>
                  <a:cubicBezTo>
                    <a:pt x="23077" y="3983"/>
                    <a:pt x="21095" y="399"/>
                    <a:pt x="18382" y="51"/>
                  </a:cubicBezTo>
                  <a:cubicBezTo>
                    <a:pt x="18115" y="17"/>
                    <a:pt x="17846" y="0"/>
                    <a:pt x="17573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69" name="Google Shape;669;p44"/>
          <p:cNvSpPr/>
          <p:nvPr/>
        </p:nvSpPr>
        <p:spPr>
          <a:xfrm>
            <a:off x="2646908" y="2650835"/>
            <a:ext cx="206700" cy="2067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0" name="Google Shape;670;p44"/>
          <p:cNvSpPr/>
          <p:nvPr/>
        </p:nvSpPr>
        <p:spPr>
          <a:xfrm>
            <a:off x="3724341" y="2532610"/>
            <a:ext cx="78300" cy="78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1" name="Google Shape;671;p44"/>
          <p:cNvSpPr txBox="1"/>
          <p:nvPr/>
        </p:nvSpPr>
        <p:spPr>
          <a:xfrm>
            <a:off x="5513714" y="2304270"/>
            <a:ext cx="2612700" cy="7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Spartan"/>
                <a:ea typeface="Spartan"/>
                <a:cs typeface="Spartan"/>
                <a:sym typeface="Spartan"/>
              </a:rPr>
              <a:t>Neptune is the farthest planet from the Sun and the fourth-largest</a:t>
            </a:r>
            <a:endParaRPr>
              <a:solidFill>
                <a:schemeClr val="lt1"/>
              </a:solidFill>
              <a:latin typeface="Spartan"/>
              <a:ea typeface="Spartan"/>
              <a:cs typeface="Spartan"/>
              <a:sym typeface="Spartan"/>
            </a:endParaRPr>
          </a:p>
        </p:txBody>
      </p:sp>
      <p:sp>
        <p:nvSpPr>
          <p:cNvPr id="672" name="Google Shape;672;p44"/>
          <p:cNvSpPr txBox="1"/>
          <p:nvPr/>
        </p:nvSpPr>
        <p:spPr>
          <a:xfrm>
            <a:off x="5513719" y="1925020"/>
            <a:ext cx="2612700" cy="36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rPr>
              <a:t>Europe</a:t>
            </a:r>
            <a:endParaRPr sz="2000" b="1">
              <a:solidFill>
                <a:schemeClr val="dk1"/>
              </a:solidFill>
              <a:latin typeface="Spartan"/>
              <a:ea typeface="Spartan"/>
              <a:cs typeface="Spartan"/>
              <a:sym typeface="Spartan"/>
            </a:endParaRPr>
          </a:p>
        </p:txBody>
      </p:sp>
      <p:sp>
        <p:nvSpPr>
          <p:cNvPr id="673" name="Google Shape;673;p44"/>
          <p:cNvSpPr txBox="1"/>
          <p:nvPr/>
        </p:nvSpPr>
        <p:spPr>
          <a:xfrm>
            <a:off x="5513714" y="3598995"/>
            <a:ext cx="2612700" cy="7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Spartan"/>
                <a:ea typeface="Spartan"/>
                <a:cs typeface="Spartan"/>
                <a:sym typeface="Spartan"/>
              </a:rPr>
              <a:t>Venus has a beautiful name and is the second planet from the Sun</a:t>
            </a:r>
            <a:endParaRPr>
              <a:solidFill>
                <a:schemeClr val="lt1"/>
              </a:solidFill>
              <a:latin typeface="Spartan"/>
              <a:ea typeface="Spartan"/>
              <a:cs typeface="Spartan"/>
              <a:sym typeface="Spartan"/>
            </a:endParaRPr>
          </a:p>
        </p:txBody>
      </p:sp>
      <p:sp>
        <p:nvSpPr>
          <p:cNvPr id="674" name="Google Shape;674;p44"/>
          <p:cNvSpPr txBox="1"/>
          <p:nvPr/>
        </p:nvSpPr>
        <p:spPr>
          <a:xfrm>
            <a:off x="5513719" y="3219745"/>
            <a:ext cx="2612700" cy="36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rPr>
              <a:t>Asia</a:t>
            </a:r>
            <a:endParaRPr sz="2000" b="1">
              <a:solidFill>
                <a:schemeClr val="dk1"/>
              </a:solidFill>
              <a:latin typeface="Spartan"/>
              <a:ea typeface="Spartan"/>
              <a:cs typeface="Spartan"/>
              <a:sym typeface="Spartan"/>
            </a:endParaRPr>
          </a:p>
        </p:txBody>
      </p:sp>
      <p:cxnSp>
        <p:nvCxnSpPr>
          <p:cNvPr id="675" name="Google Shape;675;p44"/>
          <p:cNvCxnSpPr>
            <a:stCxn id="672" idx="1"/>
            <a:endCxn id="669" idx="6"/>
          </p:cNvCxnSpPr>
          <p:nvPr/>
        </p:nvCxnSpPr>
        <p:spPr>
          <a:xfrm flipH="1">
            <a:off x="2853619" y="2109220"/>
            <a:ext cx="2660100" cy="645000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676" name="Google Shape;676;p44"/>
          <p:cNvCxnSpPr>
            <a:stCxn id="674" idx="1"/>
            <a:endCxn id="670" idx="6"/>
          </p:cNvCxnSpPr>
          <p:nvPr/>
        </p:nvCxnSpPr>
        <p:spPr>
          <a:xfrm rot="10800000">
            <a:off x="3802519" y="2571745"/>
            <a:ext cx="1711200" cy="832200"/>
          </a:xfrm>
          <a:prstGeom prst="bentConnector3">
            <a:avLst>
              <a:gd name="adj1" fmla="val 49996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oval" w="med" len="med"/>
          </a:ln>
        </p:spPr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1" name="Google Shape;681;p45"/>
          <p:cNvSpPr txBox="1">
            <a:spLocks noGrp="1"/>
          </p:cNvSpPr>
          <p:nvPr>
            <p:ph type="subTitle" idx="1"/>
          </p:nvPr>
        </p:nvSpPr>
        <p:spPr>
          <a:xfrm>
            <a:off x="1243384" y="2740381"/>
            <a:ext cx="6655500" cy="393600"/>
          </a:xfrm>
          <a:prstGeom prst="rect">
            <a:avLst/>
          </a:prstGeom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Big numbers catch your audience’s attention</a:t>
            </a:r>
            <a:endParaRPr/>
          </a:p>
        </p:txBody>
      </p:sp>
      <p:sp>
        <p:nvSpPr>
          <p:cNvPr id="682" name="Google Shape;682;p45"/>
          <p:cNvSpPr txBox="1">
            <a:spLocks noGrp="1"/>
          </p:cNvSpPr>
          <p:nvPr>
            <p:ph type="title"/>
          </p:nvPr>
        </p:nvSpPr>
        <p:spPr>
          <a:xfrm>
            <a:off x="1243389" y="1093311"/>
            <a:ext cx="6655500" cy="1293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128,871</a:t>
            </a:r>
            <a:endParaRPr/>
          </a:p>
        </p:txBody>
      </p:sp>
      <p:sp>
        <p:nvSpPr>
          <p:cNvPr id="683" name="Google Shape;683;p45"/>
          <p:cNvSpPr txBox="1">
            <a:spLocks noGrp="1"/>
          </p:cNvSpPr>
          <p:nvPr>
            <p:ph type="subTitle" idx="2"/>
          </p:nvPr>
        </p:nvSpPr>
        <p:spPr>
          <a:xfrm>
            <a:off x="718150" y="279499"/>
            <a:ext cx="2435700" cy="170400"/>
          </a:xfrm>
          <a:prstGeom prst="rect">
            <a:avLst/>
          </a:prstGeom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human experience</a:t>
            </a:r>
            <a:endParaRPr/>
          </a:p>
        </p:txBody>
      </p:sp>
      <p:sp>
        <p:nvSpPr>
          <p:cNvPr id="684" name="Google Shape;684;p45"/>
          <p:cNvSpPr txBox="1">
            <a:spLocks noGrp="1"/>
          </p:cNvSpPr>
          <p:nvPr>
            <p:ph type="subTitle" idx="3"/>
          </p:nvPr>
        </p:nvSpPr>
        <p:spPr>
          <a:xfrm>
            <a:off x="7081200" y="279499"/>
            <a:ext cx="1350000" cy="170400"/>
          </a:xfrm>
          <a:prstGeom prst="rect">
            <a:avLst/>
          </a:prstGeom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10th grade</a:t>
            </a:r>
            <a:endParaRPr/>
          </a:p>
        </p:txBody>
      </p:sp>
      <p:pic>
        <p:nvPicPr>
          <p:cNvPr id="685" name="Google Shape;685;p45"/>
          <p:cNvPicPr preferRelativeResize="0"/>
          <p:nvPr/>
        </p:nvPicPr>
        <p:blipFill rotWithShape="1">
          <a:blip r:embed="rId3">
            <a:alphaModFix/>
          </a:blip>
          <a:srcRect t="19387" b="40213"/>
          <a:stretch/>
        </p:blipFill>
        <p:spPr>
          <a:xfrm>
            <a:off x="713100" y="3389675"/>
            <a:ext cx="7717800" cy="175382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86" name="Google Shape;686;p45"/>
          <p:cNvCxnSpPr/>
          <p:nvPr/>
        </p:nvCxnSpPr>
        <p:spPr>
          <a:xfrm>
            <a:off x="3008250" y="2571750"/>
            <a:ext cx="3127500" cy="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theme/theme1.xml><?xml version="1.0" encoding="utf-8"?>
<a:theme xmlns:a="http://schemas.openxmlformats.org/drawingml/2006/main" name="Language Arts Subject for High School - 10th Grade: The Human Experience by Slidesgo">
  <a:themeElements>
    <a:clrScheme name="Simple Light">
      <a:dk1>
        <a:srgbClr val="25257E"/>
      </a:dk1>
      <a:lt1>
        <a:srgbClr val="6B6BDE"/>
      </a:lt1>
      <a:dk2>
        <a:srgbClr val="D4D7D9"/>
      </a:dk2>
      <a:lt2>
        <a:srgbClr val="CCCCCC"/>
      </a:lt2>
      <a:accent1>
        <a:srgbClr val="999999"/>
      </a:accent1>
      <a:accent2>
        <a:srgbClr val="666666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25257E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1205</Words>
  <Application>Microsoft Office PowerPoint</Application>
  <PresentationFormat>On-screen Show (16:9)</PresentationFormat>
  <Paragraphs>228</Paragraphs>
  <Slides>35</Slides>
  <Notes>35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8" baseType="lpstr">
      <vt:lpstr>Spartan</vt:lpstr>
      <vt:lpstr>Arial</vt:lpstr>
      <vt:lpstr>Language Arts Subject for High School - 10th Grade: The Human Experience by Slidesgo</vt:lpstr>
      <vt:lpstr>The Human Experience.</vt:lpstr>
      <vt:lpstr>Table of contents</vt:lpstr>
      <vt:lpstr>Introduction</vt:lpstr>
      <vt:lpstr>Introduction</vt:lpstr>
      <vt:lpstr>1,925</vt:lpstr>
      <vt:lpstr>More about the human experience</vt:lpstr>
      <vt:lpstr>Historic context in analysis &amp; interpretation</vt:lpstr>
      <vt:lpstr>Important literary cradles</vt:lpstr>
      <vt:lpstr>128,871</vt:lpstr>
      <vt:lpstr>Critical approaches to literary analysis</vt:lpstr>
      <vt:lpstr>Character &amp; culture</vt:lpstr>
      <vt:lpstr>Character &amp; culture</vt:lpstr>
      <vt:lpstr>Did you know this variety of important historical facts?</vt:lpstr>
      <vt:lpstr>Awesome words</vt:lpstr>
      <vt:lpstr>Writing a literary analysis</vt:lpstr>
      <vt:lpstr>Whoa!</vt:lpstr>
      <vt:lpstr>Literary analysis of ancient texts</vt:lpstr>
      <vt:lpstr>How to write a comparative analysis</vt:lpstr>
      <vt:lpstr>The importance of the analysis</vt:lpstr>
      <vt:lpstr>PowerPoint Presentation</vt:lpstr>
      <vt:lpstr>Analyzing settings</vt:lpstr>
      <vt:lpstr>—Someone Famous</vt:lpstr>
      <vt:lpstr>Evolution of literary genres</vt:lpstr>
      <vt:lpstr>10th centuries</vt:lpstr>
      <vt:lpstr>Match the description to the genre</vt:lpstr>
      <vt:lpstr>A picture always reinforces the concept</vt:lpstr>
      <vt:lpstr>Fiction or nonfiction: genres of literature</vt:lpstr>
      <vt:lpstr>Always learning online</vt:lpstr>
      <vt:lpstr>Jenna Doe</vt:lpstr>
      <vt:lpstr>Main conclusions</vt:lpstr>
      <vt:lpstr>More information on this website</vt:lpstr>
      <vt:lpstr>The info you need in this mobile app</vt:lpstr>
      <vt:lpstr>All information in the app</vt:lpstr>
      <vt:lpstr>Thanks!</vt:lpstr>
      <vt:lpstr>Alternative resources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https://www.domypowerpoint.com</dc:creator>
  <cp:lastModifiedBy>amir sh</cp:lastModifiedBy>
  <cp:revision>1</cp:revision>
  <dcterms:modified xsi:type="dcterms:W3CDTF">2025-08-20T07:32:29Z</dcterms:modified>
  <cp:category>https://www.domypowerpoint.com</cp:category>
</cp:coreProperties>
</file>