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143500" type="screen16x9"/>
  <p:notesSz cx="6858000" cy="9144000"/>
  <p:embeddedFontLs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Raleway Black" pitchFamily="2" charset="0"/>
      <p:bold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E0B7FF-E534-4728-B584-75BA0D77A54F}">
  <a:tblStyle styleId="{23E0B7FF-E534-4728-B584-75BA0D77A5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2c33ebb1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a2c33ebb1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a2c33ebb1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a2c33ebb1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2c33ebb1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2c33ebb1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a2c33ebb14_0_16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a2c33ebb14_0_16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a2c33ebb14_0_16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a2c33ebb14_0_16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a2c33ebb14_0_16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a2c33ebb14_0_16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2c33ebb1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a2c33ebb1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a2c33ebb1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a2c33ebb1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a2c33ebb14_0_16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a2c33ebb14_0_16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ad5bd1fd1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ad5bd1fd1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2c33ebb14_0_16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2c33ebb14_0_16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a2c33ebb14_0_16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a2c33ebb14_0_16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2c33ebb14_0_16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2c33ebb14_0_16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a2c33ebb14_0_15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a2c33ebb14_0_15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a2c33ebb1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a2c33ebb1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a2c33ebb1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a2c33ebb1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a2c33ebb14_0_16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a2c33ebb14_0_16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a2c33ebb14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a2c33ebb14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2c33ebb14_0_15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2c33ebb14_0_15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a2c33ebb14_0_15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a2c33ebb14_0_15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a2c33ebb14_0_16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a2c33ebb14_0_16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2c33ebb1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2c33ebb1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a2c33ebb14_0_15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a2c33ebb14_0_15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a2c33ebb14_0_15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a2c33ebb14_0_15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a2c33ebb14_0_15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a2c33ebb14_0_15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a2c33ebb14_0_16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a2c33ebb14_0_16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9ff089b12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9ff089b12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ff089b12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ff089b12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ff089b12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ff089b12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2c33ebb1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2c33ebb1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ff089b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9ff089b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a2c33ebb1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a2c33ebb1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2c33ebb14_0_16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a2c33ebb14_0_16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omypowerpoint.com/" TargetMode="Externa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 rot="-132933">
            <a:off x="303191" y="1753916"/>
            <a:ext cx="8520670" cy="86494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132933">
            <a:off x="327990" y="2674061"/>
            <a:ext cx="8520670" cy="3005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77624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2"/>
          </p:nvPr>
        </p:nvSpPr>
        <p:spPr>
          <a:xfrm rot="-1287">
            <a:off x="752245" y="295786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 hasCustomPrompt="1"/>
          </p:nvPr>
        </p:nvSpPr>
        <p:spPr>
          <a:xfrm>
            <a:off x="808875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286627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 rot="-1287">
            <a:off x="2818200" y="295789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 hasCustomPrompt="1"/>
          </p:nvPr>
        </p:nvSpPr>
        <p:spPr>
          <a:xfrm>
            <a:off x="2866275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47529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 rot="-1287">
            <a:off x="4723250" y="295783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4752950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3"/>
          </p:nvPr>
        </p:nvSpPr>
        <p:spPr>
          <a:xfrm>
            <a:off x="68103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 rot="-1287">
            <a:off x="6780600" y="295780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6810350" y="14407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 rot="1665">
            <a:off x="4203128" y="3844889"/>
            <a:ext cx="3097200" cy="3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 rot="112642">
            <a:off x="2172806" y="1218951"/>
            <a:ext cx="4340630" cy="22458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1198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 rot="-490">
            <a:off x="1017340" y="3328566"/>
            <a:ext cx="2103000" cy="84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2"/>
          </p:nvPr>
        </p:nvSpPr>
        <p:spPr>
          <a:xfrm rot="-981">
            <a:off x="969270" y="2881311"/>
            <a:ext cx="2103000" cy="3312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3"/>
          </p:nvPr>
        </p:nvSpPr>
        <p:spPr>
          <a:xfrm rot="-220362">
            <a:off x="3547135" y="2778111"/>
            <a:ext cx="2102819" cy="842333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4"/>
          </p:nvPr>
        </p:nvSpPr>
        <p:spPr>
          <a:xfrm rot="-220852">
            <a:off x="3454245" y="2335363"/>
            <a:ext cx="2102838" cy="331285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5"/>
          </p:nvPr>
        </p:nvSpPr>
        <p:spPr>
          <a:xfrm rot="-490">
            <a:off x="6018485" y="3328566"/>
            <a:ext cx="2103000" cy="842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6"/>
          </p:nvPr>
        </p:nvSpPr>
        <p:spPr>
          <a:xfrm rot="-981">
            <a:off x="5970415" y="2881311"/>
            <a:ext cx="2103000" cy="3312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 rot="-370442">
            <a:off x="1358504" y="1950006"/>
            <a:ext cx="5620701" cy="1098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2" hasCustomPrompt="1"/>
          </p:nvPr>
        </p:nvSpPr>
        <p:spPr>
          <a:xfrm rot="519400">
            <a:off x="6354387" y="2786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 rot="-832">
            <a:off x="3067050" y="3575406"/>
            <a:ext cx="37182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5428508" y="2537865"/>
            <a:ext cx="2730000" cy="18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358425" y="3657600"/>
            <a:ext cx="4213500" cy="52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124325" y="2343875"/>
            <a:ext cx="3910500" cy="20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7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 rot="-564">
            <a:off x="1206312" y="396535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ubTitle" idx="2"/>
          </p:nvPr>
        </p:nvSpPr>
        <p:spPr>
          <a:xfrm rot="-1128">
            <a:off x="1206312" y="351003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3"/>
          </p:nvPr>
        </p:nvSpPr>
        <p:spPr>
          <a:xfrm rot="-564">
            <a:off x="3651419" y="396535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4"/>
          </p:nvPr>
        </p:nvSpPr>
        <p:spPr>
          <a:xfrm rot="-1128">
            <a:off x="3651419" y="351003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5"/>
          </p:nvPr>
        </p:nvSpPr>
        <p:spPr>
          <a:xfrm rot="-564">
            <a:off x="6096762" y="396535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6"/>
          </p:nvPr>
        </p:nvSpPr>
        <p:spPr>
          <a:xfrm rot="-1128">
            <a:off x="6096762" y="351003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7"/>
          </p:nvPr>
        </p:nvSpPr>
        <p:spPr>
          <a:xfrm rot="-564">
            <a:off x="1206312" y="2327688"/>
            <a:ext cx="1828800" cy="5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ubTitle" idx="8"/>
          </p:nvPr>
        </p:nvSpPr>
        <p:spPr>
          <a:xfrm rot="-1128">
            <a:off x="1206312" y="1872373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9"/>
          </p:nvPr>
        </p:nvSpPr>
        <p:spPr>
          <a:xfrm rot="-564">
            <a:off x="3651419" y="2327688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3"/>
          </p:nvPr>
        </p:nvSpPr>
        <p:spPr>
          <a:xfrm rot="-1128">
            <a:off x="3651419" y="1872373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4"/>
          </p:nvPr>
        </p:nvSpPr>
        <p:spPr>
          <a:xfrm rot="-564">
            <a:off x="6096762" y="2327688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5"/>
          </p:nvPr>
        </p:nvSpPr>
        <p:spPr>
          <a:xfrm rot="-1128">
            <a:off x="6096762" y="1874820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 rot="-242392">
            <a:off x="1686427" y="2182666"/>
            <a:ext cx="5808332" cy="8417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 idx="2" hasCustomPrompt="1"/>
          </p:nvPr>
        </p:nvSpPr>
        <p:spPr>
          <a:xfrm rot="519400">
            <a:off x="6430587" y="881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 rot="-1016">
            <a:off x="3743325" y="3574581"/>
            <a:ext cx="4060800" cy="67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713225" y="448056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 rot="-490">
            <a:off x="1075275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2"/>
          </p:nvPr>
        </p:nvSpPr>
        <p:spPr>
          <a:xfrm rot="-981">
            <a:off x="1075275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ubTitle" idx="3"/>
          </p:nvPr>
        </p:nvSpPr>
        <p:spPr>
          <a:xfrm rot="-490">
            <a:off x="3520381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ubTitle" idx="4"/>
          </p:nvPr>
        </p:nvSpPr>
        <p:spPr>
          <a:xfrm rot="-981">
            <a:off x="3520381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ubTitle" idx="5"/>
          </p:nvPr>
        </p:nvSpPr>
        <p:spPr>
          <a:xfrm rot="-490">
            <a:off x="5965725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ubTitle" idx="6"/>
          </p:nvPr>
        </p:nvSpPr>
        <p:spPr>
          <a:xfrm rot="-981">
            <a:off x="5965725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7610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2"/>
          </p:nvPr>
        </p:nvSpPr>
        <p:spPr>
          <a:xfrm rot="-1287">
            <a:off x="737075" y="279096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3"/>
          </p:nvPr>
        </p:nvSpPr>
        <p:spPr>
          <a:xfrm>
            <a:off x="27834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ubTitle" idx="4"/>
          </p:nvPr>
        </p:nvSpPr>
        <p:spPr>
          <a:xfrm rot="-1287">
            <a:off x="2759475" y="279099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5"/>
          </p:nvPr>
        </p:nvSpPr>
        <p:spPr>
          <a:xfrm>
            <a:off x="482082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6"/>
          </p:nvPr>
        </p:nvSpPr>
        <p:spPr>
          <a:xfrm rot="-1287">
            <a:off x="4796825" y="279093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ubTitle" idx="7"/>
          </p:nvPr>
        </p:nvSpPr>
        <p:spPr>
          <a:xfrm>
            <a:off x="68282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8"/>
          </p:nvPr>
        </p:nvSpPr>
        <p:spPr>
          <a:xfrm rot="-1287">
            <a:off x="6804275" y="279090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3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ubTitle" idx="1"/>
          </p:nvPr>
        </p:nvSpPr>
        <p:spPr>
          <a:xfrm rot="-564">
            <a:off x="1106300" y="3529734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ubTitle" idx="2"/>
          </p:nvPr>
        </p:nvSpPr>
        <p:spPr>
          <a:xfrm rot="-1128">
            <a:off x="1106300" y="3071578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3"/>
          </p:nvPr>
        </p:nvSpPr>
        <p:spPr>
          <a:xfrm rot="-564">
            <a:off x="3657619" y="352688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rgbClr val="124E7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ubTitle" idx="4"/>
          </p:nvPr>
        </p:nvSpPr>
        <p:spPr>
          <a:xfrm rot="-1128">
            <a:off x="3657619" y="3071578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ubTitle" idx="5"/>
          </p:nvPr>
        </p:nvSpPr>
        <p:spPr>
          <a:xfrm rot="-564">
            <a:off x="6208900" y="3529734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6"/>
          </p:nvPr>
        </p:nvSpPr>
        <p:spPr>
          <a:xfrm rot="-1128">
            <a:off x="6208900" y="3071578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5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ubTitle" idx="1"/>
          </p:nvPr>
        </p:nvSpPr>
        <p:spPr>
          <a:xfrm rot="-564">
            <a:off x="2435050" y="3617181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ubTitle" idx="2"/>
          </p:nvPr>
        </p:nvSpPr>
        <p:spPr>
          <a:xfrm rot="-1128">
            <a:off x="2435050" y="3161865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ubTitle" idx="3"/>
          </p:nvPr>
        </p:nvSpPr>
        <p:spPr>
          <a:xfrm rot="-564">
            <a:off x="4914025" y="3617181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4"/>
          </p:nvPr>
        </p:nvSpPr>
        <p:spPr>
          <a:xfrm rot="-1128">
            <a:off x="4914025" y="3161865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ubTitle" idx="5"/>
          </p:nvPr>
        </p:nvSpPr>
        <p:spPr>
          <a:xfrm rot="-564">
            <a:off x="1206312" y="1979517"/>
            <a:ext cx="1828800" cy="5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6"/>
          </p:nvPr>
        </p:nvSpPr>
        <p:spPr>
          <a:xfrm rot="-1128">
            <a:off x="1206312" y="152420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7"/>
          </p:nvPr>
        </p:nvSpPr>
        <p:spPr>
          <a:xfrm rot="-564">
            <a:off x="3651419" y="1979517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ubTitle" idx="8"/>
          </p:nvPr>
        </p:nvSpPr>
        <p:spPr>
          <a:xfrm rot="-1128">
            <a:off x="3651419" y="152420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ubTitle" idx="9"/>
          </p:nvPr>
        </p:nvSpPr>
        <p:spPr>
          <a:xfrm rot="-564">
            <a:off x="6096775" y="1979517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ubTitle" idx="13"/>
          </p:nvPr>
        </p:nvSpPr>
        <p:spPr>
          <a:xfrm rot="-1128">
            <a:off x="6096775" y="1526649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>
            <a:spLocks noGrp="1"/>
          </p:cNvSpPr>
          <p:nvPr>
            <p:ph type="title" hasCustomPrompt="1"/>
          </p:nvPr>
        </p:nvSpPr>
        <p:spPr>
          <a:xfrm>
            <a:off x="2960388" y="2025300"/>
            <a:ext cx="36576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31"/>
          <p:cNvSpPr txBox="1">
            <a:spLocks noGrp="1"/>
          </p:cNvSpPr>
          <p:nvPr>
            <p:ph type="subTitle" idx="1"/>
          </p:nvPr>
        </p:nvSpPr>
        <p:spPr>
          <a:xfrm>
            <a:off x="2960388" y="2924460"/>
            <a:ext cx="3657600" cy="29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title" idx="2" hasCustomPrompt="1"/>
          </p:nvPr>
        </p:nvSpPr>
        <p:spPr>
          <a:xfrm>
            <a:off x="1205475" y="299907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5" name="Google Shape;145;p31"/>
          <p:cNvSpPr txBox="1">
            <a:spLocks noGrp="1"/>
          </p:cNvSpPr>
          <p:nvPr>
            <p:ph type="subTitle" idx="3"/>
          </p:nvPr>
        </p:nvSpPr>
        <p:spPr>
          <a:xfrm>
            <a:off x="1205475" y="3898225"/>
            <a:ext cx="18333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 idx="4" hasCustomPrompt="1"/>
          </p:nvPr>
        </p:nvSpPr>
        <p:spPr>
          <a:xfrm rot="-399664">
            <a:off x="6661872" y="869081"/>
            <a:ext cx="1544023" cy="91425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31"/>
          <p:cNvSpPr txBox="1">
            <a:spLocks noGrp="1"/>
          </p:cNvSpPr>
          <p:nvPr>
            <p:ph type="subTitle" idx="5"/>
          </p:nvPr>
        </p:nvSpPr>
        <p:spPr>
          <a:xfrm rot="-399172">
            <a:off x="6563252" y="1613724"/>
            <a:ext cx="1833345" cy="346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3797450" y="3000900"/>
            <a:ext cx="117050" cy="112300"/>
          </a:xfrm>
          <a:custGeom>
            <a:avLst/>
            <a:gdLst/>
            <a:ahLst/>
            <a:cxnLst/>
            <a:rect l="l" t="t" r="r" b="b"/>
            <a:pathLst>
              <a:path w="4682" h="4492" extrusionOk="0">
                <a:moveTo>
                  <a:pt x="2356" y="1"/>
                </a:moveTo>
                <a:cubicBezTo>
                  <a:pt x="2075" y="1"/>
                  <a:pt x="1794" y="115"/>
                  <a:pt x="1581" y="343"/>
                </a:cubicBezTo>
                <a:lnTo>
                  <a:pt x="426" y="1467"/>
                </a:lnTo>
                <a:cubicBezTo>
                  <a:pt x="0" y="1893"/>
                  <a:pt x="0" y="2592"/>
                  <a:pt x="426" y="3017"/>
                </a:cubicBezTo>
                <a:lnTo>
                  <a:pt x="1581" y="4172"/>
                </a:lnTo>
                <a:cubicBezTo>
                  <a:pt x="1794" y="4385"/>
                  <a:pt x="2075" y="4492"/>
                  <a:pt x="2356" y="4492"/>
                </a:cubicBezTo>
                <a:cubicBezTo>
                  <a:pt x="2637" y="4492"/>
                  <a:pt x="2918" y="4385"/>
                  <a:pt x="3131" y="4172"/>
                </a:cubicBezTo>
                <a:lnTo>
                  <a:pt x="4256" y="3017"/>
                </a:lnTo>
                <a:cubicBezTo>
                  <a:pt x="4681" y="2592"/>
                  <a:pt x="4681" y="1893"/>
                  <a:pt x="4256" y="1467"/>
                </a:cubicBezTo>
                <a:lnTo>
                  <a:pt x="3131" y="343"/>
                </a:lnTo>
                <a:cubicBezTo>
                  <a:pt x="2918" y="115"/>
                  <a:pt x="2637" y="1"/>
                  <a:pt x="2356" y="1"/>
                </a:cubicBezTo>
                <a:close/>
              </a:path>
            </a:pathLst>
          </a:custGeom>
          <a:solidFill>
            <a:schemeClr val="accent2"/>
          </a:solidFill>
          <a:ln w="11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3225" y="432816"/>
            <a:ext cx="6602100" cy="11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rot="-231771">
            <a:off x="1276640" y="3336682"/>
            <a:ext cx="2743132" cy="8425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 rot="-231771">
            <a:off x="1228570" y="2881104"/>
            <a:ext cx="2743132" cy="3313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rot="377090">
            <a:off x="5111935" y="3335489"/>
            <a:ext cx="2743187" cy="8423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 rot="377090">
            <a:off x="5189900" y="2882566"/>
            <a:ext cx="2743187" cy="3314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18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 rot="-232766">
            <a:off x="497778" y="802325"/>
            <a:ext cx="4513943" cy="22675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 rot="-713">
            <a:off x="2267250" y="3535980"/>
            <a:ext cx="28923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8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492300" cy="405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9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>
            <a:spLocks noGrp="1"/>
          </p:cNvSpPr>
          <p:nvPr>
            <p:ph type="title"/>
          </p:nvPr>
        </p:nvSpPr>
        <p:spPr>
          <a:xfrm>
            <a:off x="5984575" y="539500"/>
            <a:ext cx="2446200" cy="405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ubTitle" idx="1"/>
          </p:nvPr>
        </p:nvSpPr>
        <p:spPr>
          <a:xfrm rot="-268">
            <a:off x="3343112" y="1975254"/>
            <a:ext cx="3851400" cy="6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subTitle" idx="2"/>
          </p:nvPr>
        </p:nvSpPr>
        <p:spPr>
          <a:xfrm rot="-1072">
            <a:off x="3343075" y="1536792"/>
            <a:ext cx="38496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title" idx="3" hasCustomPrompt="1"/>
          </p:nvPr>
        </p:nvSpPr>
        <p:spPr>
          <a:xfrm>
            <a:off x="1828874" y="1522100"/>
            <a:ext cx="1251600" cy="79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4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36"/>
          <p:cNvSpPr txBox="1">
            <a:spLocks noGrp="1"/>
          </p:cNvSpPr>
          <p:nvPr>
            <p:ph type="subTitle" idx="4"/>
          </p:nvPr>
        </p:nvSpPr>
        <p:spPr>
          <a:xfrm rot="-268">
            <a:off x="2019387" y="3639462"/>
            <a:ext cx="3851400" cy="6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subTitle" idx="5"/>
          </p:nvPr>
        </p:nvSpPr>
        <p:spPr>
          <a:xfrm rot="-1072">
            <a:off x="2019350" y="3201000"/>
            <a:ext cx="38496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Raleway Black"/>
              <a:buNone/>
              <a:defRPr sz="1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title" idx="6" hasCustomPrompt="1"/>
          </p:nvPr>
        </p:nvSpPr>
        <p:spPr>
          <a:xfrm>
            <a:off x="6033270" y="3200400"/>
            <a:ext cx="1251600" cy="79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4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7"/>
          <p:cNvSpPr/>
          <p:nvPr/>
        </p:nvSpPr>
        <p:spPr>
          <a:xfrm rot="236">
            <a:off x="4067575" y="3243275"/>
            <a:ext cx="4363200" cy="13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 rot="-319520">
            <a:off x="2524706" y="1869797"/>
            <a:ext cx="4350779" cy="572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subTitle" idx="1"/>
          </p:nvPr>
        </p:nvSpPr>
        <p:spPr>
          <a:xfrm rot="1336">
            <a:off x="992620" y="825454"/>
            <a:ext cx="3858900" cy="32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subTitle" idx="2"/>
          </p:nvPr>
        </p:nvSpPr>
        <p:spPr>
          <a:xfrm rot="686">
            <a:off x="992620" y="1193628"/>
            <a:ext cx="3006900" cy="7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 descr="A black background with white text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07572AB9-019E-C1B7-C887-A8CD12FDBB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3506068"/>
            <a:ext cx="3606526" cy="836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bg>
      <p:bgPr>
        <a:solidFill>
          <a:schemeClr val="accen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bg>
      <p:bgPr>
        <a:solidFill>
          <a:schemeClr val="accent6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 rot="-268314">
            <a:off x="1121330" y="1698617"/>
            <a:ext cx="3224316" cy="1884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4798450" y="1160250"/>
            <a:ext cx="2663400" cy="28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13225" y="450150"/>
            <a:ext cx="77175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rot="-255690">
            <a:off x="2580806" y="1997264"/>
            <a:ext cx="4045284" cy="10980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 rot="-765">
            <a:off x="3297179" y="3499305"/>
            <a:ext cx="40452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976625" y="3596525"/>
            <a:ext cx="4011300" cy="100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5268375" y="4091425"/>
            <a:ext cx="20268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leway Black"/>
              <a:buNone/>
              <a:defRPr sz="28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6" r:id="rId36"/>
    <p:sldLayoutId id="2147483687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0jZkzcZb0wWZNM3ig379vJr16QpPoCXv7kNBE5wQsEw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0jZkzcZb0wWZNM3ig379vJr16QpPoCXv7kNBE5wQsEw/cop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44"/>
          <p:cNvGrpSpPr/>
          <p:nvPr/>
        </p:nvGrpSpPr>
        <p:grpSpPr>
          <a:xfrm>
            <a:off x="831732" y="560738"/>
            <a:ext cx="7453800" cy="3726731"/>
            <a:chOff x="831732" y="560738"/>
            <a:chExt cx="7453800" cy="3726731"/>
          </a:xfrm>
        </p:grpSpPr>
        <p:sp>
          <p:nvSpPr>
            <p:cNvPr id="195" name="Google Shape;195;p44"/>
            <p:cNvSpPr/>
            <p:nvPr/>
          </p:nvSpPr>
          <p:spPr>
            <a:xfrm rot="-133015">
              <a:off x="890337" y="975482"/>
              <a:ext cx="7336591" cy="3171275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4"/>
            <p:cNvSpPr/>
            <p:nvPr/>
          </p:nvSpPr>
          <p:spPr>
            <a:xfrm rot="-132907">
              <a:off x="6789375" y="575142"/>
              <a:ext cx="767149" cy="1129975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4"/>
            <p:cNvSpPr/>
            <p:nvPr/>
          </p:nvSpPr>
          <p:spPr>
            <a:xfrm rot="-121639">
              <a:off x="3924264" y="760834"/>
              <a:ext cx="1187243" cy="4484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44"/>
          <p:cNvSpPr txBox="1">
            <a:spLocks noGrp="1"/>
          </p:cNvSpPr>
          <p:nvPr>
            <p:ph type="ctrTitle"/>
          </p:nvPr>
        </p:nvSpPr>
        <p:spPr>
          <a:xfrm rot="-132933">
            <a:off x="303191" y="1753916"/>
            <a:ext cx="8520670" cy="86494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INTRODUCING MYSELF</a:t>
            </a:r>
            <a:endParaRPr dirty="0"/>
          </a:p>
        </p:txBody>
      </p:sp>
      <p:sp>
        <p:nvSpPr>
          <p:cNvPr id="199" name="Google Shape;199;p44"/>
          <p:cNvSpPr txBox="1">
            <a:spLocks noGrp="1"/>
          </p:cNvSpPr>
          <p:nvPr>
            <p:ph type="subTitle" idx="1"/>
          </p:nvPr>
        </p:nvSpPr>
        <p:spPr>
          <a:xfrm rot="-132933">
            <a:off x="327990" y="2674061"/>
            <a:ext cx="8520670" cy="3005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200" name="Google Shape;200;p44"/>
          <p:cNvGrpSpPr/>
          <p:nvPr/>
        </p:nvGrpSpPr>
        <p:grpSpPr>
          <a:xfrm rot="-122406">
            <a:off x="4178471" y="965077"/>
            <a:ext cx="678648" cy="38026"/>
            <a:chOff x="-1780650" y="1138950"/>
            <a:chExt cx="678625" cy="38025"/>
          </a:xfrm>
        </p:grpSpPr>
        <p:sp>
          <p:nvSpPr>
            <p:cNvPr id="201" name="Google Shape;201;p44"/>
            <p:cNvSpPr/>
            <p:nvPr/>
          </p:nvSpPr>
          <p:spPr>
            <a:xfrm>
              <a:off x="-1780650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4"/>
            <p:cNvSpPr/>
            <p:nvPr/>
          </p:nvSpPr>
          <p:spPr>
            <a:xfrm>
              <a:off x="-1620300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86"/>
                    <a:pt x="33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4"/>
            <p:cNvSpPr/>
            <p:nvPr/>
          </p:nvSpPr>
          <p:spPr>
            <a:xfrm>
              <a:off x="-1459975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4"/>
            <p:cNvSpPr/>
            <p:nvPr/>
          </p:nvSpPr>
          <p:spPr>
            <a:xfrm>
              <a:off x="-1299625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186"/>
                    <a:pt x="335" y="1520"/>
                    <a:pt x="760" y="1520"/>
                  </a:cubicBezTo>
                  <a:cubicBezTo>
                    <a:pt x="1155" y="1520"/>
                    <a:pt x="1520" y="1186"/>
                    <a:pt x="1520" y="760"/>
                  </a:cubicBezTo>
                  <a:cubicBezTo>
                    <a:pt x="1520" y="335"/>
                    <a:pt x="1155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4"/>
            <p:cNvSpPr/>
            <p:nvPr/>
          </p:nvSpPr>
          <p:spPr>
            <a:xfrm>
              <a:off x="-1140050" y="1138950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0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54"/>
          <p:cNvGrpSpPr/>
          <p:nvPr/>
        </p:nvGrpSpPr>
        <p:grpSpPr>
          <a:xfrm>
            <a:off x="4935475" y="2108088"/>
            <a:ext cx="3495300" cy="2291412"/>
            <a:chOff x="4935475" y="2108088"/>
            <a:chExt cx="3495300" cy="2291412"/>
          </a:xfrm>
        </p:grpSpPr>
        <p:sp>
          <p:nvSpPr>
            <p:cNvPr id="372" name="Google Shape;372;p54"/>
            <p:cNvSpPr/>
            <p:nvPr/>
          </p:nvSpPr>
          <p:spPr>
            <a:xfrm rot="295">
              <a:off x="4935475" y="2275350"/>
              <a:ext cx="3495300" cy="21240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" name="Google Shape;373;p54"/>
            <p:cNvGrpSpPr/>
            <p:nvPr/>
          </p:nvGrpSpPr>
          <p:grpSpPr>
            <a:xfrm flipH="1">
              <a:off x="5910620" y="2108088"/>
              <a:ext cx="331509" cy="506763"/>
              <a:chOff x="7052678" y="3327363"/>
              <a:chExt cx="331509" cy="506763"/>
            </a:xfrm>
          </p:grpSpPr>
          <p:sp>
            <p:nvSpPr>
              <p:cNvPr id="374" name="Google Shape;374;p54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4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54"/>
          <p:cNvGrpSpPr/>
          <p:nvPr/>
        </p:nvGrpSpPr>
        <p:grpSpPr>
          <a:xfrm>
            <a:off x="713225" y="201388"/>
            <a:ext cx="4977000" cy="3221404"/>
            <a:chOff x="713225" y="201388"/>
            <a:chExt cx="4977000" cy="3221404"/>
          </a:xfrm>
        </p:grpSpPr>
        <p:pic>
          <p:nvPicPr>
            <p:cNvPr id="377" name="Google Shape;377;p54"/>
            <p:cNvPicPr preferRelativeResize="0"/>
            <p:nvPr/>
          </p:nvPicPr>
          <p:blipFill rotWithShape="1">
            <a:blip r:embed="rId3">
              <a:alphaModFix/>
            </a:blip>
            <a:srcRect l="15018" t="19567" r="11436" b="19567"/>
            <a:stretch/>
          </p:blipFill>
          <p:spPr>
            <a:xfrm rot="-207">
              <a:off x="713225" y="539642"/>
              <a:ext cx="4977000" cy="2883000"/>
            </a:xfrm>
            <a:prstGeom prst="roundRect">
              <a:avLst>
                <a:gd name="adj" fmla="val 13673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78" name="Google Shape;378;p54"/>
            <p:cNvSpPr/>
            <p:nvPr/>
          </p:nvSpPr>
          <p:spPr>
            <a:xfrm rot="-132907">
              <a:off x="4691450" y="215792"/>
              <a:ext cx="767149" cy="1129975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54"/>
          <p:cNvSpPr txBox="1">
            <a:spLocks noGrp="1"/>
          </p:cNvSpPr>
          <p:nvPr>
            <p:ph type="title"/>
          </p:nvPr>
        </p:nvSpPr>
        <p:spPr>
          <a:xfrm>
            <a:off x="5428508" y="2537865"/>
            <a:ext cx="2730000" cy="18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55"/>
          <p:cNvGrpSpPr/>
          <p:nvPr/>
        </p:nvGrpSpPr>
        <p:grpSpPr>
          <a:xfrm>
            <a:off x="591228" y="3176037"/>
            <a:ext cx="4814459" cy="1423364"/>
            <a:chOff x="591228" y="3176038"/>
            <a:chExt cx="4814459" cy="1423364"/>
          </a:xfrm>
        </p:grpSpPr>
        <p:sp>
          <p:nvSpPr>
            <p:cNvPr id="385" name="Google Shape;385;p55"/>
            <p:cNvSpPr/>
            <p:nvPr/>
          </p:nvSpPr>
          <p:spPr>
            <a:xfrm rot="455">
              <a:off x="713225" y="3457002"/>
              <a:ext cx="4538100" cy="1142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55"/>
            <p:cNvGrpSpPr/>
            <p:nvPr/>
          </p:nvGrpSpPr>
          <p:grpSpPr>
            <a:xfrm>
              <a:off x="5074178" y="4017163"/>
              <a:ext cx="331509" cy="506763"/>
              <a:chOff x="7052678" y="3327363"/>
              <a:chExt cx="331509" cy="506763"/>
            </a:xfrm>
          </p:grpSpPr>
          <p:sp>
            <p:nvSpPr>
              <p:cNvPr id="387" name="Google Shape;387;p55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5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" name="Google Shape;389;p55"/>
            <p:cNvGrpSpPr/>
            <p:nvPr/>
          </p:nvGrpSpPr>
          <p:grpSpPr>
            <a:xfrm flipH="1">
              <a:off x="591228" y="3176038"/>
              <a:ext cx="331509" cy="506763"/>
              <a:chOff x="7052678" y="3327363"/>
              <a:chExt cx="331509" cy="506763"/>
            </a:xfrm>
          </p:grpSpPr>
          <p:sp>
            <p:nvSpPr>
              <p:cNvPr id="390" name="Google Shape;390;p55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55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2" name="Google Shape;392;p55"/>
          <p:cNvSpPr txBox="1">
            <a:spLocks noGrp="1"/>
          </p:cNvSpPr>
          <p:nvPr>
            <p:ph type="title"/>
          </p:nvPr>
        </p:nvSpPr>
        <p:spPr>
          <a:xfrm>
            <a:off x="976625" y="3596525"/>
            <a:ext cx="4097562" cy="100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 PICTURE IS WORTH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THOUSAND WORDS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56"/>
          <p:cNvGrpSpPr/>
          <p:nvPr/>
        </p:nvGrpSpPr>
        <p:grpSpPr>
          <a:xfrm>
            <a:off x="787582" y="834769"/>
            <a:ext cx="7784408" cy="3452700"/>
            <a:chOff x="787582" y="834769"/>
            <a:chExt cx="7784408" cy="3452700"/>
          </a:xfrm>
        </p:grpSpPr>
        <p:sp>
          <p:nvSpPr>
            <p:cNvPr id="398" name="Google Shape;398;p56"/>
            <p:cNvSpPr/>
            <p:nvPr/>
          </p:nvSpPr>
          <p:spPr>
            <a:xfrm rot="-133015">
              <a:off x="890337" y="975482"/>
              <a:ext cx="7336591" cy="3171275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6"/>
            <p:cNvSpPr/>
            <p:nvPr/>
          </p:nvSpPr>
          <p:spPr>
            <a:xfrm rot="5278463">
              <a:off x="7610247" y="2672039"/>
              <a:ext cx="767129" cy="1129946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6"/>
            <p:cNvSpPr/>
            <p:nvPr/>
          </p:nvSpPr>
          <p:spPr>
            <a:xfrm rot="-2981606" flipH="1">
              <a:off x="1045024" y="985335"/>
              <a:ext cx="668484" cy="984653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56"/>
          <p:cNvSpPr txBox="1">
            <a:spLocks noGrp="1"/>
          </p:cNvSpPr>
          <p:nvPr>
            <p:ph type="title"/>
          </p:nvPr>
        </p:nvSpPr>
        <p:spPr>
          <a:xfrm>
            <a:off x="713225" y="450150"/>
            <a:ext cx="7717500" cy="409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7"/>
          <p:cNvSpPr/>
          <p:nvPr/>
        </p:nvSpPr>
        <p:spPr>
          <a:xfrm>
            <a:off x="6131750" y="3713200"/>
            <a:ext cx="1956900" cy="9303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57" descr="Team 3" title="S14"/>
          <p:cNvPicPr preferRelativeResize="0"/>
          <p:nvPr/>
        </p:nvPicPr>
        <p:blipFill rotWithShape="1">
          <a:blip r:embed="rId3">
            <a:alphaModFix/>
          </a:blip>
          <a:srcRect l="29088" t="10135" r="29088" b="41296"/>
          <a:stretch/>
        </p:blipFill>
        <p:spPr>
          <a:xfrm>
            <a:off x="6240650" y="1361725"/>
            <a:ext cx="1739100" cy="1848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08" name="Google Shape;408;p57"/>
          <p:cNvGrpSpPr/>
          <p:nvPr/>
        </p:nvGrpSpPr>
        <p:grpSpPr>
          <a:xfrm>
            <a:off x="6170300" y="2937119"/>
            <a:ext cx="2003487" cy="807900"/>
            <a:chOff x="6170300" y="2937119"/>
            <a:chExt cx="2003487" cy="807900"/>
          </a:xfrm>
        </p:grpSpPr>
        <p:sp>
          <p:nvSpPr>
            <p:cNvPr id="409" name="Google Shape;409;p57"/>
            <p:cNvSpPr/>
            <p:nvPr/>
          </p:nvSpPr>
          <p:spPr>
            <a:xfrm rot="311104">
              <a:off x="6195657" y="3018454"/>
              <a:ext cx="1829085" cy="645230"/>
            </a:xfrm>
            <a:prstGeom prst="roundRect">
              <a:avLst>
                <a:gd name="adj" fmla="val 24529"/>
              </a:avLst>
            </a:prstGeom>
            <a:solidFill>
              <a:schemeClr val="accent6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57"/>
            <p:cNvGrpSpPr/>
            <p:nvPr/>
          </p:nvGrpSpPr>
          <p:grpSpPr>
            <a:xfrm>
              <a:off x="7842278" y="3035438"/>
              <a:ext cx="331509" cy="506763"/>
              <a:chOff x="7052678" y="3327363"/>
              <a:chExt cx="331509" cy="506763"/>
            </a:xfrm>
          </p:grpSpPr>
          <p:sp>
            <p:nvSpPr>
              <p:cNvPr id="411" name="Google Shape;411;p57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7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3" name="Google Shape;413;p57"/>
          <p:cNvSpPr/>
          <p:nvPr/>
        </p:nvSpPr>
        <p:spPr>
          <a:xfrm>
            <a:off x="3593550" y="3668975"/>
            <a:ext cx="1956900" cy="9303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57" descr="Team 2" title="s14"/>
          <p:cNvPicPr preferRelativeResize="0"/>
          <p:nvPr/>
        </p:nvPicPr>
        <p:blipFill rotWithShape="1">
          <a:blip r:embed="rId4">
            <a:alphaModFix/>
          </a:blip>
          <a:srcRect l="26295" t="14222" r="25825" b="39052"/>
          <a:stretch/>
        </p:blipFill>
        <p:spPr>
          <a:xfrm>
            <a:off x="3702450" y="1361725"/>
            <a:ext cx="1739100" cy="1848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15" name="Google Shape;415;p57"/>
          <p:cNvGrpSpPr/>
          <p:nvPr/>
        </p:nvGrpSpPr>
        <p:grpSpPr>
          <a:xfrm>
            <a:off x="3633450" y="2941917"/>
            <a:ext cx="1988962" cy="798300"/>
            <a:chOff x="3633450" y="2941917"/>
            <a:chExt cx="1988962" cy="798300"/>
          </a:xfrm>
        </p:grpSpPr>
        <p:sp>
          <p:nvSpPr>
            <p:cNvPr id="416" name="Google Shape;416;p57"/>
            <p:cNvSpPr/>
            <p:nvPr/>
          </p:nvSpPr>
          <p:spPr>
            <a:xfrm rot="-292469">
              <a:off x="3657593" y="3018447"/>
              <a:ext cx="1828814" cy="645240"/>
            </a:xfrm>
            <a:prstGeom prst="roundRect">
              <a:avLst>
                <a:gd name="adj" fmla="val 24529"/>
              </a:avLst>
            </a:prstGeom>
            <a:solidFill>
              <a:schemeClr val="accent6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57"/>
            <p:cNvGrpSpPr/>
            <p:nvPr/>
          </p:nvGrpSpPr>
          <p:grpSpPr>
            <a:xfrm>
              <a:off x="5290903" y="3035438"/>
              <a:ext cx="331509" cy="506763"/>
              <a:chOff x="7052678" y="3327363"/>
              <a:chExt cx="331509" cy="506763"/>
            </a:xfrm>
          </p:grpSpPr>
          <p:sp>
            <p:nvSpPr>
              <p:cNvPr id="418" name="Google Shape;418;p57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57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57"/>
          <p:cNvSpPr/>
          <p:nvPr/>
        </p:nvSpPr>
        <p:spPr>
          <a:xfrm>
            <a:off x="1055351" y="3668975"/>
            <a:ext cx="1956900" cy="9303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57" descr="Team 1" title="s14"/>
          <p:cNvPicPr preferRelativeResize="0"/>
          <p:nvPr/>
        </p:nvPicPr>
        <p:blipFill rotWithShape="1">
          <a:blip r:embed="rId5">
            <a:alphaModFix/>
          </a:blip>
          <a:srcRect l="8748" t="1133" r="12721" b="1124"/>
          <a:stretch/>
        </p:blipFill>
        <p:spPr>
          <a:xfrm>
            <a:off x="1164251" y="1361725"/>
            <a:ext cx="1739100" cy="18483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22" name="Google Shape;422;p57"/>
          <p:cNvGrpSpPr/>
          <p:nvPr/>
        </p:nvGrpSpPr>
        <p:grpSpPr>
          <a:xfrm>
            <a:off x="1096347" y="2892101"/>
            <a:ext cx="1974688" cy="833400"/>
            <a:chOff x="1096347" y="2892101"/>
            <a:chExt cx="1974688" cy="833400"/>
          </a:xfrm>
        </p:grpSpPr>
        <p:sp>
          <p:nvSpPr>
            <p:cNvPr id="423" name="Google Shape;423;p57"/>
            <p:cNvSpPr/>
            <p:nvPr/>
          </p:nvSpPr>
          <p:spPr>
            <a:xfrm rot="-360422">
              <a:off x="1124926" y="2986047"/>
              <a:ext cx="1828943" cy="645507"/>
            </a:xfrm>
            <a:prstGeom prst="roundRect">
              <a:avLst>
                <a:gd name="adj" fmla="val 24529"/>
              </a:avLst>
            </a:prstGeom>
            <a:solidFill>
              <a:schemeClr val="accent6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57"/>
            <p:cNvGrpSpPr/>
            <p:nvPr/>
          </p:nvGrpSpPr>
          <p:grpSpPr>
            <a:xfrm rot="293241">
              <a:off x="2718529" y="2905305"/>
              <a:ext cx="331521" cy="506781"/>
              <a:chOff x="7052678" y="3327363"/>
              <a:chExt cx="331509" cy="506763"/>
            </a:xfrm>
          </p:grpSpPr>
          <p:sp>
            <p:nvSpPr>
              <p:cNvPr id="425" name="Google Shape;425;p57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57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7" name="Google Shape;427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TEAM</a:t>
            </a:r>
            <a:endParaRPr/>
          </a:p>
        </p:txBody>
      </p:sp>
      <p:sp>
        <p:nvSpPr>
          <p:cNvPr id="428" name="Google Shape;428;p57"/>
          <p:cNvSpPr txBox="1">
            <a:spLocks noGrp="1"/>
          </p:cNvSpPr>
          <p:nvPr>
            <p:ph type="title"/>
          </p:nvPr>
        </p:nvSpPr>
        <p:spPr>
          <a:xfrm rot="312820">
            <a:off x="6220469" y="3159887"/>
            <a:ext cx="1779462" cy="3641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JAMES</a:t>
            </a:r>
            <a:endParaRPr sz="1800"/>
          </a:p>
        </p:txBody>
      </p:sp>
      <p:sp>
        <p:nvSpPr>
          <p:cNvPr id="429" name="Google Shape;429;p57"/>
          <p:cNvSpPr txBox="1">
            <a:spLocks noGrp="1"/>
          </p:cNvSpPr>
          <p:nvPr>
            <p:ph type="title"/>
          </p:nvPr>
        </p:nvSpPr>
        <p:spPr>
          <a:xfrm rot="-291306">
            <a:off x="3682308" y="3159754"/>
            <a:ext cx="1779385" cy="36401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JENNA</a:t>
            </a:r>
            <a:endParaRPr sz="1800"/>
          </a:p>
        </p:txBody>
      </p:sp>
      <p:sp>
        <p:nvSpPr>
          <p:cNvPr id="430" name="Google Shape;430;p57"/>
          <p:cNvSpPr txBox="1"/>
          <p:nvPr/>
        </p:nvSpPr>
        <p:spPr>
          <a:xfrm>
            <a:off x="1055351" y="3817621"/>
            <a:ext cx="1956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You can replace the image on the screen with your own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57"/>
          <p:cNvSpPr txBox="1"/>
          <p:nvPr/>
        </p:nvSpPr>
        <p:spPr>
          <a:xfrm>
            <a:off x="3593550" y="3814573"/>
            <a:ext cx="1956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You can replace the image on the screen with your own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57"/>
          <p:cNvSpPr txBox="1"/>
          <p:nvPr/>
        </p:nvSpPr>
        <p:spPr>
          <a:xfrm>
            <a:off x="6131750" y="3814573"/>
            <a:ext cx="19569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You can replace the image on the screen with your own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57"/>
          <p:cNvSpPr txBox="1">
            <a:spLocks noGrp="1"/>
          </p:cNvSpPr>
          <p:nvPr>
            <p:ph type="title"/>
          </p:nvPr>
        </p:nvSpPr>
        <p:spPr>
          <a:xfrm rot="-359478">
            <a:off x="1149781" y="3127302"/>
            <a:ext cx="1779118" cy="36409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JOHN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STRENGTHS</a:t>
            </a:r>
            <a:endParaRPr/>
          </a:p>
        </p:txBody>
      </p:sp>
      <p:pic>
        <p:nvPicPr>
          <p:cNvPr id="439" name="Google Shape;439;p58" descr="Girl smiling" title="S15"/>
          <p:cNvPicPr preferRelativeResize="0"/>
          <p:nvPr/>
        </p:nvPicPr>
        <p:blipFill rotWithShape="1">
          <a:blip r:embed="rId3">
            <a:alphaModFix/>
          </a:blip>
          <a:srcRect l="2682" t="2226" r="16749" b="12456"/>
          <a:stretch/>
        </p:blipFill>
        <p:spPr>
          <a:xfrm>
            <a:off x="5291276" y="445025"/>
            <a:ext cx="3139500" cy="4154400"/>
          </a:xfrm>
          <a:prstGeom prst="roundRect">
            <a:avLst>
              <a:gd name="adj" fmla="val 9946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40" name="Google Shape;440;p58"/>
          <p:cNvGrpSpPr/>
          <p:nvPr/>
        </p:nvGrpSpPr>
        <p:grpSpPr>
          <a:xfrm>
            <a:off x="1868425" y="1319965"/>
            <a:ext cx="4213200" cy="2831485"/>
            <a:chOff x="1868425" y="1319965"/>
            <a:chExt cx="4213200" cy="2831485"/>
          </a:xfrm>
        </p:grpSpPr>
        <p:sp>
          <p:nvSpPr>
            <p:cNvPr id="441" name="Google Shape;441;p58"/>
            <p:cNvSpPr/>
            <p:nvPr/>
          </p:nvSpPr>
          <p:spPr>
            <a:xfrm>
              <a:off x="1868425" y="1552850"/>
              <a:ext cx="4213200" cy="2598600"/>
            </a:xfrm>
            <a:prstGeom prst="roundRect">
              <a:avLst>
                <a:gd name="adj" fmla="val 942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8"/>
            <p:cNvSpPr/>
            <p:nvPr/>
          </p:nvSpPr>
          <p:spPr>
            <a:xfrm rot="132954" flipH="1">
              <a:off x="5308970" y="1331795"/>
              <a:ext cx="629904" cy="927819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58"/>
          <p:cNvSpPr txBox="1">
            <a:spLocks noGrp="1"/>
          </p:cNvSpPr>
          <p:nvPr>
            <p:ph type="subTitle" idx="1"/>
          </p:nvPr>
        </p:nvSpPr>
        <p:spPr>
          <a:xfrm>
            <a:off x="2124325" y="2343875"/>
            <a:ext cx="3910500" cy="201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Despite being red, it’s a cold place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It’s full of iron oxide dust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It’s the fourth planet from the Sun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was named after a Roman god</a:t>
            </a:r>
            <a:endParaRPr/>
          </a:p>
        </p:txBody>
      </p:sp>
      <p:sp>
        <p:nvSpPr>
          <p:cNvPr id="444" name="Google Shape;444;p58"/>
          <p:cNvSpPr txBox="1">
            <a:spLocks noGrp="1"/>
          </p:cNvSpPr>
          <p:nvPr>
            <p:ph type="subTitle" idx="4294967295"/>
          </p:nvPr>
        </p:nvSpPr>
        <p:spPr>
          <a:xfrm rot="-791">
            <a:off x="2124325" y="1772136"/>
            <a:ext cx="39135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MARS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</a:t>
            </a:r>
            <a:endParaRPr/>
          </a:p>
        </p:txBody>
      </p:sp>
      <p:sp>
        <p:nvSpPr>
          <p:cNvPr id="450" name="Google Shape;450;p59"/>
          <p:cNvSpPr/>
          <p:nvPr/>
        </p:nvSpPr>
        <p:spPr>
          <a:xfrm>
            <a:off x="713225" y="2021151"/>
            <a:ext cx="2155200" cy="20712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9"/>
          <p:cNvSpPr txBox="1">
            <a:spLocks noGrp="1"/>
          </p:cNvSpPr>
          <p:nvPr>
            <p:ph type="subTitle" idx="4294967295"/>
          </p:nvPr>
        </p:nvSpPr>
        <p:spPr>
          <a:xfrm rot="-564">
            <a:off x="876425" y="3118740"/>
            <a:ext cx="18288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452" name="Google Shape;452;p59"/>
          <p:cNvSpPr txBox="1">
            <a:spLocks noGrp="1"/>
          </p:cNvSpPr>
          <p:nvPr>
            <p:ph type="subTitle" idx="4294967295"/>
          </p:nvPr>
        </p:nvSpPr>
        <p:spPr>
          <a:xfrm rot="-564">
            <a:off x="876425" y="2671634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aleway Black"/>
                <a:ea typeface="Raleway Black"/>
                <a:cs typeface="Raleway Black"/>
                <a:sym typeface="Raleway Black"/>
              </a:rPr>
              <a:t>MULTIMEDIA</a:t>
            </a:r>
            <a:endParaRPr sz="1800">
              <a:solidFill>
                <a:schemeClr val="accent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3494400" y="2021125"/>
            <a:ext cx="2155200" cy="20712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9"/>
          <p:cNvSpPr txBox="1">
            <a:spLocks noGrp="1"/>
          </p:cNvSpPr>
          <p:nvPr>
            <p:ph type="subTitle" idx="4294967295"/>
          </p:nvPr>
        </p:nvSpPr>
        <p:spPr>
          <a:xfrm rot="-564">
            <a:off x="3657600" y="3118752"/>
            <a:ext cx="18288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455" name="Google Shape;455;p59"/>
          <p:cNvSpPr txBox="1">
            <a:spLocks noGrp="1"/>
          </p:cNvSpPr>
          <p:nvPr>
            <p:ph type="subTitle" idx="4294967295"/>
          </p:nvPr>
        </p:nvSpPr>
        <p:spPr>
          <a:xfrm rot="-564">
            <a:off x="3657600" y="267164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aleway Black"/>
                <a:ea typeface="Raleway Black"/>
                <a:cs typeface="Raleway Black"/>
                <a:sym typeface="Raleway Black"/>
              </a:rPr>
              <a:t>PRESS</a:t>
            </a:r>
            <a:endParaRPr sz="1800">
              <a:solidFill>
                <a:schemeClr val="accent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6275575" y="2021125"/>
            <a:ext cx="2155200" cy="20712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9"/>
          <p:cNvSpPr txBox="1">
            <a:spLocks noGrp="1"/>
          </p:cNvSpPr>
          <p:nvPr>
            <p:ph type="subTitle" idx="4294967295"/>
          </p:nvPr>
        </p:nvSpPr>
        <p:spPr>
          <a:xfrm rot="-564">
            <a:off x="6438775" y="3118752"/>
            <a:ext cx="18288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458" name="Google Shape;458;p59"/>
          <p:cNvSpPr txBox="1">
            <a:spLocks noGrp="1"/>
          </p:cNvSpPr>
          <p:nvPr>
            <p:ph type="subTitle" idx="4294967295"/>
          </p:nvPr>
        </p:nvSpPr>
        <p:spPr>
          <a:xfrm rot="-564">
            <a:off x="6438775" y="267164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aleway Black"/>
                <a:ea typeface="Raleway Black"/>
                <a:cs typeface="Raleway Black"/>
                <a:sym typeface="Raleway Black"/>
              </a:rPr>
              <a:t>MOBILE APP</a:t>
            </a:r>
            <a:endParaRPr sz="1800">
              <a:solidFill>
                <a:schemeClr val="accent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459" name="Google Shape;459;p59"/>
          <p:cNvGrpSpPr/>
          <p:nvPr/>
        </p:nvGrpSpPr>
        <p:grpSpPr>
          <a:xfrm>
            <a:off x="1116820" y="1225561"/>
            <a:ext cx="1348011" cy="1172227"/>
            <a:chOff x="1116820" y="1225561"/>
            <a:chExt cx="1348011" cy="1172227"/>
          </a:xfrm>
        </p:grpSpPr>
        <p:sp>
          <p:nvSpPr>
            <p:cNvPr id="460" name="Google Shape;460;p59"/>
            <p:cNvSpPr/>
            <p:nvPr/>
          </p:nvSpPr>
          <p:spPr>
            <a:xfrm rot="-735938">
              <a:off x="1339203" y="1446390"/>
              <a:ext cx="1047308" cy="849850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61;p59"/>
            <p:cNvGrpSpPr/>
            <p:nvPr/>
          </p:nvGrpSpPr>
          <p:grpSpPr>
            <a:xfrm rot="-735770" flipH="1">
              <a:off x="1166856" y="1254986"/>
              <a:ext cx="331515" cy="506771"/>
              <a:chOff x="7052678" y="3327363"/>
              <a:chExt cx="331509" cy="506763"/>
            </a:xfrm>
          </p:grpSpPr>
          <p:sp>
            <p:nvSpPr>
              <p:cNvPr id="462" name="Google Shape;462;p59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59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4" name="Google Shape;464;p59"/>
          <p:cNvGrpSpPr/>
          <p:nvPr/>
        </p:nvGrpSpPr>
        <p:grpSpPr>
          <a:xfrm rot="-736052">
            <a:off x="1710048" y="1701879"/>
            <a:ext cx="305376" cy="338591"/>
            <a:chOff x="3300325" y="249875"/>
            <a:chExt cx="433725" cy="480900"/>
          </a:xfrm>
        </p:grpSpPr>
        <p:sp>
          <p:nvSpPr>
            <p:cNvPr id="465" name="Google Shape;465;p59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" name="Google Shape;466;p59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" name="Google Shape;467;p59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8" name="Google Shape;468;p59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9" name="Google Shape;469;p59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0" name="Google Shape;470;p59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1" name="Google Shape;471;p59"/>
          <p:cNvGrpSpPr/>
          <p:nvPr/>
        </p:nvGrpSpPr>
        <p:grpSpPr>
          <a:xfrm>
            <a:off x="4019311" y="1144091"/>
            <a:ext cx="1105379" cy="1206379"/>
            <a:chOff x="3998289" y="1144091"/>
            <a:chExt cx="1105379" cy="1206379"/>
          </a:xfrm>
        </p:grpSpPr>
        <p:sp>
          <p:nvSpPr>
            <p:cNvPr id="472" name="Google Shape;472;p59"/>
            <p:cNvSpPr/>
            <p:nvPr/>
          </p:nvSpPr>
          <p:spPr>
            <a:xfrm rot="246088">
              <a:off x="4027344" y="1464284"/>
              <a:ext cx="1047274" cy="849822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59"/>
            <p:cNvGrpSpPr/>
            <p:nvPr/>
          </p:nvGrpSpPr>
          <p:grpSpPr>
            <a:xfrm rot="245994" flipH="1">
              <a:off x="4015982" y="1155294"/>
              <a:ext cx="331529" cy="506793"/>
              <a:chOff x="7052678" y="3327363"/>
              <a:chExt cx="331509" cy="506763"/>
            </a:xfrm>
          </p:grpSpPr>
          <p:sp>
            <p:nvSpPr>
              <p:cNvPr id="474" name="Google Shape;474;p59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59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" name="Google Shape;476;p59"/>
            <p:cNvGrpSpPr/>
            <p:nvPr/>
          </p:nvGrpSpPr>
          <p:grpSpPr>
            <a:xfrm>
              <a:off x="4394230" y="1697252"/>
              <a:ext cx="355557" cy="353615"/>
              <a:chOff x="-34406325" y="3919600"/>
              <a:chExt cx="293025" cy="291425"/>
            </a:xfrm>
          </p:grpSpPr>
          <p:sp>
            <p:nvSpPr>
              <p:cNvPr id="477" name="Google Shape;477;p59"/>
              <p:cNvSpPr/>
              <p:nvPr/>
            </p:nvSpPr>
            <p:spPr>
              <a:xfrm>
                <a:off x="-34167675" y="3932000"/>
                <a:ext cx="4255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623" extrusionOk="0">
                    <a:moveTo>
                      <a:pt x="1352" y="0"/>
                    </a:moveTo>
                    <a:cubicBezTo>
                      <a:pt x="1261" y="0"/>
                      <a:pt x="1167" y="24"/>
                      <a:pt x="1104" y="71"/>
                    </a:cubicBezTo>
                    <a:lnTo>
                      <a:pt x="127" y="1079"/>
                    </a:lnTo>
                    <a:cubicBezTo>
                      <a:pt x="1" y="1205"/>
                      <a:pt x="1" y="1426"/>
                      <a:pt x="127" y="1552"/>
                    </a:cubicBezTo>
                    <a:cubicBezTo>
                      <a:pt x="190" y="1599"/>
                      <a:pt x="284" y="1623"/>
                      <a:pt x="375" y="1623"/>
                    </a:cubicBezTo>
                    <a:cubicBezTo>
                      <a:pt x="466" y="1623"/>
                      <a:pt x="552" y="1599"/>
                      <a:pt x="599" y="1552"/>
                    </a:cubicBezTo>
                    <a:lnTo>
                      <a:pt x="1576" y="544"/>
                    </a:lnTo>
                    <a:cubicBezTo>
                      <a:pt x="1702" y="449"/>
                      <a:pt x="1702" y="260"/>
                      <a:pt x="1576" y="71"/>
                    </a:cubicBezTo>
                    <a:cubicBezTo>
                      <a:pt x="1529" y="24"/>
                      <a:pt x="1442" y="0"/>
                      <a:pt x="13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59"/>
              <p:cNvSpPr/>
              <p:nvPr/>
            </p:nvSpPr>
            <p:spPr>
              <a:xfrm>
                <a:off x="-34286600" y="3922950"/>
                <a:ext cx="171725" cy="167575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6703" extrusionOk="0">
                    <a:moveTo>
                      <a:pt x="772" y="0"/>
                    </a:moveTo>
                    <a:cubicBezTo>
                      <a:pt x="599" y="0"/>
                      <a:pt x="426" y="71"/>
                      <a:pt x="284" y="213"/>
                    </a:cubicBezTo>
                    <a:cubicBezTo>
                      <a:pt x="1" y="496"/>
                      <a:pt x="1" y="937"/>
                      <a:pt x="284" y="1189"/>
                    </a:cubicBezTo>
                    <a:lnTo>
                      <a:pt x="5608" y="6514"/>
                    </a:lnTo>
                    <a:cubicBezTo>
                      <a:pt x="5734" y="6640"/>
                      <a:pt x="5908" y="6703"/>
                      <a:pt x="6085" y="6703"/>
                    </a:cubicBezTo>
                    <a:cubicBezTo>
                      <a:pt x="6262" y="6703"/>
                      <a:pt x="6443" y="6640"/>
                      <a:pt x="6585" y="6514"/>
                    </a:cubicBezTo>
                    <a:cubicBezTo>
                      <a:pt x="6869" y="6230"/>
                      <a:pt x="6869" y="5821"/>
                      <a:pt x="6585" y="5537"/>
                    </a:cubicBezTo>
                    <a:lnTo>
                      <a:pt x="1261" y="213"/>
                    </a:lnTo>
                    <a:cubicBezTo>
                      <a:pt x="1119" y="71"/>
                      <a:pt x="946" y="0"/>
                      <a:pt x="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59"/>
              <p:cNvSpPr/>
              <p:nvPr/>
            </p:nvSpPr>
            <p:spPr>
              <a:xfrm>
                <a:off x="-34406325" y="4115900"/>
                <a:ext cx="984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3805" extrusionOk="0">
                    <a:moveTo>
                      <a:pt x="757" y="1"/>
                    </a:moveTo>
                    <a:cubicBezTo>
                      <a:pt x="576" y="1"/>
                      <a:pt x="395" y="72"/>
                      <a:pt x="253" y="213"/>
                    </a:cubicBezTo>
                    <a:cubicBezTo>
                      <a:pt x="1" y="497"/>
                      <a:pt x="1" y="938"/>
                      <a:pt x="253" y="1190"/>
                    </a:cubicBezTo>
                    <a:lnTo>
                      <a:pt x="2679" y="3616"/>
                    </a:lnTo>
                    <a:cubicBezTo>
                      <a:pt x="2805" y="3742"/>
                      <a:pt x="2978" y="3805"/>
                      <a:pt x="3155" y="3805"/>
                    </a:cubicBezTo>
                    <a:cubicBezTo>
                      <a:pt x="3332" y="3805"/>
                      <a:pt x="3514" y="3742"/>
                      <a:pt x="3655" y="3616"/>
                    </a:cubicBezTo>
                    <a:cubicBezTo>
                      <a:pt x="3939" y="3332"/>
                      <a:pt x="3939" y="2891"/>
                      <a:pt x="3655" y="2608"/>
                    </a:cubicBezTo>
                    <a:lnTo>
                      <a:pt x="1261" y="213"/>
                    </a:lnTo>
                    <a:cubicBezTo>
                      <a:pt x="1119" y="72"/>
                      <a:pt x="938" y="1"/>
                      <a:pt x="7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59"/>
              <p:cNvSpPr/>
              <p:nvPr/>
            </p:nvSpPr>
            <p:spPr>
              <a:xfrm>
                <a:off x="-34364575" y="3966850"/>
                <a:ext cx="204025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8161" h="8161" extrusionOk="0">
                    <a:moveTo>
                      <a:pt x="2994" y="1"/>
                    </a:moveTo>
                    <a:lnTo>
                      <a:pt x="2489" y="1576"/>
                    </a:lnTo>
                    <a:cubicBezTo>
                      <a:pt x="1985" y="3088"/>
                      <a:pt x="1166" y="4474"/>
                      <a:pt x="1" y="5703"/>
                    </a:cubicBezTo>
                    <a:lnTo>
                      <a:pt x="2458" y="8160"/>
                    </a:lnTo>
                    <a:cubicBezTo>
                      <a:pt x="3687" y="6995"/>
                      <a:pt x="5104" y="6175"/>
                      <a:pt x="6585" y="5671"/>
                    </a:cubicBezTo>
                    <a:lnTo>
                      <a:pt x="8160" y="5136"/>
                    </a:lnTo>
                    <a:lnTo>
                      <a:pt x="29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59"/>
              <p:cNvSpPr/>
              <p:nvPr/>
            </p:nvSpPr>
            <p:spPr>
              <a:xfrm>
                <a:off x="-34200750" y="3919600"/>
                <a:ext cx="173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55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08"/>
                    </a:lnTo>
                    <a:cubicBezTo>
                      <a:pt x="1" y="1229"/>
                      <a:pt x="158" y="1355"/>
                      <a:pt x="347" y="1355"/>
                    </a:cubicBezTo>
                    <a:cubicBezTo>
                      <a:pt x="536" y="1355"/>
                      <a:pt x="694" y="1229"/>
                      <a:pt x="694" y="1008"/>
                    </a:cubicBezTo>
                    <a:lnTo>
                      <a:pt x="694" y="347"/>
                    </a:ln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59"/>
              <p:cNvSpPr/>
              <p:nvPr/>
            </p:nvSpPr>
            <p:spPr>
              <a:xfrm>
                <a:off x="-34147975" y="3989700"/>
                <a:ext cx="346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694" extrusionOk="0">
                    <a:moveTo>
                      <a:pt x="379" y="0"/>
                    </a:moveTo>
                    <a:cubicBezTo>
                      <a:pt x="158" y="0"/>
                      <a:pt x="0" y="126"/>
                      <a:pt x="0" y="347"/>
                    </a:cubicBezTo>
                    <a:cubicBezTo>
                      <a:pt x="0" y="536"/>
                      <a:pt x="158" y="693"/>
                      <a:pt x="379" y="693"/>
                    </a:cubicBezTo>
                    <a:lnTo>
                      <a:pt x="1040" y="693"/>
                    </a:lnTo>
                    <a:cubicBezTo>
                      <a:pt x="1229" y="693"/>
                      <a:pt x="1387" y="536"/>
                      <a:pt x="1387" y="347"/>
                    </a:cubicBezTo>
                    <a:cubicBezTo>
                      <a:pt x="1387" y="126"/>
                      <a:pt x="1229" y="0"/>
                      <a:pt x="10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59"/>
              <p:cNvSpPr/>
              <p:nvPr/>
            </p:nvSpPr>
            <p:spPr>
              <a:xfrm>
                <a:off x="-34278725" y="4116500"/>
                <a:ext cx="1166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744" extrusionOk="0">
                    <a:moveTo>
                      <a:pt x="4411" y="0"/>
                    </a:moveTo>
                    <a:lnTo>
                      <a:pt x="3750" y="221"/>
                    </a:lnTo>
                    <a:cubicBezTo>
                      <a:pt x="3907" y="378"/>
                      <a:pt x="3813" y="631"/>
                      <a:pt x="3624" y="694"/>
                    </a:cubicBezTo>
                    <a:lnTo>
                      <a:pt x="1072" y="2017"/>
                    </a:lnTo>
                    <a:cubicBezTo>
                      <a:pt x="1030" y="2038"/>
                      <a:pt x="984" y="2048"/>
                      <a:pt x="938" y="2048"/>
                    </a:cubicBezTo>
                    <a:cubicBezTo>
                      <a:pt x="844" y="2048"/>
                      <a:pt x="746" y="2006"/>
                      <a:pt x="662" y="1922"/>
                    </a:cubicBezTo>
                    <a:lnTo>
                      <a:pt x="568" y="1796"/>
                    </a:lnTo>
                    <a:cubicBezTo>
                      <a:pt x="347" y="1922"/>
                      <a:pt x="190" y="2080"/>
                      <a:pt x="1" y="2237"/>
                    </a:cubicBezTo>
                    <a:lnTo>
                      <a:pt x="190" y="2426"/>
                    </a:lnTo>
                    <a:cubicBezTo>
                      <a:pt x="395" y="2632"/>
                      <a:pt x="669" y="2744"/>
                      <a:pt x="947" y="2744"/>
                    </a:cubicBezTo>
                    <a:cubicBezTo>
                      <a:pt x="1095" y="2744"/>
                      <a:pt x="1245" y="2712"/>
                      <a:pt x="1387" y="2647"/>
                    </a:cubicBezTo>
                    <a:lnTo>
                      <a:pt x="3939" y="1324"/>
                    </a:lnTo>
                    <a:cubicBezTo>
                      <a:pt x="4411" y="1103"/>
                      <a:pt x="4663" y="505"/>
                      <a:pt x="4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4" name="Google Shape;484;p59"/>
          <p:cNvGrpSpPr/>
          <p:nvPr/>
        </p:nvGrpSpPr>
        <p:grpSpPr>
          <a:xfrm>
            <a:off x="6669065" y="1211748"/>
            <a:ext cx="1368220" cy="1201098"/>
            <a:chOff x="6637248" y="1211748"/>
            <a:chExt cx="1368220" cy="1201098"/>
          </a:xfrm>
        </p:grpSpPr>
        <p:sp>
          <p:nvSpPr>
            <p:cNvPr id="485" name="Google Shape;485;p59"/>
            <p:cNvSpPr/>
            <p:nvPr/>
          </p:nvSpPr>
          <p:spPr>
            <a:xfrm rot="-982665">
              <a:off x="6859607" y="1432597"/>
              <a:ext cx="1047294" cy="849839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" name="Google Shape;486;p59"/>
            <p:cNvGrpSpPr/>
            <p:nvPr/>
          </p:nvGrpSpPr>
          <p:grpSpPr>
            <a:xfrm rot="-735770" flipH="1">
              <a:off x="6687284" y="1241173"/>
              <a:ext cx="331515" cy="506771"/>
              <a:chOff x="7052678" y="3327363"/>
              <a:chExt cx="331509" cy="506763"/>
            </a:xfrm>
          </p:grpSpPr>
          <p:sp>
            <p:nvSpPr>
              <p:cNvPr id="487" name="Google Shape;487;p59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59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489;p59"/>
            <p:cNvGrpSpPr/>
            <p:nvPr/>
          </p:nvGrpSpPr>
          <p:grpSpPr>
            <a:xfrm>
              <a:off x="7244106" y="1701540"/>
              <a:ext cx="278296" cy="339253"/>
              <a:chOff x="3907325" y="2620775"/>
              <a:chExt cx="395250" cy="481825"/>
            </a:xfrm>
          </p:grpSpPr>
          <p:sp>
            <p:nvSpPr>
              <p:cNvPr id="490" name="Google Shape;490;p59"/>
              <p:cNvSpPr/>
              <p:nvPr/>
            </p:nvSpPr>
            <p:spPr>
              <a:xfrm>
                <a:off x="3907325" y="3016975"/>
                <a:ext cx="745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259" extrusionOk="0">
                    <a:moveTo>
                      <a:pt x="1" y="0"/>
                    </a:moveTo>
                    <a:lnTo>
                      <a:pt x="1" y="563"/>
                    </a:lnTo>
                    <a:cubicBezTo>
                      <a:pt x="1" y="1500"/>
                      <a:pt x="756" y="2256"/>
                      <a:pt x="1693" y="2259"/>
                    </a:cubicBezTo>
                    <a:lnTo>
                      <a:pt x="2982" y="2259"/>
                    </a:lnTo>
                    <a:cubicBezTo>
                      <a:pt x="2711" y="1527"/>
                      <a:pt x="2515" y="768"/>
                      <a:pt x="24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91" name="Google Shape;491;p59"/>
              <p:cNvSpPr/>
              <p:nvPr/>
            </p:nvSpPr>
            <p:spPr>
              <a:xfrm>
                <a:off x="3907325" y="2705450"/>
                <a:ext cx="282325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1333" extrusionOk="0">
                    <a:moveTo>
                      <a:pt x="1" y="1"/>
                    </a:moveTo>
                    <a:lnTo>
                      <a:pt x="1" y="11332"/>
                    </a:lnTo>
                    <a:lnTo>
                      <a:pt x="2283" y="11332"/>
                    </a:lnTo>
                    <a:cubicBezTo>
                      <a:pt x="2274" y="11142"/>
                      <a:pt x="2259" y="10956"/>
                      <a:pt x="2259" y="10766"/>
                    </a:cubicBezTo>
                    <a:lnTo>
                      <a:pt x="2259" y="9637"/>
                    </a:lnTo>
                    <a:cubicBezTo>
                      <a:pt x="2259" y="8396"/>
                      <a:pt x="2834" y="7249"/>
                      <a:pt x="3834" y="6490"/>
                    </a:cubicBezTo>
                    <a:lnTo>
                      <a:pt x="4517" y="5975"/>
                    </a:lnTo>
                    <a:lnTo>
                      <a:pt x="4517" y="3145"/>
                    </a:lnTo>
                    <a:cubicBezTo>
                      <a:pt x="4517" y="2051"/>
                      <a:pt x="5400" y="1169"/>
                      <a:pt x="6493" y="1169"/>
                    </a:cubicBezTo>
                    <a:cubicBezTo>
                      <a:pt x="7583" y="1169"/>
                      <a:pt x="8468" y="2051"/>
                      <a:pt x="8468" y="3145"/>
                    </a:cubicBezTo>
                    <a:lnTo>
                      <a:pt x="8468" y="3617"/>
                    </a:lnTo>
                    <a:cubicBezTo>
                      <a:pt x="8743" y="3487"/>
                      <a:pt x="9031" y="3426"/>
                      <a:pt x="9314" y="3426"/>
                    </a:cubicBezTo>
                    <a:cubicBezTo>
                      <a:pt x="10141" y="3426"/>
                      <a:pt x="10923" y="3949"/>
                      <a:pt x="11196" y="4795"/>
                    </a:cubicBezTo>
                    <a:cubicBezTo>
                      <a:pt x="11226" y="4780"/>
                      <a:pt x="11260" y="4771"/>
                      <a:pt x="11293" y="4759"/>
                    </a:cubicBezTo>
                    <a:lnTo>
                      <a:pt x="112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92" name="Google Shape;492;p59"/>
              <p:cNvSpPr/>
              <p:nvPr/>
            </p:nvSpPr>
            <p:spPr>
              <a:xfrm>
                <a:off x="3907325" y="2620775"/>
                <a:ext cx="2823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2259" extrusionOk="0">
                    <a:moveTo>
                      <a:pt x="1693" y="0"/>
                    </a:moveTo>
                    <a:cubicBezTo>
                      <a:pt x="756" y="0"/>
                      <a:pt x="1" y="759"/>
                      <a:pt x="1" y="1695"/>
                    </a:cubicBezTo>
                    <a:lnTo>
                      <a:pt x="1" y="2259"/>
                    </a:lnTo>
                    <a:lnTo>
                      <a:pt x="11293" y="2259"/>
                    </a:lnTo>
                    <a:lnTo>
                      <a:pt x="11293" y="1695"/>
                    </a:lnTo>
                    <a:cubicBezTo>
                      <a:pt x="11290" y="759"/>
                      <a:pt x="10534" y="0"/>
                      <a:pt x="95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93" name="Google Shape;493;p59"/>
              <p:cNvSpPr/>
              <p:nvPr/>
            </p:nvSpPr>
            <p:spPr>
              <a:xfrm>
                <a:off x="3992025" y="2762900"/>
                <a:ext cx="310550" cy="33970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3588" extrusionOk="0">
                    <a:moveTo>
                      <a:pt x="3105" y="0"/>
                    </a:moveTo>
                    <a:cubicBezTo>
                      <a:pt x="2635" y="0"/>
                      <a:pt x="2259" y="377"/>
                      <a:pt x="2259" y="847"/>
                    </a:cubicBezTo>
                    <a:lnTo>
                      <a:pt x="2259" y="8468"/>
                    </a:lnTo>
                    <a:cubicBezTo>
                      <a:pt x="2259" y="8781"/>
                      <a:pt x="2006" y="9031"/>
                      <a:pt x="1693" y="9031"/>
                    </a:cubicBezTo>
                    <a:cubicBezTo>
                      <a:pt x="1379" y="9031"/>
                      <a:pt x="1129" y="8781"/>
                      <a:pt x="1129" y="8468"/>
                    </a:cubicBezTo>
                    <a:lnTo>
                      <a:pt x="1129" y="5095"/>
                    </a:lnTo>
                    <a:cubicBezTo>
                      <a:pt x="419" y="5622"/>
                      <a:pt x="0" y="6453"/>
                      <a:pt x="0" y="7339"/>
                    </a:cubicBezTo>
                    <a:lnTo>
                      <a:pt x="0" y="8468"/>
                    </a:lnTo>
                    <a:cubicBezTo>
                      <a:pt x="0" y="10052"/>
                      <a:pt x="368" y="11615"/>
                      <a:pt x="1069" y="13036"/>
                    </a:cubicBezTo>
                    <a:cubicBezTo>
                      <a:pt x="1223" y="13346"/>
                      <a:pt x="1322" y="13587"/>
                      <a:pt x="1693" y="13587"/>
                    </a:cubicBezTo>
                    <a:lnTo>
                      <a:pt x="10726" y="13587"/>
                    </a:lnTo>
                    <a:cubicBezTo>
                      <a:pt x="11097" y="13587"/>
                      <a:pt x="11196" y="13346"/>
                      <a:pt x="11350" y="13036"/>
                    </a:cubicBezTo>
                    <a:cubicBezTo>
                      <a:pt x="12051" y="11615"/>
                      <a:pt x="12419" y="10052"/>
                      <a:pt x="12422" y="8468"/>
                    </a:cubicBezTo>
                    <a:lnTo>
                      <a:pt x="12422" y="5363"/>
                    </a:lnTo>
                    <a:cubicBezTo>
                      <a:pt x="12422" y="4894"/>
                      <a:pt x="12042" y="4517"/>
                      <a:pt x="11572" y="4517"/>
                    </a:cubicBezTo>
                    <a:cubicBezTo>
                      <a:pt x="11106" y="4517"/>
                      <a:pt x="10726" y="4894"/>
                      <a:pt x="10726" y="5363"/>
                    </a:cubicBezTo>
                    <a:lnTo>
                      <a:pt x="10726" y="7339"/>
                    </a:lnTo>
                    <a:cubicBezTo>
                      <a:pt x="10726" y="7652"/>
                      <a:pt x="10473" y="7902"/>
                      <a:pt x="10163" y="7902"/>
                    </a:cubicBezTo>
                    <a:cubicBezTo>
                      <a:pt x="9850" y="7902"/>
                      <a:pt x="9597" y="7652"/>
                      <a:pt x="9597" y="7339"/>
                    </a:cubicBezTo>
                    <a:lnTo>
                      <a:pt x="9597" y="6297"/>
                    </a:lnTo>
                    <a:lnTo>
                      <a:pt x="9597" y="4234"/>
                    </a:lnTo>
                    <a:cubicBezTo>
                      <a:pt x="9597" y="3764"/>
                      <a:pt x="9218" y="3388"/>
                      <a:pt x="8751" y="3388"/>
                    </a:cubicBezTo>
                    <a:cubicBezTo>
                      <a:pt x="8281" y="3388"/>
                      <a:pt x="7905" y="3764"/>
                      <a:pt x="7905" y="4234"/>
                    </a:cubicBezTo>
                    <a:lnTo>
                      <a:pt x="7905" y="6210"/>
                    </a:lnTo>
                    <a:cubicBezTo>
                      <a:pt x="7905" y="6523"/>
                      <a:pt x="7652" y="6773"/>
                      <a:pt x="7339" y="6773"/>
                    </a:cubicBezTo>
                    <a:cubicBezTo>
                      <a:pt x="7025" y="6773"/>
                      <a:pt x="6776" y="6523"/>
                      <a:pt x="6776" y="6210"/>
                    </a:cubicBezTo>
                    <a:lnTo>
                      <a:pt x="6776" y="3105"/>
                    </a:lnTo>
                    <a:cubicBezTo>
                      <a:pt x="6776" y="2635"/>
                      <a:pt x="6396" y="2259"/>
                      <a:pt x="5926" y="2259"/>
                    </a:cubicBezTo>
                    <a:cubicBezTo>
                      <a:pt x="5460" y="2259"/>
                      <a:pt x="5080" y="2635"/>
                      <a:pt x="5080" y="3105"/>
                    </a:cubicBezTo>
                    <a:lnTo>
                      <a:pt x="5080" y="6210"/>
                    </a:lnTo>
                    <a:cubicBezTo>
                      <a:pt x="5080" y="6523"/>
                      <a:pt x="4827" y="6773"/>
                      <a:pt x="4517" y="6773"/>
                    </a:cubicBezTo>
                    <a:cubicBezTo>
                      <a:pt x="4204" y="6773"/>
                      <a:pt x="3951" y="6523"/>
                      <a:pt x="3951" y="6210"/>
                    </a:cubicBezTo>
                    <a:lnTo>
                      <a:pt x="3951" y="847"/>
                    </a:lnTo>
                    <a:cubicBezTo>
                      <a:pt x="3951" y="377"/>
                      <a:pt x="3572" y="0"/>
                      <a:pt x="31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PERFORMANCE</a:t>
            </a:r>
            <a:endParaRPr/>
          </a:p>
        </p:txBody>
      </p:sp>
      <p:sp>
        <p:nvSpPr>
          <p:cNvPr id="499" name="Google Shape;499;p60"/>
          <p:cNvSpPr/>
          <p:nvPr/>
        </p:nvSpPr>
        <p:spPr>
          <a:xfrm>
            <a:off x="733575" y="1152144"/>
            <a:ext cx="2703900" cy="131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60"/>
          <p:cNvGrpSpPr/>
          <p:nvPr/>
        </p:nvGrpSpPr>
        <p:grpSpPr>
          <a:xfrm>
            <a:off x="3709325" y="563550"/>
            <a:ext cx="4715400" cy="3496200"/>
            <a:chOff x="3709325" y="563550"/>
            <a:chExt cx="4715400" cy="3496200"/>
          </a:xfrm>
        </p:grpSpPr>
        <p:grpSp>
          <p:nvGrpSpPr>
            <p:cNvPr id="501" name="Google Shape;501;p60"/>
            <p:cNvGrpSpPr/>
            <p:nvPr/>
          </p:nvGrpSpPr>
          <p:grpSpPr>
            <a:xfrm>
              <a:off x="5695099" y="563550"/>
              <a:ext cx="632838" cy="696716"/>
              <a:chOff x="5695099" y="563550"/>
              <a:chExt cx="632838" cy="696716"/>
            </a:xfrm>
          </p:grpSpPr>
          <p:grpSp>
            <p:nvGrpSpPr>
              <p:cNvPr id="502" name="Google Shape;502;p60"/>
              <p:cNvGrpSpPr/>
              <p:nvPr/>
            </p:nvGrpSpPr>
            <p:grpSpPr>
              <a:xfrm rot="240484">
                <a:off x="5713842" y="683015"/>
                <a:ext cx="595352" cy="557126"/>
                <a:chOff x="2314575" y="2133725"/>
                <a:chExt cx="595325" cy="557100"/>
              </a:xfrm>
            </p:grpSpPr>
            <p:cxnSp>
              <p:nvCxnSpPr>
                <p:cNvPr id="503" name="Google Shape;503;p60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4" name="Google Shape;504;p60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05" name="Google Shape;505;p60"/>
              <p:cNvSpPr/>
              <p:nvPr/>
            </p:nvSpPr>
            <p:spPr>
              <a:xfrm>
                <a:off x="5803488" y="563550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506;p60"/>
            <p:cNvSpPr/>
            <p:nvPr/>
          </p:nvSpPr>
          <p:spPr>
            <a:xfrm>
              <a:off x="3709325" y="1152150"/>
              <a:ext cx="4715400" cy="2907600"/>
            </a:xfrm>
            <a:prstGeom prst="roundRect">
              <a:avLst>
                <a:gd name="adj" fmla="val 5380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60"/>
          <p:cNvSpPr txBox="1">
            <a:spLocks noGrp="1"/>
          </p:cNvSpPr>
          <p:nvPr>
            <p:ph type="subTitle" idx="4294967295"/>
          </p:nvPr>
        </p:nvSpPr>
        <p:spPr>
          <a:xfrm rot="-403">
            <a:off x="799719" y="1801518"/>
            <a:ext cx="2560200" cy="4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508" name="Google Shape;508;p60"/>
          <p:cNvSpPr txBox="1">
            <a:spLocks noGrp="1"/>
          </p:cNvSpPr>
          <p:nvPr>
            <p:ph type="subTitle" idx="4294967295"/>
          </p:nvPr>
        </p:nvSpPr>
        <p:spPr>
          <a:xfrm rot="-403">
            <a:off x="799719" y="1362906"/>
            <a:ext cx="25602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MARS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10" name="Google Shape;510;p60"/>
          <p:cNvSpPr/>
          <p:nvPr/>
        </p:nvSpPr>
        <p:spPr>
          <a:xfrm>
            <a:off x="733575" y="2752344"/>
            <a:ext cx="2703900" cy="1311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0"/>
          <p:cNvSpPr txBox="1">
            <a:spLocks noGrp="1"/>
          </p:cNvSpPr>
          <p:nvPr>
            <p:ph type="subTitle" idx="4294967295"/>
          </p:nvPr>
        </p:nvSpPr>
        <p:spPr>
          <a:xfrm rot="-403">
            <a:off x="799719" y="3401718"/>
            <a:ext cx="2560200" cy="4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" name="Google Shape;512;p60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480" y="1240050"/>
            <a:ext cx="4295799" cy="26633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0"/>
          <p:cNvSpPr txBox="1">
            <a:spLocks noGrp="1"/>
          </p:cNvSpPr>
          <p:nvPr>
            <p:ph type="subTitle" idx="4294967295"/>
          </p:nvPr>
        </p:nvSpPr>
        <p:spPr>
          <a:xfrm rot="-806">
            <a:off x="799719" y="2962956"/>
            <a:ext cx="25602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SATURN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14" name="Google Shape;514;p60"/>
          <p:cNvSpPr txBox="1"/>
          <p:nvPr/>
        </p:nvSpPr>
        <p:spPr>
          <a:xfrm>
            <a:off x="4766100" y="3057400"/>
            <a:ext cx="106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40%</a:t>
            </a:r>
            <a:endParaRPr sz="280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15" name="Google Shape;515;p60"/>
          <p:cNvSpPr txBox="1"/>
          <p:nvPr/>
        </p:nvSpPr>
        <p:spPr>
          <a:xfrm>
            <a:off x="6394300" y="3057400"/>
            <a:ext cx="1067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60%</a:t>
            </a:r>
            <a:endParaRPr sz="280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61"/>
          <p:cNvGrpSpPr/>
          <p:nvPr/>
        </p:nvGrpSpPr>
        <p:grpSpPr>
          <a:xfrm>
            <a:off x="3493025" y="3058572"/>
            <a:ext cx="2164869" cy="1537253"/>
            <a:chOff x="3493025" y="3058572"/>
            <a:chExt cx="2164869" cy="1537253"/>
          </a:xfrm>
        </p:grpSpPr>
        <p:sp>
          <p:nvSpPr>
            <p:cNvPr id="521" name="Google Shape;521;p61"/>
            <p:cNvSpPr/>
            <p:nvPr/>
          </p:nvSpPr>
          <p:spPr>
            <a:xfrm>
              <a:off x="3493025" y="3315725"/>
              <a:ext cx="2145600" cy="1280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61"/>
            <p:cNvGrpSpPr/>
            <p:nvPr/>
          </p:nvGrpSpPr>
          <p:grpSpPr>
            <a:xfrm rot="2700000" flipH="1">
              <a:off x="5195770" y="3101565"/>
              <a:ext cx="331506" cy="506758"/>
              <a:chOff x="7052678" y="3327363"/>
              <a:chExt cx="331509" cy="506763"/>
            </a:xfrm>
          </p:grpSpPr>
          <p:sp>
            <p:nvSpPr>
              <p:cNvPr id="523" name="Google Shape;523;p61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61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5" name="Google Shape;525;p61"/>
          <p:cNvGrpSpPr/>
          <p:nvPr/>
        </p:nvGrpSpPr>
        <p:grpSpPr>
          <a:xfrm>
            <a:off x="5938375" y="1421397"/>
            <a:ext cx="2145600" cy="1602406"/>
            <a:chOff x="5938375" y="1421397"/>
            <a:chExt cx="2145600" cy="1602406"/>
          </a:xfrm>
        </p:grpSpPr>
        <p:sp>
          <p:nvSpPr>
            <p:cNvPr id="526" name="Google Shape;526;p61"/>
            <p:cNvSpPr/>
            <p:nvPr/>
          </p:nvSpPr>
          <p:spPr>
            <a:xfrm>
              <a:off x="5938375" y="1680703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7" name="Google Shape;527;p61"/>
            <p:cNvGrpSpPr/>
            <p:nvPr/>
          </p:nvGrpSpPr>
          <p:grpSpPr>
            <a:xfrm rot="256698" flipH="1">
              <a:off x="6113846" y="1433056"/>
              <a:ext cx="331505" cy="506756"/>
              <a:chOff x="7052678" y="3327363"/>
              <a:chExt cx="331509" cy="506763"/>
            </a:xfrm>
          </p:grpSpPr>
          <p:sp>
            <p:nvSpPr>
              <p:cNvPr id="528" name="Google Shape;528;p61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61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0" name="Google Shape;530;p61"/>
          <p:cNvGrpSpPr/>
          <p:nvPr/>
        </p:nvGrpSpPr>
        <p:grpSpPr>
          <a:xfrm>
            <a:off x="1047925" y="1515013"/>
            <a:ext cx="2145600" cy="1508810"/>
            <a:chOff x="1047925" y="1515013"/>
            <a:chExt cx="2145600" cy="1508810"/>
          </a:xfrm>
        </p:grpSpPr>
        <p:sp>
          <p:nvSpPr>
            <p:cNvPr id="531" name="Google Shape;531;p61"/>
            <p:cNvSpPr/>
            <p:nvPr/>
          </p:nvSpPr>
          <p:spPr>
            <a:xfrm>
              <a:off x="1047925" y="1680722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2" name="Google Shape;532;p61"/>
            <p:cNvGrpSpPr/>
            <p:nvPr/>
          </p:nvGrpSpPr>
          <p:grpSpPr>
            <a:xfrm flipH="1">
              <a:off x="2703370" y="1515013"/>
              <a:ext cx="331509" cy="506763"/>
              <a:chOff x="7052678" y="3327363"/>
              <a:chExt cx="331509" cy="506763"/>
            </a:xfrm>
          </p:grpSpPr>
          <p:sp>
            <p:nvSpPr>
              <p:cNvPr id="533" name="Google Shape;533;p61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61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5" name="Google Shape;535;p61"/>
          <p:cNvSpPr/>
          <p:nvPr/>
        </p:nvSpPr>
        <p:spPr>
          <a:xfrm>
            <a:off x="5938375" y="3315725"/>
            <a:ext cx="2145600" cy="1280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1"/>
          <p:cNvSpPr/>
          <p:nvPr/>
        </p:nvSpPr>
        <p:spPr>
          <a:xfrm>
            <a:off x="1047925" y="3315725"/>
            <a:ext cx="2145600" cy="1283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1"/>
          <p:cNvSpPr/>
          <p:nvPr/>
        </p:nvSpPr>
        <p:spPr>
          <a:xfrm>
            <a:off x="3493025" y="1680703"/>
            <a:ext cx="2145600" cy="1343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1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I'VE ACHIEVED</a:t>
            </a:r>
            <a:endParaRPr/>
          </a:p>
        </p:txBody>
      </p:sp>
      <p:sp>
        <p:nvSpPr>
          <p:cNvPr id="539" name="Google Shape;539;p61"/>
          <p:cNvSpPr txBox="1">
            <a:spLocks noGrp="1"/>
          </p:cNvSpPr>
          <p:nvPr>
            <p:ph type="subTitle" idx="1"/>
          </p:nvPr>
        </p:nvSpPr>
        <p:spPr>
          <a:xfrm rot="-564">
            <a:off x="1206312" y="396535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540" name="Google Shape;540;p61"/>
          <p:cNvSpPr txBox="1">
            <a:spLocks noGrp="1"/>
          </p:cNvSpPr>
          <p:nvPr>
            <p:ph type="subTitle" idx="2"/>
          </p:nvPr>
        </p:nvSpPr>
        <p:spPr>
          <a:xfrm rot="-1128">
            <a:off x="1206312" y="351003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41" name="Google Shape;541;p61"/>
          <p:cNvSpPr txBox="1">
            <a:spLocks noGrp="1"/>
          </p:cNvSpPr>
          <p:nvPr>
            <p:ph type="subTitle" idx="3"/>
          </p:nvPr>
        </p:nvSpPr>
        <p:spPr>
          <a:xfrm rot="-564">
            <a:off x="3651419" y="396535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542" name="Google Shape;542;p61"/>
          <p:cNvSpPr txBox="1">
            <a:spLocks noGrp="1"/>
          </p:cNvSpPr>
          <p:nvPr>
            <p:ph type="subTitle" idx="4"/>
          </p:nvPr>
        </p:nvSpPr>
        <p:spPr>
          <a:xfrm rot="-1128">
            <a:off x="3651419" y="351003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43" name="Google Shape;543;p61"/>
          <p:cNvSpPr txBox="1">
            <a:spLocks noGrp="1"/>
          </p:cNvSpPr>
          <p:nvPr>
            <p:ph type="subTitle" idx="5"/>
          </p:nvPr>
        </p:nvSpPr>
        <p:spPr>
          <a:xfrm rot="-564">
            <a:off x="6096762" y="396535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farthest planet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Sun</a:t>
            </a:r>
            <a:endParaRPr/>
          </a:p>
        </p:txBody>
      </p:sp>
      <p:sp>
        <p:nvSpPr>
          <p:cNvPr id="544" name="Google Shape;544;p61"/>
          <p:cNvSpPr txBox="1">
            <a:spLocks noGrp="1"/>
          </p:cNvSpPr>
          <p:nvPr>
            <p:ph type="subTitle" idx="6"/>
          </p:nvPr>
        </p:nvSpPr>
        <p:spPr>
          <a:xfrm rot="-1128">
            <a:off x="6096762" y="3510036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545" name="Google Shape;545;p61"/>
          <p:cNvSpPr txBox="1">
            <a:spLocks noGrp="1"/>
          </p:cNvSpPr>
          <p:nvPr>
            <p:ph type="subTitle" idx="7"/>
          </p:nvPr>
        </p:nvSpPr>
        <p:spPr>
          <a:xfrm rot="-564">
            <a:off x="1206312" y="2327688"/>
            <a:ext cx="1828800" cy="5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546" name="Google Shape;546;p61"/>
          <p:cNvSpPr txBox="1">
            <a:spLocks noGrp="1"/>
          </p:cNvSpPr>
          <p:nvPr>
            <p:ph type="subTitle" idx="8"/>
          </p:nvPr>
        </p:nvSpPr>
        <p:spPr>
          <a:xfrm rot="-1128">
            <a:off x="1206312" y="1872373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47" name="Google Shape;547;p61"/>
          <p:cNvSpPr txBox="1">
            <a:spLocks noGrp="1"/>
          </p:cNvSpPr>
          <p:nvPr>
            <p:ph type="subTitle" idx="9"/>
          </p:nvPr>
        </p:nvSpPr>
        <p:spPr>
          <a:xfrm rot="-564">
            <a:off x="3651419" y="2327688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48" name="Google Shape;548;p61"/>
          <p:cNvSpPr txBox="1">
            <a:spLocks noGrp="1"/>
          </p:cNvSpPr>
          <p:nvPr>
            <p:ph type="subTitle" idx="13"/>
          </p:nvPr>
        </p:nvSpPr>
        <p:spPr>
          <a:xfrm rot="-1128">
            <a:off x="3651419" y="1872373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49" name="Google Shape;549;p61"/>
          <p:cNvSpPr txBox="1">
            <a:spLocks noGrp="1"/>
          </p:cNvSpPr>
          <p:nvPr>
            <p:ph type="subTitle" idx="14"/>
          </p:nvPr>
        </p:nvSpPr>
        <p:spPr>
          <a:xfrm rot="-564">
            <a:off x="6096762" y="2327688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550" name="Google Shape;550;p61"/>
          <p:cNvSpPr txBox="1">
            <a:spLocks noGrp="1"/>
          </p:cNvSpPr>
          <p:nvPr>
            <p:ph type="subTitle" idx="15"/>
          </p:nvPr>
        </p:nvSpPr>
        <p:spPr>
          <a:xfrm rot="-1128">
            <a:off x="6096762" y="1874820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62"/>
          <p:cNvGrpSpPr/>
          <p:nvPr/>
        </p:nvGrpSpPr>
        <p:grpSpPr>
          <a:xfrm>
            <a:off x="713250" y="3140899"/>
            <a:ext cx="7717500" cy="1616023"/>
            <a:chOff x="713250" y="3140899"/>
            <a:chExt cx="7717500" cy="1616023"/>
          </a:xfrm>
        </p:grpSpPr>
        <p:sp>
          <p:nvSpPr>
            <p:cNvPr id="556" name="Google Shape;556;p62"/>
            <p:cNvSpPr/>
            <p:nvPr/>
          </p:nvSpPr>
          <p:spPr>
            <a:xfrm>
              <a:off x="713250" y="3256325"/>
              <a:ext cx="7717500" cy="1343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2"/>
            <p:cNvSpPr/>
            <p:nvPr/>
          </p:nvSpPr>
          <p:spPr>
            <a:xfrm rot="-83">
              <a:off x="3178283" y="3140904"/>
              <a:ext cx="386153" cy="520492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2"/>
            <p:cNvSpPr/>
            <p:nvPr/>
          </p:nvSpPr>
          <p:spPr>
            <a:xfrm rot="-10638575">
              <a:off x="5635396" y="4227654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62"/>
          <p:cNvSpPr txBox="1">
            <a:spLocks noGrp="1"/>
          </p:cNvSpPr>
          <p:nvPr>
            <p:ph type="title"/>
          </p:nvPr>
        </p:nvSpPr>
        <p:spPr>
          <a:xfrm>
            <a:off x="713225" y="448056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VALUES</a:t>
            </a:r>
            <a:endParaRPr/>
          </a:p>
        </p:txBody>
      </p:sp>
      <p:sp>
        <p:nvSpPr>
          <p:cNvPr id="560" name="Google Shape;560;p62"/>
          <p:cNvSpPr txBox="1">
            <a:spLocks noGrp="1"/>
          </p:cNvSpPr>
          <p:nvPr>
            <p:ph type="subTitle" idx="1"/>
          </p:nvPr>
        </p:nvSpPr>
        <p:spPr>
          <a:xfrm rot="-490">
            <a:off x="1075275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561" name="Google Shape;561;p62"/>
          <p:cNvSpPr txBox="1">
            <a:spLocks noGrp="1"/>
          </p:cNvSpPr>
          <p:nvPr>
            <p:ph type="subTitle" idx="2"/>
          </p:nvPr>
        </p:nvSpPr>
        <p:spPr>
          <a:xfrm rot="-981">
            <a:off x="1075275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LOYALTY</a:t>
            </a:r>
            <a:endParaRPr/>
          </a:p>
        </p:txBody>
      </p:sp>
      <p:sp>
        <p:nvSpPr>
          <p:cNvPr id="562" name="Google Shape;562;p62"/>
          <p:cNvSpPr txBox="1">
            <a:spLocks noGrp="1"/>
          </p:cNvSpPr>
          <p:nvPr>
            <p:ph type="subTitle" idx="3"/>
          </p:nvPr>
        </p:nvSpPr>
        <p:spPr>
          <a:xfrm rot="-490">
            <a:off x="3520381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63" name="Google Shape;563;p62"/>
          <p:cNvSpPr txBox="1">
            <a:spLocks noGrp="1"/>
          </p:cNvSpPr>
          <p:nvPr>
            <p:ph type="subTitle" idx="4"/>
          </p:nvPr>
        </p:nvSpPr>
        <p:spPr>
          <a:xfrm rot="-981">
            <a:off x="3520381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</a:t>
            </a:r>
            <a:endParaRPr/>
          </a:p>
        </p:txBody>
      </p:sp>
      <p:sp>
        <p:nvSpPr>
          <p:cNvPr id="564" name="Google Shape;564;p62"/>
          <p:cNvSpPr txBox="1">
            <a:spLocks noGrp="1"/>
          </p:cNvSpPr>
          <p:nvPr>
            <p:ph type="subTitle" idx="5"/>
          </p:nvPr>
        </p:nvSpPr>
        <p:spPr>
          <a:xfrm rot="-490">
            <a:off x="5965725" y="3913782"/>
            <a:ext cx="21030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Jupiter is the biggest planet of them all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p62"/>
          <p:cNvSpPr txBox="1">
            <a:spLocks noGrp="1"/>
          </p:cNvSpPr>
          <p:nvPr>
            <p:ph type="subTitle" idx="6"/>
          </p:nvPr>
        </p:nvSpPr>
        <p:spPr>
          <a:xfrm rot="-981">
            <a:off x="5965725" y="3510036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COMMITMENT</a:t>
            </a:r>
            <a:endParaRPr/>
          </a:p>
        </p:txBody>
      </p:sp>
      <p:grpSp>
        <p:nvGrpSpPr>
          <p:cNvPr id="566" name="Google Shape;566;p62"/>
          <p:cNvGrpSpPr/>
          <p:nvPr/>
        </p:nvGrpSpPr>
        <p:grpSpPr>
          <a:xfrm>
            <a:off x="2899675" y="879072"/>
            <a:ext cx="3344400" cy="2132653"/>
            <a:chOff x="2899675" y="879072"/>
            <a:chExt cx="3344400" cy="2132653"/>
          </a:xfrm>
        </p:grpSpPr>
        <p:pic>
          <p:nvPicPr>
            <p:cNvPr id="567" name="Google Shape;567;p62" descr="girl portrait" title="s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99675" y="1189525"/>
              <a:ext cx="3344400" cy="1822200"/>
            </a:xfrm>
            <a:prstGeom prst="roundRect">
              <a:avLst>
                <a:gd name="adj" fmla="val 9751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8" name="Google Shape;568;p62"/>
            <p:cNvSpPr/>
            <p:nvPr/>
          </p:nvSpPr>
          <p:spPr>
            <a:xfrm rot="877214">
              <a:off x="5743208" y="919379"/>
              <a:ext cx="386153" cy="520492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63"/>
          <p:cNvGrpSpPr/>
          <p:nvPr/>
        </p:nvGrpSpPr>
        <p:grpSpPr>
          <a:xfrm>
            <a:off x="4772975" y="1714838"/>
            <a:ext cx="1650300" cy="2366914"/>
            <a:chOff x="4772975" y="1714838"/>
            <a:chExt cx="1650300" cy="2366914"/>
          </a:xfrm>
        </p:grpSpPr>
        <p:sp>
          <p:nvSpPr>
            <p:cNvPr id="574" name="Google Shape;574;p63"/>
            <p:cNvSpPr/>
            <p:nvPr/>
          </p:nvSpPr>
          <p:spPr>
            <a:xfrm>
              <a:off x="4772975" y="2065752"/>
              <a:ext cx="1650300" cy="20160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" name="Google Shape;575;p63"/>
            <p:cNvGrpSpPr/>
            <p:nvPr/>
          </p:nvGrpSpPr>
          <p:grpSpPr>
            <a:xfrm>
              <a:off x="5955578" y="1714838"/>
              <a:ext cx="331509" cy="506763"/>
              <a:chOff x="7052678" y="3327363"/>
              <a:chExt cx="331509" cy="506763"/>
            </a:xfrm>
          </p:grpSpPr>
          <p:sp>
            <p:nvSpPr>
              <p:cNvPr id="576" name="Google Shape;576;p63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63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63"/>
          <p:cNvGrpSpPr/>
          <p:nvPr/>
        </p:nvGrpSpPr>
        <p:grpSpPr>
          <a:xfrm>
            <a:off x="713225" y="1714838"/>
            <a:ext cx="1650300" cy="2378398"/>
            <a:chOff x="713225" y="1714838"/>
            <a:chExt cx="1650300" cy="2378398"/>
          </a:xfrm>
        </p:grpSpPr>
        <p:sp>
          <p:nvSpPr>
            <p:cNvPr id="579" name="Google Shape;579;p63"/>
            <p:cNvSpPr/>
            <p:nvPr/>
          </p:nvSpPr>
          <p:spPr>
            <a:xfrm>
              <a:off x="713225" y="2077236"/>
              <a:ext cx="1650300" cy="20160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63"/>
            <p:cNvGrpSpPr/>
            <p:nvPr/>
          </p:nvGrpSpPr>
          <p:grpSpPr>
            <a:xfrm>
              <a:off x="1863678" y="1714838"/>
              <a:ext cx="331509" cy="506763"/>
              <a:chOff x="4003753" y="3620963"/>
              <a:chExt cx="331509" cy="506763"/>
            </a:xfrm>
          </p:grpSpPr>
          <p:sp>
            <p:nvSpPr>
              <p:cNvPr id="581" name="Google Shape;581;p63"/>
              <p:cNvSpPr/>
              <p:nvPr/>
            </p:nvSpPr>
            <p:spPr>
              <a:xfrm rot="-1186565" flipH="1">
                <a:off x="4223125" y="36424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63"/>
              <p:cNvSpPr/>
              <p:nvPr/>
            </p:nvSpPr>
            <p:spPr>
              <a:xfrm flipH="1">
                <a:off x="4003753" y="36209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3" name="Google Shape;583;p63"/>
          <p:cNvSpPr/>
          <p:nvPr/>
        </p:nvSpPr>
        <p:spPr>
          <a:xfrm>
            <a:off x="6780425" y="2088720"/>
            <a:ext cx="1650300" cy="20160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3"/>
          <p:cNvSpPr/>
          <p:nvPr/>
        </p:nvSpPr>
        <p:spPr>
          <a:xfrm>
            <a:off x="2735625" y="2100204"/>
            <a:ext cx="1650300" cy="20160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PERSONALITY</a:t>
            </a:r>
            <a:endParaRPr/>
          </a:p>
        </p:txBody>
      </p:sp>
      <p:sp>
        <p:nvSpPr>
          <p:cNvPr id="586" name="Google Shape;586;p63"/>
          <p:cNvSpPr txBox="1">
            <a:spLocks noGrp="1"/>
          </p:cNvSpPr>
          <p:nvPr>
            <p:ph type="subTitle" idx="1"/>
          </p:nvPr>
        </p:nvSpPr>
        <p:spPr>
          <a:xfrm>
            <a:off x="7610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the ringed one and a gas giant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3"/>
          <p:cNvSpPr txBox="1">
            <a:spLocks noGrp="1"/>
          </p:cNvSpPr>
          <p:nvPr>
            <p:ph type="subTitle" idx="2"/>
          </p:nvPr>
        </p:nvSpPr>
        <p:spPr>
          <a:xfrm rot="-1287">
            <a:off x="737075" y="279096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88" name="Google Shape;588;p63"/>
          <p:cNvSpPr txBox="1">
            <a:spLocks noGrp="1"/>
          </p:cNvSpPr>
          <p:nvPr>
            <p:ph type="subTitle" idx="3"/>
          </p:nvPr>
        </p:nvSpPr>
        <p:spPr>
          <a:xfrm>
            <a:off x="27834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3"/>
          <p:cNvSpPr txBox="1">
            <a:spLocks noGrp="1"/>
          </p:cNvSpPr>
          <p:nvPr>
            <p:ph type="subTitle" idx="4"/>
          </p:nvPr>
        </p:nvSpPr>
        <p:spPr>
          <a:xfrm rot="-1287">
            <a:off x="2759475" y="279099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90" name="Google Shape;590;p63"/>
          <p:cNvSpPr txBox="1">
            <a:spLocks noGrp="1"/>
          </p:cNvSpPr>
          <p:nvPr>
            <p:ph type="subTitle" idx="5"/>
          </p:nvPr>
        </p:nvSpPr>
        <p:spPr>
          <a:xfrm>
            <a:off x="482082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3"/>
          <p:cNvSpPr txBox="1">
            <a:spLocks noGrp="1"/>
          </p:cNvSpPr>
          <p:nvPr>
            <p:ph type="subTitle" idx="6"/>
          </p:nvPr>
        </p:nvSpPr>
        <p:spPr>
          <a:xfrm rot="-1287">
            <a:off x="4796825" y="279093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92" name="Google Shape;592;p63"/>
          <p:cNvSpPr txBox="1">
            <a:spLocks noGrp="1"/>
          </p:cNvSpPr>
          <p:nvPr>
            <p:ph type="subTitle" idx="7"/>
          </p:nvPr>
        </p:nvSpPr>
        <p:spPr>
          <a:xfrm>
            <a:off x="6828275" y="32735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3"/>
          <p:cNvSpPr txBox="1">
            <a:spLocks noGrp="1"/>
          </p:cNvSpPr>
          <p:nvPr>
            <p:ph type="subTitle" idx="8"/>
          </p:nvPr>
        </p:nvSpPr>
        <p:spPr>
          <a:xfrm rot="-1287">
            <a:off x="6804275" y="279090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grpSp>
        <p:nvGrpSpPr>
          <p:cNvPr id="594" name="Google Shape;594;p63"/>
          <p:cNvGrpSpPr/>
          <p:nvPr/>
        </p:nvGrpSpPr>
        <p:grpSpPr>
          <a:xfrm>
            <a:off x="7435954" y="2321659"/>
            <a:ext cx="339253" cy="339253"/>
            <a:chOff x="5049725" y="3806450"/>
            <a:chExt cx="481825" cy="481825"/>
          </a:xfrm>
        </p:grpSpPr>
        <p:sp>
          <p:nvSpPr>
            <p:cNvPr id="595" name="Google Shape;595;p63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6" name="Google Shape;596;p63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7" name="Google Shape;597;p63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98" name="Google Shape;598;p63"/>
          <p:cNvGrpSpPr/>
          <p:nvPr/>
        </p:nvGrpSpPr>
        <p:grpSpPr>
          <a:xfrm>
            <a:off x="1368758" y="2321659"/>
            <a:ext cx="339253" cy="339253"/>
            <a:chOff x="5651375" y="3806450"/>
            <a:chExt cx="481825" cy="481825"/>
          </a:xfrm>
        </p:grpSpPr>
        <p:sp>
          <p:nvSpPr>
            <p:cNvPr id="599" name="Google Shape;599;p63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0" name="Google Shape;600;p63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1" name="Google Shape;601;p63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2" name="Google Shape;602;p63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3" name="Google Shape;603;p63"/>
          <p:cNvGrpSpPr/>
          <p:nvPr/>
        </p:nvGrpSpPr>
        <p:grpSpPr>
          <a:xfrm>
            <a:off x="5428508" y="2321659"/>
            <a:ext cx="339253" cy="339253"/>
            <a:chOff x="1492675" y="4992125"/>
            <a:chExt cx="481825" cy="481825"/>
          </a:xfrm>
        </p:grpSpPr>
        <p:sp>
          <p:nvSpPr>
            <p:cNvPr id="604" name="Google Shape;604;p6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5" name="Google Shape;605;p6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06" name="Google Shape;606;p63"/>
          <p:cNvGrpSpPr/>
          <p:nvPr/>
        </p:nvGrpSpPr>
        <p:grpSpPr>
          <a:xfrm>
            <a:off x="3391150" y="2321659"/>
            <a:ext cx="339253" cy="339253"/>
            <a:chOff x="2085525" y="4992125"/>
            <a:chExt cx="481825" cy="481825"/>
          </a:xfrm>
        </p:grpSpPr>
        <p:sp>
          <p:nvSpPr>
            <p:cNvPr id="607" name="Google Shape;607;p6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08" name="Google Shape;608;p6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17" name="Google Shape;217;p46"/>
          <p:cNvSpPr/>
          <p:nvPr/>
        </p:nvSpPr>
        <p:spPr>
          <a:xfrm rot="519771">
            <a:off x="6960230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title" idx="15"/>
          </p:nvPr>
        </p:nvSpPr>
        <p:spPr>
          <a:xfrm>
            <a:off x="6810350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19" name="Google Shape;219;p46"/>
          <p:cNvGrpSpPr/>
          <p:nvPr/>
        </p:nvGrpSpPr>
        <p:grpSpPr>
          <a:xfrm>
            <a:off x="7842053" y="1625713"/>
            <a:ext cx="331509" cy="506763"/>
            <a:chOff x="7052678" y="3327363"/>
            <a:chExt cx="331509" cy="506763"/>
          </a:xfrm>
        </p:grpSpPr>
        <p:sp>
          <p:nvSpPr>
            <p:cNvPr id="220" name="Google Shape;220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46"/>
          <p:cNvSpPr/>
          <p:nvPr/>
        </p:nvSpPr>
        <p:spPr>
          <a:xfrm>
            <a:off x="67806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223" name="Google Shape;223;p46"/>
          <p:cNvSpPr txBox="1">
            <a:spLocks noGrp="1"/>
          </p:cNvSpPr>
          <p:nvPr>
            <p:ph type="subTitle" idx="14"/>
          </p:nvPr>
        </p:nvSpPr>
        <p:spPr>
          <a:xfrm rot="-1287">
            <a:off x="6780600" y="295780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24" name="Google Shape;224;p46"/>
          <p:cNvSpPr/>
          <p:nvPr/>
        </p:nvSpPr>
        <p:spPr>
          <a:xfrm rot="519771">
            <a:off x="4902843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title" idx="9"/>
          </p:nvPr>
        </p:nvSpPr>
        <p:spPr>
          <a:xfrm>
            <a:off x="4752950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26" name="Google Shape;226;p46"/>
          <p:cNvGrpSpPr/>
          <p:nvPr/>
        </p:nvGrpSpPr>
        <p:grpSpPr>
          <a:xfrm>
            <a:off x="5837628" y="1625713"/>
            <a:ext cx="331509" cy="506763"/>
            <a:chOff x="7052678" y="3327363"/>
            <a:chExt cx="331509" cy="506763"/>
          </a:xfrm>
        </p:grpSpPr>
        <p:sp>
          <p:nvSpPr>
            <p:cNvPr id="227" name="Google Shape;227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46"/>
          <p:cNvSpPr/>
          <p:nvPr/>
        </p:nvSpPr>
        <p:spPr>
          <a:xfrm>
            <a:off x="47232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6"/>
          <p:cNvSpPr/>
          <p:nvPr/>
        </p:nvSpPr>
        <p:spPr>
          <a:xfrm rot="519771">
            <a:off x="3016168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title" idx="6"/>
          </p:nvPr>
        </p:nvSpPr>
        <p:spPr>
          <a:xfrm>
            <a:off x="2866275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232" name="Google Shape;232;p46"/>
          <p:cNvGrpSpPr/>
          <p:nvPr/>
        </p:nvGrpSpPr>
        <p:grpSpPr>
          <a:xfrm>
            <a:off x="3973853" y="1625713"/>
            <a:ext cx="331509" cy="506763"/>
            <a:chOff x="7052678" y="3327363"/>
            <a:chExt cx="331509" cy="506763"/>
          </a:xfrm>
        </p:grpSpPr>
        <p:sp>
          <p:nvSpPr>
            <p:cNvPr id="233" name="Google Shape;233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46"/>
          <p:cNvSpPr/>
          <p:nvPr/>
        </p:nvSpPr>
        <p:spPr>
          <a:xfrm>
            <a:off x="28182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6"/>
          <p:cNvSpPr/>
          <p:nvPr/>
        </p:nvSpPr>
        <p:spPr>
          <a:xfrm rot="519771">
            <a:off x="958768" y="1825322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title" idx="3"/>
          </p:nvPr>
        </p:nvSpPr>
        <p:spPr>
          <a:xfrm>
            <a:off x="808875" y="1745550"/>
            <a:ext cx="1554600" cy="136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38" name="Google Shape;238;p46"/>
          <p:cNvGrpSpPr/>
          <p:nvPr/>
        </p:nvGrpSpPr>
        <p:grpSpPr>
          <a:xfrm>
            <a:off x="1969428" y="1625713"/>
            <a:ext cx="331509" cy="506763"/>
            <a:chOff x="7052678" y="3327363"/>
            <a:chExt cx="331509" cy="506763"/>
          </a:xfrm>
        </p:grpSpPr>
        <p:sp>
          <p:nvSpPr>
            <p:cNvPr id="239" name="Google Shape;239;p46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6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46"/>
          <p:cNvSpPr/>
          <p:nvPr/>
        </p:nvSpPr>
        <p:spPr>
          <a:xfrm>
            <a:off x="760800" y="2957525"/>
            <a:ext cx="1602600" cy="42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subTitle" idx="1"/>
          </p:nvPr>
        </p:nvSpPr>
        <p:spPr>
          <a:xfrm>
            <a:off x="77624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subTitle" idx="2"/>
          </p:nvPr>
        </p:nvSpPr>
        <p:spPr>
          <a:xfrm rot="-1287">
            <a:off x="752245" y="2957866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244" name="Google Shape;244;p46"/>
          <p:cNvSpPr txBox="1">
            <a:spLocks noGrp="1"/>
          </p:cNvSpPr>
          <p:nvPr>
            <p:ph type="subTitle" idx="4"/>
          </p:nvPr>
        </p:nvSpPr>
        <p:spPr>
          <a:xfrm>
            <a:off x="2866275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45" name="Google Shape;245;p46"/>
          <p:cNvSpPr txBox="1">
            <a:spLocks noGrp="1"/>
          </p:cNvSpPr>
          <p:nvPr>
            <p:ph type="subTitle" idx="5"/>
          </p:nvPr>
        </p:nvSpPr>
        <p:spPr>
          <a:xfrm rot="-1287">
            <a:off x="2818200" y="295789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subTitle" idx="7"/>
          </p:nvPr>
        </p:nvSpPr>
        <p:spPr>
          <a:xfrm>
            <a:off x="47529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subTitle" idx="8"/>
          </p:nvPr>
        </p:nvSpPr>
        <p:spPr>
          <a:xfrm rot="-1287">
            <a:off x="4723250" y="2957832"/>
            <a:ext cx="1602600" cy="4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subTitle" idx="13"/>
          </p:nvPr>
        </p:nvSpPr>
        <p:spPr>
          <a:xfrm>
            <a:off x="6810350" y="3578352"/>
            <a:ext cx="15546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64"/>
          <p:cNvGrpSpPr/>
          <p:nvPr/>
        </p:nvGrpSpPr>
        <p:grpSpPr>
          <a:xfrm>
            <a:off x="5422287" y="1321638"/>
            <a:ext cx="1106050" cy="1145495"/>
            <a:chOff x="5422287" y="1321638"/>
            <a:chExt cx="1106050" cy="1145495"/>
          </a:xfrm>
        </p:grpSpPr>
        <p:sp>
          <p:nvSpPr>
            <p:cNvPr id="614" name="Google Shape;614;p64"/>
            <p:cNvSpPr/>
            <p:nvPr/>
          </p:nvSpPr>
          <p:spPr>
            <a:xfrm>
              <a:off x="5422287" y="1617287"/>
              <a:ext cx="1047302" cy="849845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5" name="Google Shape;615;p64"/>
            <p:cNvGrpSpPr/>
            <p:nvPr/>
          </p:nvGrpSpPr>
          <p:grpSpPr>
            <a:xfrm>
              <a:off x="6196828" y="1321638"/>
              <a:ext cx="331509" cy="506763"/>
              <a:chOff x="7052678" y="3327363"/>
              <a:chExt cx="331509" cy="506763"/>
            </a:xfrm>
          </p:grpSpPr>
          <p:sp>
            <p:nvSpPr>
              <p:cNvPr id="616" name="Google Shape;616;p64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64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8" name="Google Shape;618;p64"/>
          <p:cNvGrpSpPr/>
          <p:nvPr/>
        </p:nvGrpSpPr>
        <p:grpSpPr>
          <a:xfrm>
            <a:off x="2591528" y="1321638"/>
            <a:ext cx="1130230" cy="1145495"/>
            <a:chOff x="2591528" y="1321638"/>
            <a:chExt cx="1130230" cy="1145495"/>
          </a:xfrm>
        </p:grpSpPr>
        <p:sp>
          <p:nvSpPr>
            <p:cNvPr id="619" name="Google Shape;619;p64"/>
            <p:cNvSpPr/>
            <p:nvPr/>
          </p:nvSpPr>
          <p:spPr>
            <a:xfrm>
              <a:off x="2674455" y="1617287"/>
              <a:ext cx="1047302" cy="849845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" name="Google Shape;620;p64"/>
            <p:cNvGrpSpPr/>
            <p:nvPr/>
          </p:nvGrpSpPr>
          <p:grpSpPr>
            <a:xfrm flipH="1">
              <a:off x="2591528" y="1321638"/>
              <a:ext cx="331509" cy="506763"/>
              <a:chOff x="7052678" y="3327363"/>
              <a:chExt cx="331509" cy="506763"/>
            </a:xfrm>
          </p:grpSpPr>
          <p:sp>
            <p:nvSpPr>
              <p:cNvPr id="621" name="Google Shape;621;p64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64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3" name="Google Shape;623;p64"/>
          <p:cNvSpPr/>
          <p:nvPr/>
        </p:nvSpPr>
        <p:spPr>
          <a:xfrm>
            <a:off x="6050500" y="2907792"/>
            <a:ext cx="2145600" cy="1343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64"/>
          <p:cNvSpPr/>
          <p:nvPr/>
        </p:nvSpPr>
        <p:spPr>
          <a:xfrm>
            <a:off x="947900" y="2907447"/>
            <a:ext cx="2145600" cy="1343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4"/>
          <p:cNvSpPr/>
          <p:nvPr/>
        </p:nvSpPr>
        <p:spPr>
          <a:xfrm>
            <a:off x="3499200" y="2907792"/>
            <a:ext cx="2145600" cy="1343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64"/>
          <p:cNvSpPr/>
          <p:nvPr/>
        </p:nvSpPr>
        <p:spPr>
          <a:xfrm flipH="1">
            <a:off x="4569444" y="2467126"/>
            <a:ext cx="5150" cy="418860"/>
          </a:xfrm>
          <a:custGeom>
            <a:avLst/>
            <a:gdLst/>
            <a:ahLst/>
            <a:cxnLst/>
            <a:rect l="l" t="t" r="r" b="b"/>
            <a:pathLst>
              <a:path w="486" h="18697" extrusionOk="0">
                <a:moveTo>
                  <a:pt x="243" y="1"/>
                </a:moveTo>
                <a:cubicBezTo>
                  <a:pt x="108" y="1"/>
                  <a:pt x="1" y="109"/>
                  <a:pt x="1" y="243"/>
                </a:cubicBezTo>
                <a:lnTo>
                  <a:pt x="1" y="18455"/>
                </a:lnTo>
                <a:cubicBezTo>
                  <a:pt x="1" y="18588"/>
                  <a:pt x="108" y="18697"/>
                  <a:pt x="243" y="18697"/>
                </a:cubicBezTo>
                <a:cubicBezTo>
                  <a:pt x="377" y="18697"/>
                  <a:pt x="485" y="18588"/>
                  <a:pt x="485" y="18455"/>
                </a:cubicBezTo>
                <a:lnTo>
                  <a:pt x="485" y="243"/>
                </a:lnTo>
                <a:cubicBezTo>
                  <a:pt x="485" y="109"/>
                  <a:pt x="377" y="1"/>
                  <a:pt x="243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64"/>
          <p:cNvSpPr/>
          <p:nvPr/>
        </p:nvSpPr>
        <p:spPr>
          <a:xfrm rot="10800000">
            <a:off x="2013205" y="2488601"/>
            <a:ext cx="1148995" cy="397379"/>
          </a:xfrm>
          <a:custGeom>
            <a:avLst/>
            <a:gdLst/>
            <a:ahLst/>
            <a:cxnLst/>
            <a:rect l="l" t="t" r="r" b="b"/>
            <a:pathLst>
              <a:path w="54064" h="18698" extrusionOk="0">
                <a:moveTo>
                  <a:pt x="53821" y="0"/>
                </a:moveTo>
                <a:cubicBezTo>
                  <a:pt x="53686" y="0"/>
                  <a:pt x="53579" y="109"/>
                  <a:pt x="53579" y="242"/>
                </a:cubicBezTo>
                <a:lnTo>
                  <a:pt x="53579" y="5286"/>
                </a:lnTo>
                <a:cubicBezTo>
                  <a:pt x="53579" y="8576"/>
                  <a:pt x="50903" y="11250"/>
                  <a:pt x="47614" y="11250"/>
                </a:cubicBezTo>
                <a:lnTo>
                  <a:pt x="7205" y="11250"/>
                </a:lnTo>
                <a:cubicBezTo>
                  <a:pt x="3232" y="11250"/>
                  <a:pt x="0" y="14484"/>
                  <a:pt x="0" y="18456"/>
                </a:cubicBezTo>
                <a:cubicBezTo>
                  <a:pt x="0" y="18589"/>
                  <a:pt x="109" y="18698"/>
                  <a:pt x="242" y="18698"/>
                </a:cubicBezTo>
                <a:cubicBezTo>
                  <a:pt x="376" y="18698"/>
                  <a:pt x="485" y="18589"/>
                  <a:pt x="485" y="18456"/>
                </a:cubicBezTo>
                <a:cubicBezTo>
                  <a:pt x="485" y="14751"/>
                  <a:pt x="3499" y="11736"/>
                  <a:pt x="7202" y="11736"/>
                </a:cubicBezTo>
                <a:lnTo>
                  <a:pt x="47612" y="11736"/>
                </a:lnTo>
                <a:cubicBezTo>
                  <a:pt x="51169" y="11736"/>
                  <a:pt x="54063" y="8843"/>
                  <a:pt x="54063" y="5286"/>
                </a:cubicBezTo>
                <a:lnTo>
                  <a:pt x="54063" y="242"/>
                </a:lnTo>
                <a:cubicBezTo>
                  <a:pt x="54063" y="109"/>
                  <a:pt x="53955" y="0"/>
                  <a:pt x="53821" y="0"/>
                </a:cubicBezTo>
                <a:close/>
              </a:path>
            </a:pathLst>
          </a:custGeom>
          <a:solidFill>
            <a:srgbClr val="9FA0A4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64"/>
          <p:cNvSpPr/>
          <p:nvPr/>
        </p:nvSpPr>
        <p:spPr>
          <a:xfrm>
            <a:off x="4048393" y="1617287"/>
            <a:ext cx="1047259" cy="849845"/>
          </a:xfrm>
          <a:custGeom>
            <a:avLst/>
            <a:gdLst/>
            <a:ahLst/>
            <a:cxnLst/>
            <a:rect l="l" t="t" r="r" b="b"/>
            <a:pathLst>
              <a:path w="49277" h="39988" extrusionOk="0">
                <a:moveTo>
                  <a:pt x="7996" y="0"/>
                </a:moveTo>
                <a:cubicBezTo>
                  <a:pt x="3580" y="0"/>
                  <a:pt x="0" y="3579"/>
                  <a:pt x="0" y="7995"/>
                </a:cubicBezTo>
                <a:lnTo>
                  <a:pt x="0" y="31993"/>
                </a:lnTo>
                <a:cubicBezTo>
                  <a:pt x="0" y="36409"/>
                  <a:pt x="3580" y="39988"/>
                  <a:pt x="7996" y="39988"/>
                </a:cubicBezTo>
                <a:lnTo>
                  <a:pt x="41280" y="39988"/>
                </a:lnTo>
                <a:cubicBezTo>
                  <a:pt x="45697" y="39988"/>
                  <a:pt x="49277" y="36409"/>
                  <a:pt x="49277" y="31993"/>
                </a:cubicBezTo>
                <a:lnTo>
                  <a:pt x="49277" y="7995"/>
                </a:lnTo>
                <a:cubicBezTo>
                  <a:pt x="49277" y="3579"/>
                  <a:pt x="45697" y="0"/>
                  <a:pt x="41280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64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630" name="Google Shape;630;p64"/>
          <p:cNvSpPr txBox="1">
            <a:spLocks noGrp="1"/>
          </p:cNvSpPr>
          <p:nvPr>
            <p:ph type="subTitle" idx="1"/>
          </p:nvPr>
        </p:nvSpPr>
        <p:spPr>
          <a:xfrm rot="-564">
            <a:off x="1106300" y="3529734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631" name="Google Shape;631;p64"/>
          <p:cNvSpPr txBox="1">
            <a:spLocks noGrp="1"/>
          </p:cNvSpPr>
          <p:nvPr>
            <p:ph type="subTitle" idx="2"/>
          </p:nvPr>
        </p:nvSpPr>
        <p:spPr>
          <a:xfrm rot="-1128">
            <a:off x="1106300" y="3071578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32" name="Google Shape;632;p64"/>
          <p:cNvSpPr txBox="1">
            <a:spLocks noGrp="1"/>
          </p:cNvSpPr>
          <p:nvPr>
            <p:ph type="subTitle" idx="3"/>
          </p:nvPr>
        </p:nvSpPr>
        <p:spPr>
          <a:xfrm rot="-564">
            <a:off x="3657619" y="3526882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It’s the farthest planet</a:t>
            </a:r>
            <a:endParaRPr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from the Sun</a:t>
            </a:r>
            <a:endParaRPr/>
          </a:p>
        </p:txBody>
      </p:sp>
      <p:sp>
        <p:nvSpPr>
          <p:cNvPr id="633" name="Google Shape;633;p64"/>
          <p:cNvSpPr txBox="1">
            <a:spLocks noGrp="1"/>
          </p:cNvSpPr>
          <p:nvPr>
            <p:ph type="subTitle" idx="4"/>
          </p:nvPr>
        </p:nvSpPr>
        <p:spPr>
          <a:xfrm rot="-1128">
            <a:off x="3657619" y="3071578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34" name="Google Shape;634;p64"/>
          <p:cNvSpPr txBox="1">
            <a:spLocks noGrp="1"/>
          </p:cNvSpPr>
          <p:nvPr>
            <p:ph type="subTitle" idx="5"/>
          </p:nvPr>
        </p:nvSpPr>
        <p:spPr>
          <a:xfrm rot="-564">
            <a:off x="6208900" y="3529734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635" name="Google Shape;635;p64"/>
          <p:cNvSpPr txBox="1">
            <a:spLocks noGrp="1"/>
          </p:cNvSpPr>
          <p:nvPr>
            <p:ph type="subTitle" idx="6"/>
          </p:nvPr>
        </p:nvSpPr>
        <p:spPr>
          <a:xfrm rot="-1128">
            <a:off x="6208900" y="3071578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36" name="Google Shape;636;p64"/>
          <p:cNvSpPr/>
          <p:nvPr/>
        </p:nvSpPr>
        <p:spPr>
          <a:xfrm>
            <a:off x="3020397" y="1868564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37" name="Google Shape;637;p64"/>
          <p:cNvGrpSpPr/>
          <p:nvPr/>
        </p:nvGrpSpPr>
        <p:grpSpPr>
          <a:xfrm>
            <a:off x="4400729" y="1859077"/>
            <a:ext cx="342580" cy="339271"/>
            <a:chOff x="5049725" y="1435050"/>
            <a:chExt cx="486550" cy="481850"/>
          </a:xfrm>
        </p:grpSpPr>
        <p:sp>
          <p:nvSpPr>
            <p:cNvPr id="638" name="Google Shape;638;p64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9" name="Google Shape;639;p64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0" name="Google Shape;640;p64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1" name="Google Shape;641;p64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42" name="Google Shape;642;p64"/>
          <p:cNvSpPr/>
          <p:nvPr/>
        </p:nvSpPr>
        <p:spPr>
          <a:xfrm>
            <a:off x="5778583" y="1878941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43" name="Google Shape;643;p64"/>
          <p:cNvSpPr/>
          <p:nvPr/>
        </p:nvSpPr>
        <p:spPr>
          <a:xfrm rot="10800000" flipH="1">
            <a:off x="5937500" y="2467135"/>
            <a:ext cx="1153861" cy="428465"/>
          </a:xfrm>
          <a:custGeom>
            <a:avLst/>
            <a:gdLst/>
            <a:ahLst/>
            <a:cxnLst/>
            <a:rect l="l" t="t" r="r" b="b"/>
            <a:pathLst>
              <a:path w="54064" h="18698" extrusionOk="0">
                <a:moveTo>
                  <a:pt x="53821" y="0"/>
                </a:moveTo>
                <a:cubicBezTo>
                  <a:pt x="53686" y="0"/>
                  <a:pt x="53579" y="109"/>
                  <a:pt x="53579" y="242"/>
                </a:cubicBezTo>
                <a:lnTo>
                  <a:pt x="53579" y="5286"/>
                </a:lnTo>
                <a:cubicBezTo>
                  <a:pt x="53579" y="8576"/>
                  <a:pt x="50903" y="11250"/>
                  <a:pt x="47614" y="11250"/>
                </a:cubicBezTo>
                <a:lnTo>
                  <a:pt x="7205" y="11250"/>
                </a:lnTo>
                <a:cubicBezTo>
                  <a:pt x="3232" y="11250"/>
                  <a:pt x="0" y="14484"/>
                  <a:pt x="0" y="18456"/>
                </a:cubicBezTo>
                <a:cubicBezTo>
                  <a:pt x="0" y="18589"/>
                  <a:pt x="109" y="18698"/>
                  <a:pt x="242" y="18698"/>
                </a:cubicBezTo>
                <a:cubicBezTo>
                  <a:pt x="376" y="18698"/>
                  <a:pt x="485" y="18589"/>
                  <a:pt x="485" y="18456"/>
                </a:cubicBezTo>
                <a:cubicBezTo>
                  <a:pt x="485" y="14751"/>
                  <a:pt x="3499" y="11736"/>
                  <a:pt x="7202" y="11736"/>
                </a:cubicBezTo>
                <a:lnTo>
                  <a:pt x="47612" y="11736"/>
                </a:lnTo>
                <a:cubicBezTo>
                  <a:pt x="51169" y="11736"/>
                  <a:pt x="54063" y="8843"/>
                  <a:pt x="54063" y="5286"/>
                </a:cubicBezTo>
                <a:lnTo>
                  <a:pt x="54063" y="242"/>
                </a:lnTo>
                <a:cubicBezTo>
                  <a:pt x="54063" y="109"/>
                  <a:pt x="53955" y="0"/>
                  <a:pt x="53821" y="0"/>
                </a:cubicBezTo>
                <a:close/>
              </a:path>
            </a:pathLst>
          </a:custGeom>
          <a:solidFill>
            <a:srgbClr val="9FA0A4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65"/>
          <p:cNvGrpSpPr/>
          <p:nvPr/>
        </p:nvGrpSpPr>
        <p:grpSpPr>
          <a:xfrm>
            <a:off x="6171150" y="1332880"/>
            <a:ext cx="2206500" cy="2360345"/>
            <a:chOff x="6171150" y="1332880"/>
            <a:chExt cx="2206500" cy="2360345"/>
          </a:xfrm>
        </p:grpSpPr>
        <p:sp>
          <p:nvSpPr>
            <p:cNvPr id="649" name="Google Shape;649;p65"/>
            <p:cNvSpPr/>
            <p:nvPr/>
          </p:nvSpPr>
          <p:spPr>
            <a:xfrm>
              <a:off x="6171150" y="1495725"/>
              <a:ext cx="2206500" cy="2197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5"/>
            <p:cNvSpPr/>
            <p:nvPr/>
          </p:nvSpPr>
          <p:spPr>
            <a:xfrm rot="-132860">
              <a:off x="6263121" y="1341685"/>
              <a:ext cx="469143" cy="691025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65"/>
          <p:cNvGrpSpPr/>
          <p:nvPr/>
        </p:nvGrpSpPr>
        <p:grpSpPr>
          <a:xfrm>
            <a:off x="760950" y="1309080"/>
            <a:ext cx="2206500" cy="2384145"/>
            <a:chOff x="760950" y="1309080"/>
            <a:chExt cx="2206500" cy="2384145"/>
          </a:xfrm>
        </p:grpSpPr>
        <p:sp>
          <p:nvSpPr>
            <p:cNvPr id="652" name="Google Shape;652;p65"/>
            <p:cNvSpPr/>
            <p:nvPr/>
          </p:nvSpPr>
          <p:spPr>
            <a:xfrm>
              <a:off x="760950" y="1495725"/>
              <a:ext cx="2206500" cy="2197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5"/>
            <p:cNvSpPr/>
            <p:nvPr/>
          </p:nvSpPr>
          <p:spPr>
            <a:xfrm rot="-132860">
              <a:off x="2284996" y="1317885"/>
              <a:ext cx="469143" cy="691025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4" name="Google Shape;654;p6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951" y="1193800"/>
            <a:ext cx="4260099" cy="2634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SPOKEN LANGUAGES</a:t>
            </a:r>
            <a:endParaRPr/>
          </a:p>
        </p:txBody>
      </p:sp>
      <p:sp>
        <p:nvSpPr>
          <p:cNvPr id="656" name="Google Shape;656;p65"/>
          <p:cNvSpPr txBox="1"/>
          <p:nvPr/>
        </p:nvSpPr>
        <p:spPr>
          <a:xfrm>
            <a:off x="956100" y="1412668"/>
            <a:ext cx="18288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rPr>
              <a:t>70%</a:t>
            </a:r>
            <a:endParaRPr sz="5000">
              <a:solidFill>
                <a:schemeClr val="accen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57" name="Google Shape;657;p65"/>
          <p:cNvSpPr txBox="1"/>
          <p:nvPr/>
        </p:nvSpPr>
        <p:spPr>
          <a:xfrm>
            <a:off x="6745450" y="1412743"/>
            <a:ext cx="14433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3"/>
                </a:solidFill>
                <a:latin typeface="Raleway Black"/>
                <a:ea typeface="Raleway Black"/>
                <a:cs typeface="Raleway Black"/>
                <a:sym typeface="Raleway Black"/>
              </a:rPr>
              <a:t>30%</a:t>
            </a:r>
            <a:endParaRPr sz="5000">
              <a:solidFill>
                <a:schemeClr val="accent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58" name="Google Shape;658;p65"/>
          <p:cNvSpPr txBox="1">
            <a:spLocks noGrp="1"/>
          </p:cNvSpPr>
          <p:nvPr>
            <p:ph type="subTitle" idx="4294967295"/>
          </p:nvPr>
        </p:nvSpPr>
        <p:spPr>
          <a:xfrm rot="-564">
            <a:off x="6359987" y="2879210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It’s the biggest planet in the Solar System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59" name="Google Shape;659;p65"/>
          <p:cNvSpPr txBox="1">
            <a:spLocks noGrp="1"/>
          </p:cNvSpPr>
          <p:nvPr>
            <p:ph type="subTitle" idx="4294967295"/>
          </p:nvPr>
        </p:nvSpPr>
        <p:spPr>
          <a:xfrm rot="-1128">
            <a:off x="6359987" y="2423894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Raleway Black"/>
                <a:ea typeface="Raleway Black"/>
                <a:cs typeface="Raleway Black"/>
                <a:sym typeface="Raleway Black"/>
              </a:rPr>
              <a:t>JUPITER</a:t>
            </a:r>
            <a:endParaRPr sz="1800">
              <a:solidFill>
                <a:schemeClr val="accent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60" name="Google Shape;660;p65"/>
          <p:cNvSpPr txBox="1">
            <a:spLocks noGrp="1"/>
          </p:cNvSpPr>
          <p:nvPr>
            <p:ph type="subTitle" idx="4294967295"/>
          </p:nvPr>
        </p:nvSpPr>
        <p:spPr>
          <a:xfrm rot="-564">
            <a:off x="941812" y="2879496"/>
            <a:ext cx="1828800" cy="5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61" name="Google Shape;661;p65"/>
          <p:cNvSpPr txBox="1">
            <a:spLocks noGrp="1"/>
          </p:cNvSpPr>
          <p:nvPr>
            <p:ph type="subTitle" idx="4294967295"/>
          </p:nvPr>
        </p:nvSpPr>
        <p:spPr>
          <a:xfrm rot="-1128">
            <a:off x="941812" y="242418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MERCURY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66"/>
          <p:cNvGrpSpPr/>
          <p:nvPr/>
        </p:nvGrpSpPr>
        <p:grpSpPr>
          <a:xfrm>
            <a:off x="6704550" y="1638379"/>
            <a:ext cx="1907100" cy="2268371"/>
            <a:chOff x="6704550" y="1638379"/>
            <a:chExt cx="1907100" cy="2268371"/>
          </a:xfrm>
        </p:grpSpPr>
        <p:sp>
          <p:nvSpPr>
            <p:cNvPr id="668" name="Google Shape;668;p66"/>
            <p:cNvSpPr/>
            <p:nvPr/>
          </p:nvSpPr>
          <p:spPr>
            <a:xfrm>
              <a:off x="6704550" y="1771650"/>
              <a:ext cx="1907100" cy="21351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6"/>
            <p:cNvSpPr/>
            <p:nvPr/>
          </p:nvSpPr>
          <p:spPr>
            <a:xfrm rot="-132801">
              <a:off x="8238441" y="1644539"/>
              <a:ext cx="328351" cy="483646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66"/>
          <p:cNvSpPr/>
          <p:nvPr/>
        </p:nvSpPr>
        <p:spPr>
          <a:xfrm>
            <a:off x="6107925" y="2448863"/>
            <a:ext cx="897900" cy="44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6"/>
          <p:cNvSpPr txBox="1">
            <a:spLocks noGrp="1"/>
          </p:cNvSpPr>
          <p:nvPr>
            <p:ph type="subTitle" idx="4294967295"/>
          </p:nvPr>
        </p:nvSpPr>
        <p:spPr>
          <a:xfrm rot="-1253">
            <a:off x="6835200" y="3036108"/>
            <a:ext cx="1645800" cy="7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fourth-largest planet of them all</a:t>
            </a:r>
            <a:endParaRPr/>
          </a:p>
        </p:txBody>
      </p:sp>
      <p:sp>
        <p:nvSpPr>
          <p:cNvPr id="672" name="Google Shape;672;p66"/>
          <p:cNvSpPr txBox="1">
            <a:spLocks noGrp="1"/>
          </p:cNvSpPr>
          <p:nvPr>
            <p:ph type="subTitle" idx="4294967295"/>
          </p:nvPr>
        </p:nvSpPr>
        <p:spPr>
          <a:xfrm rot="-627">
            <a:off x="6835200" y="1996492"/>
            <a:ext cx="16458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 Black"/>
                <a:ea typeface="Raleway Black"/>
                <a:cs typeface="Raleway Black"/>
                <a:sym typeface="Raleway Black"/>
              </a:rPr>
              <a:t>COMPANY 4</a:t>
            </a:r>
            <a:endParaRPr sz="21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673" name="Google Shape;673;p66"/>
          <p:cNvGrpSpPr/>
          <p:nvPr/>
        </p:nvGrpSpPr>
        <p:grpSpPr>
          <a:xfrm>
            <a:off x="7478013" y="2491993"/>
            <a:ext cx="360175" cy="358423"/>
            <a:chOff x="-9961625" y="4048175"/>
            <a:chExt cx="357600" cy="355825"/>
          </a:xfrm>
        </p:grpSpPr>
        <p:sp>
          <p:nvSpPr>
            <p:cNvPr id="674" name="Google Shape;674;p66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6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6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6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6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6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66"/>
          <p:cNvGrpSpPr/>
          <p:nvPr/>
        </p:nvGrpSpPr>
        <p:grpSpPr>
          <a:xfrm>
            <a:off x="4647150" y="1638379"/>
            <a:ext cx="1907100" cy="2268371"/>
            <a:chOff x="4647150" y="1638379"/>
            <a:chExt cx="1907100" cy="2268371"/>
          </a:xfrm>
        </p:grpSpPr>
        <p:sp>
          <p:nvSpPr>
            <p:cNvPr id="681" name="Google Shape;681;p66"/>
            <p:cNvSpPr/>
            <p:nvPr/>
          </p:nvSpPr>
          <p:spPr>
            <a:xfrm>
              <a:off x="4647150" y="1771650"/>
              <a:ext cx="1907100" cy="21351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6"/>
            <p:cNvSpPr/>
            <p:nvPr/>
          </p:nvSpPr>
          <p:spPr>
            <a:xfrm rot="-132801">
              <a:off x="6198903" y="1644539"/>
              <a:ext cx="328351" cy="483646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66"/>
          <p:cNvSpPr/>
          <p:nvPr/>
        </p:nvSpPr>
        <p:spPr>
          <a:xfrm>
            <a:off x="4110688" y="2448863"/>
            <a:ext cx="897900" cy="44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66"/>
          <p:cNvSpPr txBox="1">
            <a:spLocks noGrp="1"/>
          </p:cNvSpPr>
          <p:nvPr>
            <p:ph type="subTitle" idx="4294967295"/>
          </p:nvPr>
        </p:nvSpPr>
        <p:spPr>
          <a:xfrm rot="-627">
            <a:off x="4777800" y="3036108"/>
            <a:ext cx="1645800" cy="7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685" name="Google Shape;685;p66"/>
          <p:cNvSpPr txBox="1">
            <a:spLocks noGrp="1"/>
          </p:cNvSpPr>
          <p:nvPr>
            <p:ph type="subTitle" idx="4294967295"/>
          </p:nvPr>
        </p:nvSpPr>
        <p:spPr>
          <a:xfrm rot="-1253">
            <a:off x="4777800" y="1996492"/>
            <a:ext cx="16458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 Black"/>
                <a:ea typeface="Raleway Black"/>
                <a:cs typeface="Raleway Black"/>
                <a:sym typeface="Raleway Black"/>
              </a:rPr>
              <a:t>COMPANY 3</a:t>
            </a:r>
            <a:endParaRPr sz="21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686" name="Google Shape;686;p6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EXPERIENCE</a:t>
            </a:r>
            <a:endParaRPr/>
          </a:p>
        </p:txBody>
      </p:sp>
      <p:grpSp>
        <p:nvGrpSpPr>
          <p:cNvPr id="687" name="Google Shape;687;p66"/>
          <p:cNvGrpSpPr/>
          <p:nvPr/>
        </p:nvGrpSpPr>
        <p:grpSpPr>
          <a:xfrm>
            <a:off x="5421796" y="2504584"/>
            <a:ext cx="357808" cy="333240"/>
            <a:chOff x="-11295075" y="4092875"/>
            <a:chExt cx="355250" cy="330825"/>
          </a:xfrm>
        </p:grpSpPr>
        <p:sp>
          <p:nvSpPr>
            <p:cNvPr id="688" name="Google Shape;688;p66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6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6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6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6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66"/>
          <p:cNvGrpSpPr/>
          <p:nvPr/>
        </p:nvGrpSpPr>
        <p:grpSpPr>
          <a:xfrm>
            <a:off x="2589825" y="1662204"/>
            <a:ext cx="1907100" cy="2244546"/>
            <a:chOff x="2589825" y="1662204"/>
            <a:chExt cx="1907100" cy="2244546"/>
          </a:xfrm>
        </p:grpSpPr>
        <p:sp>
          <p:nvSpPr>
            <p:cNvPr id="694" name="Google Shape;694;p66"/>
            <p:cNvSpPr/>
            <p:nvPr/>
          </p:nvSpPr>
          <p:spPr>
            <a:xfrm>
              <a:off x="2589825" y="1771650"/>
              <a:ext cx="1907100" cy="21351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6"/>
            <p:cNvSpPr/>
            <p:nvPr/>
          </p:nvSpPr>
          <p:spPr>
            <a:xfrm rot="-132801">
              <a:off x="4137616" y="1668364"/>
              <a:ext cx="328351" cy="483646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66"/>
          <p:cNvSpPr txBox="1">
            <a:spLocks noGrp="1"/>
          </p:cNvSpPr>
          <p:nvPr>
            <p:ph type="subTitle" idx="4294967295"/>
          </p:nvPr>
        </p:nvSpPr>
        <p:spPr>
          <a:xfrm rot="-1253">
            <a:off x="2720475" y="3036108"/>
            <a:ext cx="1645800" cy="7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was named after the Roman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messenger god</a:t>
            </a:r>
            <a:endParaRPr/>
          </a:p>
        </p:txBody>
      </p:sp>
      <p:sp>
        <p:nvSpPr>
          <p:cNvPr id="697" name="Google Shape;697;p66"/>
          <p:cNvSpPr txBox="1">
            <a:spLocks noGrp="1"/>
          </p:cNvSpPr>
          <p:nvPr>
            <p:ph type="subTitle" idx="4294967295"/>
          </p:nvPr>
        </p:nvSpPr>
        <p:spPr>
          <a:xfrm rot="-581">
            <a:off x="2655075" y="1996500"/>
            <a:ext cx="17766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 Black"/>
                <a:ea typeface="Raleway Black"/>
                <a:cs typeface="Raleway Black"/>
                <a:sym typeface="Raleway Black"/>
              </a:rPr>
              <a:t>COMPANY 2</a:t>
            </a:r>
            <a:endParaRPr sz="21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698" name="Google Shape;698;p66"/>
          <p:cNvGrpSpPr/>
          <p:nvPr/>
        </p:nvGrpSpPr>
        <p:grpSpPr>
          <a:xfrm>
            <a:off x="3365264" y="2504584"/>
            <a:ext cx="356221" cy="333240"/>
            <a:chOff x="-10858725" y="4092875"/>
            <a:chExt cx="353675" cy="330825"/>
          </a:xfrm>
        </p:grpSpPr>
        <p:sp>
          <p:nvSpPr>
            <p:cNvPr id="699" name="Google Shape;699;p66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6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6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6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6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6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66"/>
          <p:cNvSpPr/>
          <p:nvPr/>
        </p:nvSpPr>
        <p:spPr>
          <a:xfrm>
            <a:off x="1989413" y="2448863"/>
            <a:ext cx="897900" cy="44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" name="Google Shape;706;p66"/>
          <p:cNvGrpSpPr/>
          <p:nvPr/>
        </p:nvGrpSpPr>
        <p:grpSpPr>
          <a:xfrm>
            <a:off x="532350" y="1662204"/>
            <a:ext cx="1907100" cy="2244546"/>
            <a:chOff x="532350" y="1662204"/>
            <a:chExt cx="1907100" cy="2244546"/>
          </a:xfrm>
        </p:grpSpPr>
        <p:sp>
          <p:nvSpPr>
            <p:cNvPr id="707" name="Google Shape;707;p66"/>
            <p:cNvSpPr/>
            <p:nvPr/>
          </p:nvSpPr>
          <p:spPr>
            <a:xfrm>
              <a:off x="532350" y="1771650"/>
              <a:ext cx="1907100" cy="21351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6"/>
            <p:cNvSpPr/>
            <p:nvPr/>
          </p:nvSpPr>
          <p:spPr>
            <a:xfrm rot="-132801">
              <a:off x="2047591" y="1668364"/>
              <a:ext cx="328351" cy="483646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66"/>
          <p:cNvSpPr txBox="1">
            <a:spLocks noGrp="1"/>
          </p:cNvSpPr>
          <p:nvPr>
            <p:ph type="subTitle" idx="4294967295"/>
          </p:nvPr>
        </p:nvSpPr>
        <p:spPr>
          <a:xfrm rot="-1253">
            <a:off x="663000" y="3036108"/>
            <a:ext cx="1645800" cy="73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10" name="Google Shape;710;p66"/>
          <p:cNvSpPr txBox="1">
            <a:spLocks noGrp="1"/>
          </p:cNvSpPr>
          <p:nvPr>
            <p:ph type="subTitle" idx="4294967295"/>
          </p:nvPr>
        </p:nvSpPr>
        <p:spPr>
          <a:xfrm rot="-557">
            <a:off x="559650" y="1996533"/>
            <a:ext cx="1852500" cy="3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aleway Black"/>
                <a:ea typeface="Raleway Black"/>
                <a:cs typeface="Raleway Black"/>
                <a:sym typeface="Raleway Black"/>
              </a:rPr>
              <a:t>COMPANY 1</a:t>
            </a:r>
            <a:endParaRPr sz="21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711" name="Google Shape;711;p66"/>
          <p:cNvGrpSpPr/>
          <p:nvPr/>
        </p:nvGrpSpPr>
        <p:grpSpPr>
          <a:xfrm>
            <a:off x="1307852" y="2493969"/>
            <a:ext cx="356096" cy="354469"/>
            <a:chOff x="-9089725" y="3180200"/>
            <a:chExt cx="353550" cy="351900"/>
          </a:xfrm>
        </p:grpSpPr>
        <p:sp>
          <p:nvSpPr>
            <p:cNvPr id="712" name="Google Shape;712;p66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6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67"/>
          <p:cNvGrpSpPr/>
          <p:nvPr/>
        </p:nvGrpSpPr>
        <p:grpSpPr>
          <a:xfrm>
            <a:off x="4992500" y="1292501"/>
            <a:ext cx="2971800" cy="3307024"/>
            <a:chOff x="4992500" y="1292501"/>
            <a:chExt cx="2971800" cy="3307024"/>
          </a:xfrm>
        </p:grpSpPr>
        <p:sp>
          <p:nvSpPr>
            <p:cNvPr id="719" name="Google Shape;719;p67"/>
            <p:cNvSpPr/>
            <p:nvPr/>
          </p:nvSpPr>
          <p:spPr>
            <a:xfrm>
              <a:off x="4992500" y="1495425"/>
              <a:ext cx="2971800" cy="31041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7"/>
            <p:cNvSpPr/>
            <p:nvPr/>
          </p:nvSpPr>
          <p:spPr>
            <a:xfrm rot="829390">
              <a:off x="7412958" y="1331093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67"/>
          <p:cNvGrpSpPr/>
          <p:nvPr/>
        </p:nvGrpSpPr>
        <p:grpSpPr>
          <a:xfrm>
            <a:off x="1017079" y="1267430"/>
            <a:ext cx="3134421" cy="3331995"/>
            <a:chOff x="1017079" y="1267430"/>
            <a:chExt cx="3134421" cy="3331995"/>
          </a:xfrm>
        </p:grpSpPr>
        <p:sp>
          <p:nvSpPr>
            <p:cNvPr id="722" name="Google Shape;722;p67"/>
            <p:cNvSpPr/>
            <p:nvPr/>
          </p:nvSpPr>
          <p:spPr>
            <a:xfrm>
              <a:off x="1179700" y="1390925"/>
              <a:ext cx="2971800" cy="3208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7"/>
            <p:cNvSpPr/>
            <p:nvPr/>
          </p:nvSpPr>
          <p:spPr>
            <a:xfrm rot="-2092674">
              <a:off x="1131208" y="1331093"/>
              <a:ext cx="386153" cy="520492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6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MY SKILLS</a:t>
            </a:r>
            <a:endParaRPr/>
          </a:p>
        </p:txBody>
      </p:sp>
      <p:sp>
        <p:nvSpPr>
          <p:cNvPr id="725" name="Google Shape;725;p67"/>
          <p:cNvSpPr txBox="1">
            <a:spLocks noGrp="1"/>
          </p:cNvSpPr>
          <p:nvPr>
            <p:ph type="subTitle" idx="4294967295"/>
          </p:nvPr>
        </p:nvSpPr>
        <p:spPr>
          <a:xfrm rot="-443">
            <a:off x="1501300" y="3963028"/>
            <a:ext cx="23286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26" name="Google Shape;726;p67"/>
          <p:cNvSpPr txBox="1">
            <a:spLocks noGrp="1"/>
          </p:cNvSpPr>
          <p:nvPr>
            <p:ph type="subTitle" idx="4294967295"/>
          </p:nvPr>
        </p:nvSpPr>
        <p:spPr>
          <a:xfrm rot="-442">
            <a:off x="1499800" y="3493189"/>
            <a:ext cx="23316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LEADERSHIP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27" name="Google Shape;727;p67"/>
          <p:cNvSpPr txBox="1">
            <a:spLocks noGrp="1"/>
          </p:cNvSpPr>
          <p:nvPr>
            <p:ph type="subTitle" idx="4294967295"/>
          </p:nvPr>
        </p:nvSpPr>
        <p:spPr>
          <a:xfrm rot="-442">
            <a:off x="5312600" y="3963009"/>
            <a:ext cx="23316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728" name="Google Shape;728;p67"/>
          <p:cNvSpPr txBox="1">
            <a:spLocks noGrp="1"/>
          </p:cNvSpPr>
          <p:nvPr>
            <p:ph type="subTitle" idx="4294967295"/>
          </p:nvPr>
        </p:nvSpPr>
        <p:spPr>
          <a:xfrm rot="-442">
            <a:off x="5312600" y="3493158"/>
            <a:ext cx="23316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COMMUNICATION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729" name="Google Shape;729;p67"/>
          <p:cNvGrpSpPr/>
          <p:nvPr/>
        </p:nvGrpSpPr>
        <p:grpSpPr>
          <a:xfrm>
            <a:off x="6304718" y="1691649"/>
            <a:ext cx="347365" cy="345102"/>
            <a:chOff x="7032172" y="2739325"/>
            <a:chExt cx="347365" cy="345102"/>
          </a:xfrm>
        </p:grpSpPr>
        <p:sp>
          <p:nvSpPr>
            <p:cNvPr id="730" name="Google Shape;730;p67"/>
            <p:cNvSpPr/>
            <p:nvPr/>
          </p:nvSpPr>
          <p:spPr>
            <a:xfrm>
              <a:off x="7065071" y="2790531"/>
              <a:ext cx="59447" cy="59418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7"/>
            <p:cNvSpPr/>
            <p:nvPr/>
          </p:nvSpPr>
          <p:spPr>
            <a:xfrm>
              <a:off x="7134556" y="2739325"/>
              <a:ext cx="142596" cy="121243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7"/>
            <p:cNvSpPr/>
            <p:nvPr/>
          </p:nvSpPr>
          <p:spPr>
            <a:xfrm>
              <a:off x="7032172" y="2859986"/>
              <a:ext cx="164559" cy="22284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7"/>
            <p:cNvSpPr/>
            <p:nvPr/>
          </p:nvSpPr>
          <p:spPr>
            <a:xfrm>
              <a:off x="7287189" y="2790531"/>
              <a:ext cx="59447" cy="59418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7"/>
            <p:cNvSpPr/>
            <p:nvPr/>
          </p:nvSpPr>
          <p:spPr>
            <a:xfrm>
              <a:off x="7214977" y="2860915"/>
              <a:ext cx="164559" cy="223512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67"/>
          <p:cNvGrpSpPr/>
          <p:nvPr/>
        </p:nvGrpSpPr>
        <p:grpSpPr>
          <a:xfrm>
            <a:off x="1631500" y="3107840"/>
            <a:ext cx="2068200" cy="225900"/>
            <a:chOff x="1555368" y="2054725"/>
            <a:chExt cx="2068200" cy="225900"/>
          </a:xfrm>
        </p:grpSpPr>
        <p:sp>
          <p:nvSpPr>
            <p:cNvPr id="736" name="Google Shape;736;p67"/>
            <p:cNvSpPr/>
            <p:nvPr/>
          </p:nvSpPr>
          <p:spPr>
            <a:xfrm rot="5400000" flipH="1">
              <a:off x="2476818" y="1133640"/>
              <a:ext cx="225300" cy="20682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7"/>
            <p:cNvSpPr/>
            <p:nvPr/>
          </p:nvSpPr>
          <p:spPr>
            <a:xfrm rot="5400000" flipH="1">
              <a:off x="2310350" y="1299775"/>
              <a:ext cx="225900" cy="1735800"/>
            </a:xfrm>
            <a:prstGeom prst="round2SameRect">
              <a:avLst>
                <a:gd name="adj1" fmla="val 4305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67"/>
          <p:cNvSpPr txBox="1"/>
          <p:nvPr/>
        </p:nvSpPr>
        <p:spPr>
          <a:xfrm>
            <a:off x="1499800" y="2152347"/>
            <a:ext cx="23316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rPr>
              <a:t>90%</a:t>
            </a:r>
            <a:endParaRPr sz="5000">
              <a:solidFill>
                <a:schemeClr val="accen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739" name="Google Shape;739;p67"/>
          <p:cNvSpPr txBox="1"/>
          <p:nvPr/>
        </p:nvSpPr>
        <p:spPr>
          <a:xfrm>
            <a:off x="5312600" y="2076147"/>
            <a:ext cx="23316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Raleway Black"/>
                <a:ea typeface="Raleway Black"/>
                <a:cs typeface="Raleway Black"/>
                <a:sym typeface="Raleway Black"/>
              </a:rPr>
              <a:t>70%</a:t>
            </a:r>
            <a:endParaRPr sz="5000">
              <a:solidFill>
                <a:schemeClr val="accen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740" name="Google Shape;740;p67"/>
          <p:cNvGrpSpPr/>
          <p:nvPr/>
        </p:nvGrpSpPr>
        <p:grpSpPr>
          <a:xfrm>
            <a:off x="5444300" y="3103323"/>
            <a:ext cx="2068200" cy="225900"/>
            <a:chOff x="1555368" y="2054725"/>
            <a:chExt cx="2068200" cy="225900"/>
          </a:xfrm>
        </p:grpSpPr>
        <p:sp>
          <p:nvSpPr>
            <p:cNvPr id="741" name="Google Shape;741;p67"/>
            <p:cNvSpPr/>
            <p:nvPr/>
          </p:nvSpPr>
          <p:spPr>
            <a:xfrm rot="5400000" flipH="1">
              <a:off x="2476818" y="1133640"/>
              <a:ext cx="225300" cy="20682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7"/>
            <p:cNvSpPr/>
            <p:nvPr/>
          </p:nvSpPr>
          <p:spPr>
            <a:xfrm rot="5400000" flipH="1">
              <a:off x="2310350" y="1299775"/>
              <a:ext cx="225900" cy="1735800"/>
            </a:xfrm>
            <a:prstGeom prst="round2SameRect">
              <a:avLst>
                <a:gd name="adj1" fmla="val 4305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67"/>
          <p:cNvGrpSpPr/>
          <p:nvPr/>
        </p:nvGrpSpPr>
        <p:grpSpPr>
          <a:xfrm>
            <a:off x="2482418" y="1680555"/>
            <a:ext cx="366364" cy="367290"/>
            <a:chOff x="-61784125" y="3377700"/>
            <a:chExt cx="316650" cy="317450"/>
          </a:xfrm>
        </p:grpSpPr>
        <p:sp>
          <p:nvSpPr>
            <p:cNvPr id="744" name="Google Shape;744;p67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7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7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7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7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7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7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68"/>
          <p:cNvGrpSpPr/>
          <p:nvPr/>
        </p:nvGrpSpPr>
        <p:grpSpPr>
          <a:xfrm>
            <a:off x="624952" y="1038582"/>
            <a:ext cx="7679856" cy="3425443"/>
            <a:chOff x="624952" y="1038582"/>
            <a:chExt cx="7679856" cy="3425443"/>
          </a:xfrm>
        </p:grpSpPr>
        <p:sp>
          <p:nvSpPr>
            <p:cNvPr id="756" name="Google Shape;756;p68"/>
            <p:cNvSpPr/>
            <p:nvPr/>
          </p:nvSpPr>
          <p:spPr>
            <a:xfrm>
              <a:off x="624952" y="1315525"/>
              <a:ext cx="7448400" cy="3148500"/>
            </a:xfrm>
            <a:prstGeom prst="roundRect">
              <a:avLst>
                <a:gd name="adj" fmla="val 529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8"/>
            <p:cNvSpPr/>
            <p:nvPr/>
          </p:nvSpPr>
          <p:spPr>
            <a:xfrm>
              <a:off x="2478918" y="1522575"/>
              <a:ext cx="5379300" cy="5046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8"/>
            <p:cNvSpPr/>
            <p:nvPr/>
          </p:nvSpPr>
          <p:spPr>
            <a:xfrm rot="968272">
              <a:off x="7395730" y="1122934"/>
              <a:ext cx="767153" cy="1129981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68"/>
          <p:cNvGrpSpPr/>
          <p:nvPr/>
        </p:nvGrpSpPr>
        <p:grpSpPr>
          <a:xfrm>
            <a:off x="839193" y="1633638"/>
            <a:ext cx="1659300" cy="2528463"/>
            <a:chOff x="839193" y="1633638"/>
            <a:chExt cx="1659300" cy="2528463"/>
          </a:xfrm>
        </p:grpSpPr>
        <p:sp>
          <p:nvSpPr>
            <p:cNvPr id="760" name="Google Shape;760;p68"/>
            <p:cNvSpPr/>
            <p:nvPr/>
          </p:nvSpPr>
          <p:spPr>
            <a:xfrm>
              <a:off x="839193" y="1962500"/>
              <a:ext cx="1659300" cy="219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1" name="Google Shape;761;p68"/>
            <p:cNvGrpSpPr/>
            <p:nvPr/>
          </p:nvGrpSpPr>
          <p:grpSpPr>
            <a:xfrm flipH="1">
              <a:off x="1470788" y="1633638"/>
              <a:ext cx="331509" cy="506763"/>
              <a:chOff x="7052678" y="3327363"/>
              <a:chExt cx="331509" cy="506763"/>
            </a:xfrm>
          </p:grpSpPr>
          <p:sp>
            <p:nvSpPr>
              <p:cNvPr id="762" name="Google Shape;762;p68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8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4" name="Google Shape;764;p6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TABLE</a:t>
            </a:r>
            <a:endParaRPr/>
          </a:p>
        </p:txBody>
      </p:sp>
      <p:graphicFrame>
        <p:nvGraphicFramePr>
          <p:cNvPr id="765" name="Google Shape;765;p68" descr="Tables" title="s23"/>
          <p:cNvGraphicFramePr/>
          <p:nvPr/>
        </p:nvGraphicFramePr>
        <p:xfrm>
          <a:off x="1007518" y="1554480"/>
          <a:ext cx="6894525" cy="2486225"/>
        </p:xfrm>
        <a:graphic>
          <a:graphicData uri="http://schemas.openxmlformats.org/drawingml/2006/table">
            <a:tbl>
              <a:tblPr>
                <a:noFill/>
                <a:tableStyleId>{23E0B7FF-E534-4728-B584-75BA0D77A54F}</a:tableStyleId>
              </a:tblPr>
              <a:tblGrid>
                <a:gridCol w="149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MASS</a:t>
                      </a:r>
                      <a:endParaRPr sz="1800">
                        <a:solidFill>
                          <a:schemeClr val="accent5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DIAMETER</a:t>
                      </a:r>
                      <a:endParaRPr sz="1800">
                        <a:solidFill>
                          <a:schemeClr val="accent5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5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SURFACE</a:t>
                      </a:r>
                      <a:endParaRPr sz="1800">
                        <a:solidFill>
                          <a:schemeClr val="accent5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MERCURY</a:t>
                      </a:r>
                      <a:endParaRPr sz="1800">
                        <a:solidFill>
                          <a:schemeClr val="lt1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0.06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0.38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0.38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MARS</a:t>
                      </a:r>
                      <a:endParaRPr sz="1800">
                        <a:solidFill>
                          <a:schemeClr val="lt1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0.11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0.53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0.38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SATURN</a:t>
                      </a:r>
                      <a:endParaRPr sz="1800">
                        <a:solidFill>
                          <a:schemeClr val="lt1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0.06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0.11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95.2</a:t>
                      </a:r>
                      <a:endParaRPr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CCFF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69"/>
          <p:cNvGrpSpPr/>
          <p:nvPr/>
        </p:nvGrpSpPr>
        <p:grpSpPr>
          <a:xfrm>
            <a:off x="885988" y="1245108"/>
            <a:ext cx="2307537" cy="1430523"/>
            <a:chOff x="885988" y="1245108"/>
            <a:chExt cx="2307537" cy="1430523"/>
          </a:xfrm>
        </p:grpSpPr>
        <p:sp>
          <p:nvSpPr>
            <p:cNvPr id="771" name="Google Shape;771;p69"/>
            <p:cNvSpPr/>
            <p:nvPr/>
          </p:nvSpPr>
          <p:spPr>
            <a:xfrm>
              <a:off x="1047925" y="1332531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9"/>
            <p:cNvSpPr/>
            <p:nvPr/>
          </p:nvSpPr>
          <p:spPr>
            <a:xfrm rot="-3228903" flipH="1">
              <a:off x="1036723" y="1284528"/>
              <a:ext cx="386877" cy="569852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69"/>
          <p:cNvGrpSpPr/>
          <p:nvPr/>
        </p:nvGrpSpPr>
        <p:grpSpPr>
          <a:xfrm>
            <a:off x="5638738" y="1306883"/>
            <a:ext cx="2445237" cy="1368748"/>
            <a:chOff x="5638738" y="1306883"/>
            <a:chExt cx="2445237" cy="1368748"/>
          </a:xfrm>
        </p:grpSpPr>
        <p:sp>
          <p:nvSpPr>
            <p:cNvPr id="774" name="Google Shape;774;p69"/>
            <p:cNvSpPr/>
            <p:nvPr/>
          </p:nvSpPr>
          <p:spPr>
            <a:xfrm>
              <a:off x="5938375" y="1332531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9"/>
            <p:cNvSpPr/>
            <p:nvPr/>
          </p:nvSpPr>
          <p:spPr>
            <a:xfrm rot="-3228903" flipH="1">
              <a:off x="5789473" y="1346303"/>
              <a:ext cx="386877" cy="569852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69"/>
          <p:cNvGrpSpPr/>
          <p:nvPr/>
        </p:nvGrpSpPr>
        <p:grpSpPr>
          <a:xfrm>
            <a:off x="4422238" y="2984356"/>
            <a:ext cx="2478987" cy="1343100"/>
            <a:chOff x="4422238" y="2984356"/>
            <a:chExt cx="2478987" cy="1343100"/>
          </a:xfrm>
        </p:grpSpPr>
        <p:sp>
          <p:nvSpPr>
            <p:cNvPr id="777" name="Google Shape;777;p69"/>
            <p:cNvSpPr/>
            <p:nvPr/>
          </p:nvSpPr>
          <p:spPr>
            <a:xfrm>
              <a:off x="4755625" y="2984356"/>
              <a:ext cx="2145600" cy="13431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9"/>
            <p:cNvSpPr/>
            <p:nvPr/>
          </p:nvSpPr>
          <p:spPr>
            <a:xfrm rot="-3228903" flipH="1">
              <a:off x="4572973" y="3588303"/>
              <a:ext cx="386877" cy="569852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69"/>
          <p:cNvSpPr/>
          <p:nvPr/>
        </p:nvSpPr>
        <p:spPr>
          <a:xfrm>
            <a:off x="2276650" y="2984356"/>
            <a:ext cx="2145600" cy="1343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9"/>
          <p:cNvSpPr/>
          <p:nvPr/>
        </p:nvSpPr>
        <p:spPr>
          <a:xfrm>
            <a:off x="3493150" y="1332531"/>
            <a:ext cx="2145600" cy="1343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9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782" name="Google Shape;782;p69"/>
          <p:cNvSpPr txBox="1">
            <a:spLocks noGrp="1"/>
          </p:cNvSpPr>
          <p:nvPr>
            <p:ph type="subTitle" idx="1"/>
          </p:nvPr>
        </p:nvSpPr>
        <p:spPr>
          <a:xfrm rot="-564">
            <a:off x="2435050" y="3617181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783" name="Google Shape;783;p69"/>
          <p:cNvSpPr txBox="1">
            <a:spLocks noGrp="1"/>
          </p:cNvSpPr>
          <p:nvPr>
            <p:ph type="subTitle" idx="2"/>
          </p:nvPr>
        </p:nvSpPr>
        <p:spPr>
          <a:xfrm rot="-1128">
            <a:off x="2435050" y="3161865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84" name="Google Shape;784;p69"/>
          <p:cNvSpPr txBox="1">
            <a:spLocks noGrp="1"/>
          </p:cNvSpPr>
          <p:nvPr>
            <p:ph type="subTitle" idx="3"/>
          </p:nvPr>
        </p:nvSpPr>
        <p:spPr>
          <a:xfrm rot="-564">
            <a:off x="4914025" y="3617181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farthest planet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Sun</a:t>
            </a:r>
            <a:endParaRPr/>
          </a:p>
        </p:txBody>
      </p:sp>
      <p:sp>
        <p:nvSpPr>
          <p:cNvPr id="785" name="Google Shape;785;p69"/>
          <p:cNvSpPr txBox="1">
            <a:spLocks noGrp="1"/>
          </p:cNvSpPr>
          <p:nvPr>
            <p:ph type="subTitle" idx="4"/>
          </p:nvPr>
        </p:nvSpPr>
        <p:spPr>
          <a:xfrm rot="-1128">
            <a:off x="4914025" y="3161865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86" name="Google Shape;786;p69"/>
          <p:cNvSpPr txBox="1">
            <a:spLocks noGrp="1"/>
          </p:cNvSpPr>
          <p:nvPr>
            <p:ph type="subTitle" idx="5"/>
          </p:nvPr>
        </p:nvSpPr>
        <p:spPr>
          <a:xfrm rot="-564">
            <a:off x="1206312" y="1979517"/>
            <a:ext cx="1828800" cy="51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second planet from the Sun</a:t>
            </a:r>
            <a:endParaRPr/>
          </a:p>
        </p:txBody>
      </p:sp>
      <p:sp>
        <p:nvSpPr>
          <p:cNvPr id="787" name="Google Shape;787;p69"/>
          <p:cNvSpPr txBox="1">
            <a:spLocks noGrp="1"/>
          </p:cNvSpPr>
          <p:nvPr>
            <p:ph type="subTitle" idx="6"/>
          </p:nvPr>
        </p:nvSpPr>
        <p:spPr>
          <a:xfrm rot="-1128">
            <a:off x="1206312" y="152420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88" name="Google Shape;788;p69"/>
          <p:cNvSpPr txBox="1">
            <a:spLocks noGrp="1"/>
          </p:cNvSpPr>
          <p:nvPr>
            <p:ph type="subTitle" idx="7"/>
          </p:nvPr>
        </p:nvSpPr>
        <p:spPr>
          <a:xfrm rot="-564">
            <a:off x="3651419" y="1979517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789" name="Google Shape;789;p69"/>
          <p:cNvSpPr txBox="1">
            <a:spLocks noGrp="1"/>
          </p:cNvSpPr>
          <p:nvPr>
            <p:ph type="subTitle" idx="8"/>
          </p:nvPr>
        </p:nvSpPr>
        <p:spPr>
          <a:xfrm rot="-1128">
            <a:off x="3651419" y="1524202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90" name="Google Shape;790;p69"/>
          <p:cNvSpPr txBox="1">
            <a:spLocks noGrp="1"/>
          </p:cNvSpPr>
          <p:nvPr>
            <p:ph type="subTitle" idx="9"/>
          </p:nvPr>
        </p:nvSpPr>
        <p:spPr>
          <a:xfrm rot="-564">
            <a:off x="6096775" y="1979517"/>
            <a:ext cx="1828800" cy="5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791" name="Google Shape;791;p69"/>
          <p:cNvSpPr txBox="1">
            <a:spLocks noGrp="1"/>
          </p:cNvSpPr>
          <p:nvPr>
            <p:ph type="subTitle" idx="13"/>
          </p:nvPr>
        </p:nvSpPr>
        <p:spPr>
          <a:xfrm rot="-1128">
            <a:off x="6096775" y="1526649"/>
            <a:ext cx="18288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0"/>
          <p:cNvSpPr/>
          <p:nvPr/>
        </p:nvSpPr>
        <p:spPr>
          <a:xfrm>
            <a:off x="2505000" y="1348575"/>
            <a:ext cx="5925600" cy="3250800"/>
          </a:xfrm>
          <a:prstGeom prst="roundRect">
            <a:avLst>
              <a:gd name="adj" fmla="val 9340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70"/>
          <p:cNvGrpSpPr/>
          <p:nvPr/>
        </p:nvGrpSpPr>
        <p:grpSpPr>
          <a:xfrm>
            <a:off x="713219" y="1716613"/>
            <a:ext cx="2989003" cy="2758981"/>
            <a:chOff x="713219" y="1716613"/>
            <a:chExt cx="2989003" cy="2758981"/>
          </a:xfrm>
        </p:grpSpPr>
        <p:sp>
          <p:nvSpPr>
            <p:cNvPr id="798" name="Google Shape;798;p70"/>
            <p:cNvSpPr/>
            <p:nvPr/>
          </p:nvSpPr>
          <p:spPr>
            <a:xfrm rot="309536">
              <a:off x="799802" y="3038937"/>
              <a:ext cx="2849242" cy="1311211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70"/>
            <p:cNvGrpSpPr/>
            <p:nvPr/>
          </p:nvGrpSpPr>
          <p:grpSpPr>
            <a:xfrm>
              <a:off x="713219" y="1716613"/>
              <a:ext cx="2124000" cy="1634118"/>
              <a:chOff x="713219" y="1716613"/>
              <a:chExt cx="2124000" cy="1634118"/>
            </a:xfrm>
          </p:grpSpPr>
          <p:sp>
            <p:nvSpPr>
              <p:cNvPr id="800" name="Google Shape;800;p70"/>
              <p:cNvSpPr/>
              <p:nvPr/>
            </p:nvSpPr>
            <p:spPr>
              <a:xfrm rot="-368519">
                <a:off x="784030" y="1818577"/>
                <a:ext cx="1982379" cy="1430207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1" name="Google Shape;801;p70"/>
              <p:cNvGrpSpPr/>
              <p:nvPr/>
            </p:nvGrpSpPr>
            <p:grpSpPr>
              <a:xfrm flipH="1">
                <a:off x="796120" y="1716613"/>
                <a:ext cx="331509" cy="506763"/>
                <a:chOff x="7052678" y="3327363"/>
                <a:chExt cx="331509" cy="506763"/>
              </a:xfrm>
            </p:grpSpPr>
            <p:sp>
              <p:nvSpPr>
                <p:cNvPr id="802" name="Google Shape;802;p70"/>
                <p:cNvSpPr/>
                <p:nvPr/>
              </p:nvSpPr>
              <p:spPr>
                <a:xfrm rot="1186565">
                  <a:off x="7136441" y="3348830"/>
                  <a:ext cx="28373" cy="495391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70"/>
                <p:cNvSpPr/>
                <p:nvPr/>
              </p:nvSpPr>
              <p:spPr>
                <a:xfrm>
                  <a:off x="7052687" y="3327363"/>
                  <a:ext cx="331500" cy="3315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04" name="Google Shape;804;p70"/>
            <p:cNvGrpSpPr/>
            <p:nvPr/>
          </p:nvGrpSpPr>
          <p:grpSpPr>
            <a:xfrm rot="2700000" flipH="1">
              <a:off x="1773920" y="2956490"/>
              <a:ext cx="331506" cy="506758"/>
              <a:chOff x="7052678" y="3327363"/>
              <a:chExt cx="331509" cy="506763"/>
            </a:xfrm>
          </p:grpSpPr>
          <p:sp>
            <p:nvSpPr>
              <p:cNvPr id="805" name="Google Shape;805;p70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70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7" name="Google Shape;807;p70"/>
          <p:cNvGrpSpPr/>
          <p:nvPr/>
        </p:nvGrpSpPr>
        <p:grpSpPr>
          <a:xfrm>
            <a:off x="2919249" y="1515413"/>
            <a:ext cx="5266614" cy="2917125"/>
            <a:chOff x="233350" y="949250"/>
            <a:chExt cx="7137300" cy="3802300"/>
          </a:xfrm>
        </p:grpSpPr>
        <p:sp>
          <p:nvSpPr>
            <p:cNvPr id="808" name="Google Shape;808;p7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7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I´VE BEEN</a:t>
            </a:r>
            <a:endParaRPr/>
          </a:p>
        </p:txBody>
      </p:sp>
      <p:sp>
        <p:nvSpPr>
          <p:cNvPr id="860" name="Google Shape;860;p70"/>
          <p:cNvSpPr txBox="1">
            <a:spLocks noGrp="1"/>
          </p:cNvSpPr>
          <p:nvPr>
            <p:ph type="subTitle" idx="4294967295"/>
          </p:nvPr>
        </p:nvSpPr>
        <p:spPr>
          <a:xfrm rot="308782">
            <a:off x="916137" y="3633201"/>
            <a:ext cx="2428088" cy="5316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861" name="Google Shape;861;p70"/>
          <p:cNvSpPr txBox="1">
            <a:spLocks noGrp="1"/>
          </p:cNvSpPr>
          <p:nvPr>
            <p:ph type="subTitle" idx="4294967295"/>
          </p:nvPr>
        </p:nvSpPr>
        <p:spPr>
          <a:xfrm rot="308249">
            <a:off x="961895" y="3196523"/>
            <a:ext cx="2432271" cy="33133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EUROPE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62" name="Google Shape;862;p70"/>
          <p:cNvSpPr txBox="1">
            <a:spLocks noGrp="1"/>
          </p:cNvSpPr>
          <p:nvPr>
            <p:ph type="subTitle" idx="4294967295"/>
          </p:nvPr>
        </p:nvSpPr>
        <p:spPr>
          <a:xfrm rot="-369210">
            <a:off x="964501" y="2492718"/>
            <a:ext cx="1606456" cy="9305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863" name="Google Shape;863;p70"/>
          <p:cNvSpPr txBox="1">
            <a:spLocks noGrp="1"/>
          </p:cNvSpPr>
          <p:nvPr>
            <p:ph type="subTitle" idx="4294967295"/>
          </p:nvPr>
        </p:nvSpPr>
        <p:spPr>
          <a:xfrm rot="-369866">
            <a:off x="882740" y="2058338"/>
            <a:ext cx="1609205" cy="33129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 Black"/>
                <a:ea typeface="Raleway Black"/>
                <a:cs typeface="Raleway Black"/>
                <a:sym typeface="Raleway Black"/>
              </a:rPr>
              <a:t>AMERICA</a:t>
            </a:r>
            <a:endParaRPr sz="180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pSp>
        <p:nvGrpSpPr>
          <p:cNvPr id="864" name="Google Shape;864;p70"/>
          <p:cNvGrpSpPr/>
          <p:nvPr/>
        </p:nvGrpSpPr>
        <p:grpSpPr>
          <a:xfrm rot="2700000" flipH="1">
            <a:off x="5034995" y="1859540"/>
            <a:ext cx="331506" cy="506758"/>
            <a:chOff x="7052678" y="3327363"/>
            <a:chExt cx="331509" cy="506763"/>
          </a:xfrm>
        </p:grpSpPr>
        <p:sp>
          <p:nvSpPr>
            <p:cNvPr id="865" name="Google Shape;865;p70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0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70"/>
          <p:cNvGrpSpPr/>
          <p:nvPr/>
        </p:nvGrpSpPr>
        <p:grpSpPr>
          <a:xfrm flipH="1">
            <a:off x="3444270" y="1859538"/>
            <a:ext cx="331509" cy="506763"/>
            <a:chOff x="7052678" y="3327363"/>
            <a:chExt cx="331509" cy="506763"/>
          </a:xfrm>
        </p:grpSpPr>
        <p:sp>
          <p:nvSpPr>
            <p:cNvPr id="868" name="Google Shape;868;p70"/>
            <p:cNvSpPr/>
            <p:nvPr/>
          </p:nvSpPr>
          <p:spPr>
            <a:xfrm rot="1186565">
              <a:off x="7136441" y="3348830"/>
              <a:ext cx="28373" cy="4953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0"/>
            <p:cNvSpPr/>
            <p:nvPr/>
          </p:nvSpPr>
          <p:spPr>
            <a:xfrm>
              <a:off x="7052687" y="3327363"/>
              <a:ext cx="331500" cy="331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71"/>
          <p:cNvGrpSpPr/>
          <p:nvPr/>
        </p:nvGrpSpPr>
        <p:grpSpPr>
          <a:xfrm>
            <a:off x="713225" y="907873"/>
            <a:ext cx="7717500" cy="3407052"/>
            <a:chOff x="713225" y="907873"/>
            <a:chExt cx="7717500" cy="3407052"/>
          </a:xfrm>
        </p:grpSpPr>
        <p:sp>
          <p:nvSpPr>
            <p:cNvPr id="875" name="Google Shape;875;p71"/>
            <p:cNvSpPr/>
            <p:nvPr/>
          </p:nvSpPr>
          <p:spPr>
            <a:xfrm>
              <a:off x="713225" y="1106125"/>
              <a:ext cx="7717500" cy="3208800"/>
            </a:xfrm>
            <a:prstGeom prst="roundRect">
              <a:avLst>
                <a:gd name="adj" fmla="val 9340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6" name="Google Shape;876;p71"/>
            <p:cNvGrpSpPr/>
            <p:nvPr/>
          </p:nvGrpSpPr>
          <p:grpSpPr>
            <a:xfrm>
              <a:off x="1663891" y="907873"/>
              <a:ext cx="1187100" cy="448800"/>
              <a:chOff x="1663891" y="907873"/>
              <a:chExt cx="1187100" cy="448800"/>
            </a:xfrm>
          </p:grpSpPr>
          <p:sp>
            <p:nvSpPr>
              <p:cNvPr id="877" name="Google Shape;877;p71"/>
              <p:cNvSpPr/>
              <p:nvPr/>
            </p:nvSpPr>
            <p:spPr>
              <a:xfrm rot="869">
                <a:off x="1663891" y="908023"/>
                <a:ext cx="1187100" cy="4485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8" name="Google Shape;878;p71"/>
              <p:cNvGrpSpPr/>
              <p:nvPr/>
            </p:nvGrpSpPr>
            <p:grpSpPr>
              <a:xfrm>
                <a:off x="1918128" y="1112138"/>
                <a:ext cx="678625" cy="38025"/>
                <a:chOff x="1608113" y="1112138"/>
                <a:chExt cx="678625" cy="38025"/>
              </a:xfrm>
            </p:grpSpPr>
            <p:sp>
              <p:nvSpPr>
                <p:cNvPr id="879" name="Google Shape;879;p71"/>
                <p:cNvSpPr/>
                <p:nvPr/>
              </p:nvSpPr>
              <p:spPr>
                <a:xfrm>
                  <a:off x="16081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71"/>
                <p:cNvSpPr/>
                <p:nvPr/>
              </p:nvSpPr>
              <p:spPr>
                <a:xfrm>
                  <a:off x="176846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71"/>
                <p:cNvSpPr/>
                <p:nvPr/>
              </p:nvSpPr>
              <p:spPr>
                <a:xfrm>
                  <a:off x="192878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1" y="0"/>
                      </a:moveTo>
                      <a:cubicBezTo>
                        <a:pt x="335" y="0"/>
                        <a:pt x="1" y="335"/>
                        <a:pt x="1" y="760"/>
                      </a:cubicBezTo>
                      <a:cubicBezTo>
                        <a:pt x="1" y="1186"/>
                        <a:pt x="335" y="1520"/>
                        <a:pt x="761" y="1520"/>
                      </a:cubicBezTo>
                      <a:cubicBezTo>
                        <a:pt x="1186" y="1520"/>
                        <a:pt x="1521" y="1186"/>
                        <a:pt x="1521" y="760"/>
                      </a:cubicBezTo>
                      <a:cubicBezTo>
                        <a:pt x="1521" y="335"/>
                        <a:pt x="118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71"/>
                <p:cNvSpPr/>
                <p:nvPr/>
              </p:nvSpPr>
              <p:spPr>
                <a:xfrm>
                  <a:off x="2089138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35" y="0"/>
                        <a:pt x="0" y="335"/>
                        <a:pt x="0" y="760"/>
                      </a:cubicBezTo>
                      <a:cubicBezTo>
                        <a:pt x="0" y="1186"/>
                        <a:pt x="335" y="1520"/>
                        <a:pt x="760" y="1520"/>
                      </a:cubicBezTo>
                      <a:cubicBezTo>
                        <a:pt x="1155" y="1520"/>
                        <a:pt x="1520" y="1186"/>
                        <a:pt x="1520" y="760"/>
                      </a:cubicBezTo>
                      <a:cubicBezTo>
                        <a:pt x="1520" y="335"/>
                        <a:pt x="1155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71"/>
                <p:cNvSpPr/>
                <p:nvPr/>
              </p:nvSpPr>
              <p:spPr>
                <a:xfrm>
                  <a:off x="2248713" y="1112138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extrusionOk="0">
                      <a:moveTo>
                        <a:pt x="760" y="0"/>
                      </a:moveTo>
                      <a:cubicBezTo>
                        <a:pt x="365" y="0"/>
                        <a:pt x="0" y="335"/>
                        <a:pt x="0" y="760"/>
                      </a:cubicBezTo>
                      <a:cubicBezTo>
                        <a:pt x="0" y="1186"/>
                        <a:pt x="365" y="1520"/>
                        <a:pt x="760" y="1520"/>
                      </a:cubicBezTo>
                      <a:cubicBezTo>
                        <a:pt x="1186" y="1520"/>
                        <a:pt x="1520" y="1186"/>
                        <a:pt x="1520" y="760"/>
                      </a:cubicBezTo>
                      <a:cubicBezTo>
                        <a:pt x="1520" y="335"/>
                        <a:pt x="1186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84" name="Google Shape;884;p71"/>
          <p:cNvSpPr txBox="1">
            <a:spLocks noGrp="1"/>
          </p:cNvSpPr>
          <p:nvPr>
            <p:ph type="title"/>
          </p:nvPr>
        </p:nvSpPr>
        <p:spPr>
          <a:xfrm>
            <a:off x="311700" y="2148025"/>
            <a:ext cx="8520600" cy="92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4,498,300,000</a:t>
            </a:r>
            <a:endParaRPr sz="7000"/>
          </a:p>
        </p:txBody>
      </p:sp>
      <p:sp>
        <p:nvSpPr>
          <p:cNvPr id="885" name="Google Shape;885;p71"/>
          <p:cNvSpPr/>
          <p:nvPr/>
        </p:nvSpPr>
        <p:spPr>
          <a:xfrm>
            <a:off x="5133975" y="3943350"/>
            <a:ext cx="2295600" cy="705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71"/>
          <p:cNvSpPr txBox="1">
            <a:spLocks noGrp="1"/>
          </p:cNvSpPr>
          <p:nvPr>
            <p:ph type="subTitle" idx="1"/>
          </p:nvPr>
        </p:nvSpPr>
        <p:spPr>
          <a:xfrm>
            <a:off x="5268375" y="4091425"/>
            <a:ext cx="20268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72"/>
          <p:cNvGrpSpPr/>
          <p:nvPr/>
        </p:nvGrpSpPr>
        <p:grpSpPr>
          <a:xfrm>
            <a:off x="2390775" y="985657"/>
            <a:ext cx="5000700" cy="2986118"/>
            <a:chOff x="2390775" y="985657"/>
            <a:chExt cx="5000700" cy="2986118"/>
          </a:xfrm>
        </p:grpSpPr>
        <p:sp>
          <p:nvSpPr>
            <p:cNvPr id="892" name="Google Shape;892;p72"/>
            <p:cNvSpPr/>
            <p:nvPr/>
          </p:nvSpPr>
          <p:spPr>
            <a:xfrm>
              <a:off x="2390775" y="1285875"/>
              <a:ext cx="5000700" cy="2685900"/>
            </a:xfrm>
            <a:prstGeom prst="roundRect">
              <a:avLst>
                <a:gd name="adj" fmla="val 9340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72"/>
            <p:cNvGrpSpPr/>
            <p:nvPr/>
          </p:nvGrpSpPr>
          <p:grpSpPr>
            <a:xfrm>
              <a:off x="4455730" y="985657"/>
              <a:ext cx="870793" cy="681073"/>
              <a:chOff x="4343742" y="1288126"/>
              <a:chExt cx="870793" cy="681073"/>
            </a:xfrm>
          </p:grpSpPr>
          <p:sp>
            <p:nvSpPr>
              <p:cNvPr id="894" name="Google Shape;894;p72"/>
              <p:cNvSpPr/>
              <p:nvPr/>
            </p:nvSpPr>
            <p:spPr>
              <a:xfrm>
                <a:off x="4367449" y="1469900"/>
                <a:ext cx="823379" cy="466387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7043" extrusionOk="0">
                    <a:moveTo>
                      <a:pt x="1" y="1"/>
                    </a:moveTo>
                    <a:lnTo>
                      <a:pt x="1" y="7043"/>
                    </a:lnTo>
                    <a:lnTo>
                      <a:pt x="12434" y="7043"/>
                    </a:lnTo>
                    <a:lnTo>
                      <a:pt x="124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2"/>
              <p:cNvSpPr/>
              <p:nvPr/>
            </p:nvSpPr>
            <p:spPr>
              <a:xfrm>
                <a:off x="4343742" y="1903309"/>
                <a:ext cx="870793" cy="6588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995" extrusionOk="0">
                    <a:moveTo>
                      <a:pt x="478" y="0"/>
                    </a:moveTo>
                    <a:cubicBezTo>
                      <a:pt x="219" y="0"/>
                      <a:pt x="1" y="219"/>
                      <a:pt x="1" y="498"/>
                    </a:cubicBezTo>
                    <a:cubicBezTo>
                      <a:pt x="1" y="756"/>
                      <a:pt x="219" y="995"/>
                      <a:pt x="478" y="995"/>
                    </a:cubicBezTo>
                    <a:lnTo>
                      <a:pt x="12652" y="995"/>
                    </a:lnTo>
                    <a:cubicBezTo>
                      <a:pt x="12931" y="995"/>
                      <a:pt x="13150" y="756"/>
                      <a:pt x="13150" y="498"/>
                    </a:cubicBezTo>
                    <a:cubicBezTo>
                      <a:pt x="13150" y="219"/>
                      <a:pt x="12931" y="0"/>
                      <a:pt x="126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2"/>
              <p:cNvSpPr/>
              <p:nvPr/>
            </p:nvSpPr>
            <p:spPr>
              <a:xfrm>
                <a:off x="4501810" y="1288126"/>
                <a:ext cx="554659" cy="660015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9967" extrusionOk="0">
                    <a:moveTo>
                      <a:pt x="4178" y="0"/>
                    </a:moveTo>
                    <a:cubicBezTo>
                      <a:pt x="3303" y="0"/>
                      <a:pt x="2348" y="498"/>
                      <a:pt x="2348" y="1592"/>
                    </a:cubicBezTo>
                    <a:cubicBezTo>
                      <a:pt x="2348" y="2348"/>
                      <a:pt x="2885" y="2905"/>
                      <a:pt x="3184" y="3124"/>
                    </a:cubicBezTo>
                    <a:cubicBezTo>
                      <a:pt x="3243" y="6366"/>
                      <a:pt x="2447" y="8554"/>
                      <a:pt x="796" y="9609"/>
                    </a:cubicBezTo>
                    <a:lnTo>
                      <a:pt x="160" y="9609"/>
                    </a:lnTo>
                    <a:cubicBezTo>
                      <a:pt x="80" y="9609"/>
                      <a:pt x="1" y="9688"/>
                      <a:pt x="1" y="9788"/>
                    </a:cubicBezTo>
                    <a:cubicBezTo>
                      <a:pt x="1" y="9887"/>
                      <a:pt x="80" y="9947"/>
                      <a:pt x="160" y="9947"/>
                    </a:cubicBezTo>
                    <a:lnTo>
                      <a:pt x="160" y="9967"/>
                    </a:lnTo>
                    <a:cubicBezTo>
                      <a:pt x="160" y="9967"/>
                      <a:pt x="518" y="9947"/>
                      <a:pt x="836" y="9947"/>
                    </a:cubicBezTo>
                    <a:cubicBezTo>
                      <a:pt x="876" y="9947"/>
                      <a:pt x="896" y="9947"/>
                      <a:pt x="936" y="9927"/>
                    </a:cubicBezTo>
                    <a:cubicBezTo>
                      <a:pt x="2746" y="8813"/>
                      <a:pt x="3621" y="6485"/>
                      <a:pt x="3522" y="3024"/>
                    </a:cubicBezTo>
                    <a:cubicBezTo>
                      <a:pt x="3522" y="2964"/>
                      <a:pt x="3502" y="2925"/>
                      <a:pt x="3442" y="2885"/>
                    </a:cubicBezTo>
                    <a:cubicBezTo>
                      <a:pt x="3203" y="2726"/>
                      <a:pt x="2706" y="2209"/>
                      <a:pt x="2706" y="1592"/>
                    </a:cubicBezTo>
                    <a:cubicBezTo>
                      <a:pt x="2706" y="617"/>
                      <a:pt x="3641" y="359"/>
                      <a:pt x="4178" y="359"/>
                    </a:cubicBezTo>
                    <a:cubicBezTo>
                      <a:pt x="4735" y="359"/>
                      <a:pt x="5670" y="617"/>
                      <a:pt x="5670" y="1592"/>
                    </a:cubicBezTo>
                    <a:cubicBezTo>
                      <a:pt x="5670" y="2209"/>
                      <a:pt x="5173" y="2726"/>
                      <a:pt x="4934" y="2885"/>
                    </a:cubicBezTo>
                    <a:cubicBezTo>
                      <a:pt x="4874" y="2925"/>
                      <a:pt x="4855" y="2964"/>
                      <a:pt x="4835" y="3024"/>
                    </a:cubicBezTo>
                    <a:cubicBezTo>
                      <a:pt x="4755" y="6485"/>
                      <a:pt x="5630" y="8813"/>
                      <a:pt x="7441" y="9927"/>
                    </a:cubicBezTo>
                    <a:cubicBezTo>
                      <a:pt x="7460" y="9947"/>
                      <a:pt x="7500" y="9947"/>
                      <a:pt x="7540" y="9947"/>
                    </a:cubicBezTo>
                    <a:lnTo>
                      <a:pt x="8196" y="9947"/>
                    </a:lnTo>
                    <a:cubicBezTo>
                      <a:pt x="8296" y="9947"/>
                      <a:pt x="8376" y="9887"/>
                      <a:pt x="8376" y="9788"/>
                    </a:cubicBezTo>
                    <a:cubicBezTo>
                      <a:pt x="8376" y="9688"/>
                      <a:pt x="8296" y="9609"/>
                      <a:pt x="8196" y="9609"/>
                    </a:cubicBezTo>
                    <a:lnTo>
                      <a:pt x="7580" y="9609"/>
                    </a:lnTo>
                    <a:cubicBezTo>
                      <a:pt x="5929" y="8554"/>
                      <a:pt x="5113" y="6366"/>
                      <a:pt x="5193" y="3124"/>
                    </a:cubicBezTo>
                    <a:cubicBezTo>
                      <a:pt x="5471" y="2905"/>
                      <a:pt x="6028" y="2348"/>
                      <a:pt x="6028" y="1592"/>
                    </a:cubicBezTo>
                    <a:cubicBezTo>
                      <a:pt x="6028" y="498"/>
                      <a:pt x="5073" y="0"/>
                      <a:pt x="4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7" name="Google Shape;897;p72"/>
          <p:cNvGrpSpPr/>
          <p:nvPr/>
        </p:nvGrpSpPr>
        <p:grpSpPr>
          <a:xfrm>
            <a:off x="739125" y="2361475"/>
            <a:ext cx="2566200" cy="2237950"/>
            <a:chOff x="739125" y="2361475"/>
            <a:chExt cx="2566200" cy="2237950"/>
          </a:xfrm>
        </p:grpSpPr>
        <p:grpSp>
          <p:nvGrpSpPr>
            <p:cNvPr id="898" name="Google Shape;898;p72"/>
            <p:cNvGrpSpPr/>
            <p:nvPr/>
          </p:nvGrpSpPr>
          <p:grpSpPr>
            <a:xfrm>
              <a:off x="1705812" y="2361475"/>
              <a:ext cx="632838" cy="696716"/>
              <a:chOff x="1705812" y="2361475"/>
              <a:chExt cx="632838" cy="696716"/>
            </a:xfrm>
          </p:grpSpPr>
          <p:grpSp>
            <p:nvGrpSpPr>
              <p:cNvPr id="899" name="Google Shape;899;p72"/>
              <p:cNvGrpSpPr/>
              <p:nvPr/>
            </p:nvGrpSpPr>
            <p:grpSpPr>
              <a:xfrm rot="240484">
                <a:off x="1724554" y="2480940"/>
                <a:ext cx="595352" cy="557126"/>
                <a:chOff x="2314575" y="2133725"/>
                <a:chExt cx="595325" cy="557100"/>
              </a:xfrm>
            </p:grpSpPr>
            <p:cxnSp>
              <p:nvCxnSpPr>
                <p:cNvPr id="900" name="Google Shape;900;p72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1" name="Google Shape;901;p72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02" name="Google Shape;902;p72"/>
              <p:cNvSpPr/>
              <p:nvPr/>
            </p:nvSpPr>
            <p:spPr>
              <a:xfrm>
                <a:off x="1856475" y="2361475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72"/>
            <p:cNvSpPr/>
            <p:nvPr/>
          </p:nvSpPr>
          <p:spPr>
            <a:xfrm>
              <a:off x="739125" y="2941925"/>
              <a:ext cx="2566200" cy="1657500"/>
            </a:xfrm>
            <a:prstGeom prst="roundRect">
              <a:avLst>
                <a:gd name="adj" fmla="val 9340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72"/>
          <p:cNvGrpSpPr/>
          <p:nvPr/>
        </p:nvGrpSpPr>
        <p:grpSpPr>
          <a:xfrm>
            <a:off x="6495918" y="389347"/>
            <a:ext cx="1927800" cy="2076252"/>
            <a:chOff x="6495918" y="389347"/>
            <a:chExt cx="1927800" cy="2076252"/>
          </a:xfrm>
        </p:grpSpPr>
        <p:sp>
          <p:nvSpPr>
            <p:cNvPr id="905" name="Google Shape;905;p72"/>
            <p:cNvSpPr/>
            <p:nvPr/>
          </p:nvSpPr>
          <p:spPr>
            <a:xfrm rot="120690">
              <a:off x="6528194" y="562722"/>
              <a:ext cx="1863248" cy="1870754"/>
            </a:xfrm>
            <a:prstGeom prst="ellipse">
              <a:avLst/>
            </a:prstGeom>
            <a:solidFill>
              <a:schemeClr val="accent6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6" name="Google Shape;906;p72"/>
            <p:cNvGrpSpPr/>
            <p:nvPr/>
          </p:nvGrpSpPr>
          <p:grpSpPr>
            <a:xfrm rot="2700000" flipH="1">
              <a:off x="7268120" y="432340"/>
              <a:ext cx="331506" cy="506758"/>
              <a:chOff x="7052678" y="3327363"/>
              <a:chExt cx="331509" cy="506763"/>
            </a:xfrm>
          </p:grpSpPr>
          <p:sp>
            <p:nvSpPr>
              <p:cNvPr id="907" name="Google Shape;907;p72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2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9" name="Google Shape;909;p72"/>
          <p:cNvSpPr txBox="1">
            <a:spLocks noGrp="1"/>
          </p:cNvSpPr>
          <p:nvPr>
            <p:ph type="title"/>
          </p:nvPr>
        </p:nvSpPr>
        <p:spPr>
          <a:xfrm>
            <a:off x="2960388" y="2025300"/>
            <a:ext cx="36576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910" name="Google Shape;910;p72"/>
          <p:cNvSpPr txBox="1">
            <a:spLocks noGrp="1"/>
          </p:cNvSpPr>
          <p:nvPr>
            <p:ph type="subTitle" idx="1"/>
          </p:nvPr>
        </p:nvSpPr>
        <p:spPr>
          <a:xfrm>
            <a:off x="2960388" y="2924460"/>
            <a:ext cx="3657600" cy="29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911" name="Google Shape;911;p72"/>
          <p:cNvSpPr txBox="1">
            <a:spLocks noGrp="1"/>
          </p:cNvSpPr>
          <p:nvPr>
            <p:ph type="title" idx="4"/>
          </p:nvPr>
        </p:nvSpPr>
        <p:spPr>
          <a:xfrm rot="-399664">
            <a:off x="6661872" y="869081"/>
            <a:ext cx="1544023" cy="91425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</a:t>
            </a:r>
            <a:endParaRPr/>
          </a:p>
        </p:txBody>
      </p:sp>
      <p:sp>
        <p:nvSpPr>
          <p:cNvPr id="912" name="Google Shape;912;p72"/>
          <p:cNvSpPr txBox="1">
            <a:spLocks noGrp="1"/>
          </p:cNvSpPr>
          <p:nvPr>
            <p:ph type="subTitle" idx="5"/>
          </p:nvPr>
        </p:nvSpPr>
        <p:spPr>
          <a:xfrm rot="-399172">
            <a:off x="6563252" y="1613724"/>
            <a:ext cx="1833345" cy="346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 period</a:t>
            </a:r>
            <a:endParaRPr/>
          </a:p>
        </p:txBody>
      </p:sp>
      <p:sp>
        <p:nvSpPr>
          <p:cNvPr id="913" name="Google Shape;913;p72"/>
          <p:cNvSpPr txBox="1">
            <a:spLocks noGrp="1"/>
          </p:cNvSpPr>
          <p:nvPr>
            <p:ph type="title" idx="2"/>
          </p:nvPr>
        </p:nvSpPr>
        <p:spPr>
          <a:xfrm>
            <a:off x="1107825" y="299907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 km</a:t>
            </a:r>
            <a:endParaRPr/>
          </a:p>
        </p:txBody>
      </p:sp>
      <p:sp>
        <p:nvSpPr>
          <p:cNvPr id="914" name="Google Shape;914;p72"/>
          <p:cNvSpPr txBox="1">
            <a:spLocks noGrp="1"/>
          </p:cNvSpPr>
          <p:nvPr>
            <p:ph type="subTitle" idx="3"/>
          </p:nvPr>
        </p:nvSpPr>
        <p:spPr>
          <a:xfrm>
            <a:off x="1105575" y="3898225"/>
            <a:ext cx="1833300" cy="5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 between Earth and the Moon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73" descr="Girl with laptop" title="s29"/>
          <p:cNvPicPr preferRelativeResize="0"/>
          <p:nvPr/>
        </p:nvPicPr>
        <p:blipFill rotWithShape="1">
          <a:blip r:embed="rId3">
            <a:alphaModFix/>
          </a:blip>
          <a:srcRect l="1089" t="6707" r="2525"/>
          <a:stretch/>
        </p:blipFill>
        <p:spPr>
          <a:xfrm>
            <a:off x="2087549" y="1401950"/>
            <a:ext cx="5733600" cy="3123000"/>
          </a:xfrm>
          <a:prstGeom prst="roundRect">
            <a:avLst>
              <a:gd name="adj" fmla="val 975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20" name="Google Shape;920;p73"/>
          <p:cNvGrpSpPr/>
          <p:nvPr/>
        </p:nvGrpSpPr>
        <p:grpSpPr>
          <a:xfrm>
            <a:off x="1277953" y="3416988"/>
            <a:ext cx="3313246" cy="840813"/>
            <a:chOff x="1277953" y="3416988"/>
            <a:chExt cx="3313246" cy="840813"/>
          </a:xfrm>
        </p:grpSpPr>
        <p:sp>
          <p:nvSpPr>
            <p:cNvPr id="921" name="Google Shape;921;p73"/>
            <p:cNvSpPr/>
            <p:nvPr/>
          </p:nvSpPr>
          <p:spPr>
            <a:xfrm rot="322">
              <a:off x="1390799" y="3582051"/>
              <a:ext cx="3200400" cy="675600"/>
            </a:xfrm>
            <a:prstGeom prst="roundRect">
              <a:avLst>
                <a:gd name="adj" fmla="val 24529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2" name="Google Shape;922;p73"/>
            <p:cNvGrpSpPr/>
            <p:nvPr/>
          </p:nvGrpSpPr>
          <p:grpSpPr>
            <a:xfrm>
              <a:off x="1277953" y="3416988"/>
              <a:ext cx="331509" cy="506763"/>
              <a:chOff x="4003753" y="3620963"/>
              <a:chExt cx="331509" cy="506763"/>
            </a:xfrm>
          </p:grpSpPr>
          <p:sp>
            <p:nvSpPr>
              <p:cNvPr id="923" name="Google Shape;923;p73"/>
              <p:cNvSpPr/>
              <p:nvPr/>
            </p:nvSpPr>
            <p:spPr>
              <a:xfrm rot="-1186565" flipH="1">
                <a:off x="4223125" y="36424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3"/>
              <p:cNvSpPr/>
              <p:nvPr/>
            </p:nvSpPr>
            <p:spPr>
              <a:xfrm flipH="1">
                <a:off x="4003753" y="36209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5" name="Google Shape;925;p73"/>
          <p:cNvSpPr txBox="1">
            <a:spLocks noGrp="1"/>
          </p:cNvSpPr>
          <p:nvPr>
            <p:ph type="subTitle" idx="1"/>
          </p:nvPr>
        </p:nvSpPr>
        <p:spPr>
          <a:xfrm rot="-713">
            <a:off x="1775100" y="3690405"/>
            <a:ext cx="28923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</a:t>
            </a:r>
            <a:endParaRPr/>
          </a:p>
        </p:txBody>
      </p:sp>
      <p:grpSp>
        <p:nvGrpSpPr>
          <p:cNvPr id="926" name="Google Shape;926;p73"/>
          <p:cNvGrpSpPr/>
          <p:nvPr/>
        </p:nvGrpSpPr>
        <p:grpSpPr>
          <a:xfrm>
            <a:off x="-430826" y="609675"/>
            <a:ext cx="5526000" cy="2652901"/>
            <a:chOff x="-430826" y="609675"/>
            <a:chExt cx="5526000" cy="2652901"/>
          </a:xfrm>
        </p:grpSpPr>
        <p:sp>
          <p:nvSpPr>
            <p:cNvPr id="927" name="Google Shape;927;p73"/>
            <p:cNvSpPr/>
            <p:nvPr/>
          </p:nvSpPr>
          <p:spPr>
            <a:xfrm rot="-232883">
              <a:off x="-360201" y="815721"/>
              <a:ext cx="5384751" cy="2267209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3"/>
            <p:cNvSpPr/>
            <p:nvPr/>
          </p:nvSpPr>
          <p:spPr>
            <a:xfrm rot="-177737" flipH="1">
              <a:off x="84668" y="628744"/>
              <a:ext cx="767190" cy="1130036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73"/>
          <p:cNvSpPr txBox="1">
            <a:spLocks noGrp="1"/>
          </p:cNvSpPr>
          <p:nvPr>
            <p:ph type="title"/>
          </p:nvPr>
        </p:nvSpPr>
        <p:spPr>
          <a:xfrm rot="-232766">
            <a:off x="497778" y="802325"/>
            <a:ext cx="4513943" cy="22675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INTO THE MEDIA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47"/>
          <p:cNvGrpSpPr/>
          <p:nvPr/>
        </p:nvGrpSpPr>
        <p:grpSpPr>
          <a:xfrm>
            <a:off x="2070266" y="860839"/>
            <a:ext cx="5045100" cy="2845092"/>
            <a:chOff x="2070266" y="860839"/>
            <a:chExt cx="5045100" cy="2845092"/>
          </a:xfrm>
        </p:grpSpPr>
        <p:sp>
          <p:nvSpPr>
            <p:cNvPr id="254" name="Google Shape;254;p47"/>
            <p:cNvSpPr/>
            <p:nvPr/>
          </p:nvSpPr>
          <p:spPr>
            <a:xfrm rot="-255763">
              <a:off x="2144944" y="1336349"/>
              <a:ext cx="4895743" cy="219066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47"/>
            <p:cNvGrpSpPr/>
            <p:nvPr/>
          </p:nvGrpSpPr>
          <p:grpSpPr>
            <a:xfrm rot="-1297297">
              <a:off x="2702880" y="997320"/>
              <a:ext cx="870851" cy="681118"/>
              <a:chOff x="4343742" y="1288126"/>
              <a:chExt cx="870793" cy="681073"/>
            </a:xfrm>
          </p:grpSpPr>
          <p:sp>
            <p:nvSpPr>
              <p:cNvPr id="256" name="Google Shape;256;p47"/>
              <p:cNvSpPr/>
              <p:nvPr/>
            </p:nvSpPr>
            <p:spPr>
              <a:xfrm>
                <a:off x="4367449" y="1469900"/>
                <a:ext cx="823379" cy="466387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7043" extrusionOk="0">
                    <a:moveTo>
                      <a:pt x="1" y="1"/>
                    </a:moveTo>
                    <a:lnTo>
                      <a:pt x="1" y="7043"/>
                    </a:lnTo>
                    <a:lnTo>
                      <a:pt x="12434" y="7043"/>
                    </a:lnTo>
                    <a:lnTo>
                      <a:pt x="124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7"/>
              <p:cNvSpPr/>
              <p:nvPr/>
            </p:nvSpPr>
            <p:spPr>
              <a:xfrm>
                <a:off x="4343742" y="1903309"/>
                <a:ext cx="870793" cy="6588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995" extrusionOk="0">
                    <a:moveTo>
                      <a:pt x="478" y="0"/>
                    </a:moveTo>
                    <a:cubicBezTo>
                      <a:pt x="219" y="0"/>
                      <a:pt x="1" y="219"/>
                      <a:pt x="1" y="498"/>
                    </a:cubicBezTo>
                    <a:cubicBezTo>
                      <a:pt x="1" y="756"/>
                      <a:pt x="219" y="995"/>
                      <a:pt x="478" y="995"/>
                    </a:cubicBezTo>
                    <a:lnTo>
                      <a:pt x="12652" y="995"/>
                    </a:lnTo>
                    <a:cubicBezTo>
                      <a:pt x="12931" y="995"/>
                      <a:pt x="13150" y="756"/>
                      <a:pt x="13150" y="498"/>
                    </a:cubicBezTo>
                    <a:cubicBezTo>
                      <a:pt x="13150" y="219"/>
                      <a:pt x="12931" y="0"/>
                      <a:pt x="126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7"/>
              <p:cNvSpPr/>
              <p:nvPr/>
            </p:nvSpPr>
            <p:spPr>
              <a:xfrm>
                <a:off x="4501810" y="1288126"/>
                <a:ext cx="554659" cy="660015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9967" extrusionOk="0">
                    <a:moveTo>
                      <a:pt x="4178" y="0"/>
                    </a:moveTo>
                    <a:cubicBezTo>
                      <a:pt x="3303" y="0"/>
                      <a:pt x="2348" y="498"/>
                      <a:pt x="2348" y="1592"/>
                    </a:cubicBezTo>
                    <a:cubicBezTo>
                      <a:pt x="2348" y="2348"/>
                      <a:pt x="2885" y="2905"/>
                      <a:pt x="3184" y="3124"/>
                    </a:cubicBezTo>
                    <a:cubicBezTo>
                      <a:pt x="3243" y="6366"/>
                      <a:pt x="2447" y="8554"/>
                      <a:pt x="796" y="9609"/>
                    </a:cubicBezTo>
                    <a:lnTo>
                      <a:pt x="160" y="9609"/>
                    </a:lnTo>
                    <a:cubicBezTo>
                      <a:pt x="80" y="9609"/>
                      <a:pt x="1" y="9688"/>
                      <a:pt x="1" y="9788"/>
                    </a:cubicBezTo>
                    <a:cubicBezTo>
                      <a:pt x="1" y="9887"/>
                      <a:pt x="80" y="9947"/>
                      <a:pt x="160" y="9947"/>
                    </a:cubicBezTo>
                    <a:lnTo>
                      <a:pt x="160" y="9967"/>
                    </a:lnTo>
                    <a:cubicBezTo>
                      <a:pt x="160" y="9967"/>
                      <a:pt x="518" y="9947"/>
                      <a:pt x="836" y="9947"/>
                    </a:cubicBezTo>
                    <a:cubicBezTo>
                      <a:pt x="876" y="9947"/>
                      <a:pt x="896" y="9947"/>
                      <a:pt x="936" y="9927"/>
                    </a:cubicBezTo>
                    <a:cubicBezTo>
                      <a:pt x="2746" y="8813"/>
                      <a:pt x="3621" y="6485"/>
                      <a:pt x="3522" y="3024"/>
                    </a:cubicBezTo>
                    <a:cubicBezTo>
                      <a:pt x="3522" y="2964"/>
                      <a:pt x="3502" y="2925"/>
                      <a:pt x="3442" y="2885"/>
                    </a:cubicBezTo>
                    <a:cubicBezTo>
                      <a:pt x="3203" y="2726"/>
                      <a:pt x="2706" y="2209"/>
                      <a:pt x="2706" y="1592"/>
                    </a:cubicBezTo>
                    <a:cubicBezTo>
                      <a:pt x="2706" y="617"/>
                      <a:pt x="3641" y="359"/>
                      <a:pt x="4178" y="359"/>
                    </a:cubicBezTo>
                    <a:cubicBezTo>
                      <a:pt x="4735" y="359"/>
                      <a:pt x="5670" y="617"/>
                      <a:pt x="5670" y="1592"/>
                    </a:cubicBezTo>
                    <a:cubicBezTo>
                      <a:pt x="5670" y="2209"/>
                      <a:pt x="5173" y="2726"/>
                      <a:pt x="4934" y="2885"/>
                    </a:cubicBezTo>
                    <a:cubicBezTo>
                      <a:pt x="4874" y="2925"/>
                      <a:pt x="4855" y="2964"/>
                      <a:pt x="4835" y="3024"/>
                    </a:cubicBezTo>
                    <a:cubicBezTo>
                      <a:pt x="4755" y="6485"/>
                      <a:pt x="5630" y="8813"/>
                      <a:pt x="7441" y="9927"/>
                    </a:cubicBezTo>
                    <a:cubicBezTo>
                      <a:pt x="7460" y="9947"/>
                      <a:pt x="7500" y="9947"/>
                      <a:pt x="7540" y="9947"/>
                    </a:cubicBezTo>
                    <a:lnTo>
                      <a:pt x="8196" y="9947"/>
                    </a:lnTo>
                    <a:cubicBezTo>
                      <a:pt x="8296" y="9947"/>
                      <a:pt x="8376" y="9887"/>
                      <a:pt x="8376" y="9788"/>
                    </a:cubicBezTo>
                    <a:cubicBezTo>
                      <a:pt x="8376" y="9688"/>
                      <a:pt x="8296" y="9609"/>
                      <a:pt x="8196" y="9609"/>
                    </a:cubicBezTo>
                    <a:lnTo>
                      <a:pt x="7580" y="9609"/>
                    </a:lnTo>
                    <a:cubicBezTo>
                      <a:pt x="5929" y="8554"/>
                      <a:pt x="5113" y="6366"/>
                      <a:pt x="5193" y="3124"/>
                    </a:cubicBezTo>
                    <a:cubicBezTo>
                      <a:pt x="5471" y="2905"/>
                      <a:pt x="6028" y="2348"/>
                      <a:pt x="6028" y="1592"/>
                    </a:cubicBezTo>
                    <a:cubicBezTo>
                      <a:pt x="6028" y="498"/>
                      <a:pt x="5073" y="0"/>
                      <a:pt x="4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9" name="Google Shape;259;p47"/>
          <p:cNvSpPr txBox="1">
            <a:spLocks noGrp="1"/>
          </p:cNvSpPr>
          <p:nvPr>
            <p:ph type="title"/>
          </p:nvPr>
        </p:nvSpPr>
        <p:spPr>
          <a:xfrm rot="-255690">
            <a:off x="2580806" y="1997264"/>
            <a:ext cx="4045284" cy="109803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260" name="Google Shape;260;p47"/>
          <p:cNvSpPr/>
          <p:nvPr/>
        </p:nvSpPr>
        <p:spPr>
          <a:xfrm rot="964">
            <a:off x="3171850" y="3391675"/>
            <a:ext cx="4280100" cy="675600"/>
          </a:xfrm>
          <a:prstGeom prst="roundRect">
            <a:avLst>
              <a:gd name="adj" fmla="val 24529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ubTitle" idx="1"/>
          </p:nvPr>
        </p:nvSpPr>
        <p:spPr>
          <a:xfrm rot="-765">
            <a:off x="3297179" y="3499305"/>
            <a:ext cx="4045200" cy="59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could be the part of the presentation where you can introduce yourself, write your email...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p74"/>
          <p:cNvGrpSpPr/>
          <p:nvPr/>
        </p:nvGrpSpPr>
        <p:grpSpPr>
          <a:xfrm>
            <a:off x="713224" y="1313488"/>
            <a:ext cx="2646900" cy="2149470"/>
            <a:chOff x="1048124" y="1313488"/>
            <a:chExt cx="2646900" cy="2149470"/>
          </a:xfrm>
        </p:grpSpPr>
        <p:grpSp>
          <p:nvGrpSpPr>
            <p:cNvPr id="935" name="Google Shape;935;p74"/>
            <p:cNvGrpSpPr/>
            <p:nvPr/>
          </p:nvGrpSpPr>
          <p:grpSpPr>
            <a:xfrm>
              <a:off x="1986750" y="1313487"/>
              <a:ext cx="632838" cy="696716"/>
              <a:chOff x="1986750" y="1313488"/>
              <a:chExt cx="632838" cy="696716"/>
            </a:xfrm>
          </p:grpSpPr>
          <p:grpSp>
            <p:nvGrpSpPr>
              <p:cNvPr id="936" name="Google Shape;936;p74"/>
              <p:cNvGrpSpPr/>
              <p:nvPr/>
            </p:nvGrpSpPr>
            <p:grpSpPr>
              <a:xfrm rot="240484">
                <a:off x="2005492" y="1432953"/>
                <a:ext cx="595352" cy="557126"/>
                <a:chOff x="2314575" y="2133725"/>
                <a:chExt cx="595325" cy="557100"/>
              </a:xfrm>
            </p:grpSpPr>
            <p:cxnSp>
              <p:nvCxnSpPr>
                <p:cNvPr id="937" name="Google Shape;937;p74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74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39" name="Google Shape;939;p74"/>
              <p:cNvSpPr/>
              <p:nvPr/>
            </p:nvSpPr>
            <p:spPr>
              <a:xfrm>
                <a:off x="2095138" y="1313488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0" name="Google Shape;940;p74"/>
            <p:cNvSpPr/>
            <p:nvPr/>
          </p:nvSpPr>
          <p:spPr>
            <a:xfrm rot="-174092">
              <a:off x="1088479" y="1741543"/>
              <a:ext cx="2566190" cy="1657530"/>
            </a:xfrm>
            <a:prstGeom prst="roundRect">
              <a:avLst>
                <a:gd name="adj" fmla="val 9340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7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SOFTWARE</a:t>
            </a:r>
            <a:endParaRPr/>
          </a:p>
        </p:txBody>
      </p:sp>
      <p:sp>
        <p:nvSpPr>
          <p:cNvPr id="942" name="Google Shape;942;p74"/>
          <p:cNvSpPr txBox="1"/>
          <p:nvPr/>
        </p:nvSpPr>
        <p:spPr>
          <a:xfrm rot="-173735">
            <a:off x="1123119" y="1963087"/>
            <a:ext cx="1811313" cy="135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You can replace the image on the screen with your own work. Just delete this one, add yours and center it properly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43" name="Google Shape;943;p74"/>
          <p:cNvGrpSpPr/>
          <p:nvPr/>
        </p:nvGrpSpPr>
        <p:grpSpPr>
          <a:xfrm>
            <a:off x="2983063" y="1339687"/>
            <a:ext cx="5169687" cy="2739121"/>
            <a:chOff x="4617850" y="2341013"/>
            <a:chExt cx="3030475" cy="1605675"/>
          </a:xfrm>
        </p:grpSpPr>
        <p:sp>
          <p:nvSpPr>
            <p:cNvPr id="944" name="Google Shape;944;p74"/>
            <p:cNvSpPr/>
            <p:nvPr/>
          </p:nvSpPr>
          <p:spPr>
            <a:xfrm>
              <a:off x="4935475" y="2341013"/>
              <a:ext cx="2399000" cy="1515250"/>
            </a:xfrm>
            <a:custGeom>
              <a:avLst/>
              <a:gdLst/>
              <a:ahLst/>
              <a:cxnLst/>
              <a:rect l="l" t="t" r="r" b="b"/>
              <a:pathLst>
                <a:path w="95960" h="60610" extrusionOk="0">
                  <a:moveTo>
                    <a:pt x="3861" y="1"/>
                  </a:moveTo>
                  <a:cubicBezTo>
                    <a:pt x="1703" y="1"/>
                    <a:pt x="0" y="1855"/>
                    <a:pt x="0" y="4195"/>
                  </a:cubicBezTo>
                  <a:lnTo>
                    <a:pt x="0" y="60609"/>
                  </a:lnTo>
                  <a:lnTo>
                    <a:pt x="95960" y="60609"/>
                  </a:lnTo>
                  <a:lnTo>
                    <a:pt x="95960" y="4195"/>
                  </a:lnTo>
                  <a:cubicBezTo>
                    <a:pt x="95960" y="1855"/>
                    <a:pt x="94227" y="1"/>
                    <a:pt x="92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4"/>
            <p:cNvSpPr/>
            <p:nvPr/>
          </p:nvSpPr>
          <p:spPr>
            <a:xfrm>
              <a:off x="4617850" y="3851663"/>
              <a:ext cx="3030475" cy="95025"/>
            </a:xfrm>
            <a:custGeom>
              <a:avLst/>
              <a:gdLst/>
              <a:ahLst/>
              <a:cxnLst/>
              <a:rect l="l" t="t" r="r" b="b"/>
              <a:pathLst>
                <a:path w="121219" h="3801" extrusionOk="0">
                  <a:moveTo>
                    <a:pt x="0" y="1"/>
                  </a:moveTo>
                  <a:lnTo>
                    <a:pt x="0" y="2281"/>
                  </a:lnTo>
                  <a:lnTo>
                    <a:pt x="1702" y="2281"/>
                  </a:lnTo>
                  <a:lnTo>
                    <a:pt x="12432" y="3800"/>
                  </a:lnTo>
                  <a:lnTo>
                    <a:pt x="108938" y="3800"/>
                  </a:lnTo>
                  <a:lnTo>
                    <a:pt x="119638" y="2281"/>
                  </a:lnTo>
                  <a:lnTo>
                    <a:pt x="121218" y="2281"/>
                  </a:lnTo>
                  <a:lnTo>
                    <a:pt x="121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4"/>
            <p:cNvSpPr/>
            <p:nvPr/>
          </p:nvSpPr>
          <p:spPr>
            <a:xfrm>
              <a:off x="5772875" y="3850163"/>
              <a:ext cx="724975" cy="27475"/>
            </a:xfrm>
            <a:custGeom>
              <a:avLst/>
              <a:gdLst/>
              <a:ahLst/>
              <a:cxnLst/>
              <a:rect l="l" t="t" r="r" b="b"/>
              <a:pathLst>
                <a:path w="28999" h="1099" extrusionOk="0">
                  <a:moveTo>
                    <a:pt x="1" y="0"/>
                  </a:moveTo>
                  <a:cubicBezTo>
                    <a:pt x="1" y="577"/>
                    <a:pt x="438" y="1099"/>
                    <a:pt x="1054" y="1099"/>
                  </a:cubicBezTo>
                  <a:cubicBezTo>
                    <a:pt x="1088" y="1099"/>
                    <a:pt x="1121" y="1097"/>
                    <a:pt x="1156" y="1094"/>
                  </a:cubicBezTo>
                  <a:lnTo>
                    <a:pt x="27904" y="1094"/>
                  </a:lnTo>
                  <a:cubicBezTo>
                    <a:pt x="28512" y="1094"/>
                    <a:pt x="28998" y="608"/>
                    <a:pt x="28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7" name="Google Shape;947;p74"/>
          <p:cNvPicPr preferRelativeResize="0"/>
          <p:nvPr/>
        </p:nvPicPr>
        <p:blipFill rotWithShape="1">
          <a:blip r:embed="rId3">
            <a:alphaModFix/>
          </a:blip>
          <a:srcRect l="4077" r="4086"/>
          <a:stretch/>
        </p:blipFill>
        <p:spPr>
          <a:xfrm>
            <a:off x="3687126" y="1441450"/>
            <a:ext cx="3763200" cy="2304900"/>
          </a:xfrm>
          <a:prstGeom prst="roundRect">
            <a:avLst>
              <a:gd name="adj" fmla="val 423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75"/>
          <p:cNvGrpSpPr/>
          <p:nvPr/>
        </p:nvGrpSpPr>
        <p:grpSpPr>
          <a:xfrm>
            <a:off x="5645926" y="1313488"/>
            <a:ext cx="2646900" cy="2149470"/>
            <a:chOff x="5251401" y="1313488"/>
            <a:chExt cx="2646900" cy="2149470"/>
          </a:xfrm>
        </p:grpSpPr>
        <p:grpSp>
          <p:nvGrpSpPr>
            <p:cNvPr id="953" name="Google Shape;953;p75"/>
            <p:cNvGrpSpPr/>
            <p:nvPr/>
          </p:nvGrpSpPr>
          <p:grpSpPr>
            <a:xfrm>
              <a:off x="6190026" y="1313487"/>
              <a:ext cx="632838" cy="696716"/>
              <a:chOff x="6190026" y="1313488"/>
              <a:chExt cx="632838" cy="696716"/>
            </a:xfrm>
          </p:grpSpPr>
          <p:grpSp>
            <p:nvGrpSpPr>
              <p:cNvPr id="954" name="Google Shape;954;p75"/>
              <p:cNvGrpSpPr/>
              <p:nvPr/>
            </p:nvGrpSpPr>
            <p:grpSpPr>
              <a:xfrm rot="240484">
                <a:off x="6208769" y="1432953"/>
                <a:ext cx="595352" cy="557126"/>
                <a:chOff x="2314575" y="2133725"/>
                <a:chExt cx="595325" cy="557100"/>
              </a:xfrm>
            </p:grpSpPr>
            <p:cxnSp>
              <p:nvCxnSpPr>
                <p:cNvPr id="955" name="Google Shape;955;p75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75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57" name="Google Shape;957;p75"/>
              <p:cNvSpPr/>
              <p:nvPr/>
            </p:nvSpPr>
            <p:spPr>
              <a:xfrm>
                <a:off x="6298414" y="1313488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8" name="Google Shape;958;p75"/>
            <p:cNvSpPr/>
            <p:nvPr/>
          </p:nvSpPr>
          <p:spPr>
            <a:xfrm rot="-174092">
              <a:off x="5291756" y="1741543"/>
              <a:ext cx="2566190" cy="1657530"/>
            </a:xfrm>
            <a:prstGeom prst="roundRect">
              <a:avLst>
                <a:gd name="adj" fmla="val 9340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75"/>
          <p:cNvSpPr txBox="1"/>
          <p:nvPr/>
        </p:nvSpPr>
        <p:spPr>
          <a:xfrm rot="-173735">
            <a:off x="6063626" y="1962897"/>
            <a:ext cx="1811313" cy="16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You can replace the image on the screen with your own work. Just delete this one, add yours and center it properly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60" name="Google Shape;960;p75"/>
          <p:cNvGrpSpPr/>
          <p:nvPr/>
        </p:nvGrpSpPr>
        <p:grpSpPr>
          <a:xfrm>
            <a:off x="3052967" y="1293908"/>
            <a:ext cx="1867971" cy="2776658"/>
            <a:chOff x="3793875" y="1411963"/>
            <a:chExt cx="1556253" cy="2313303"/>
          </a:xfrm>
        </p:grpSpPr>
        <p:sp>
          <p:nvSpPr>
            <p:cNvPr id="961" name="Google Shape;961;p75"/>
            <p:cNvSpPr/>
            <p:nvPr/>
          </p:nvSpPr>
          <p:spPr>
            <a:xfrm>
              <a:off x="3793875" y="1411963"/>
              <a:ext cx="1556253" cy="2313303"/>
            </a:xfrm>
            <a:custGeom>
              <a:avLst/>
              <a:gdLst/>
              <a:ahLst/>
              <a:cxnLst/>
              <a:rect l="l" t="t" r="r" b="b"/>
              <a:pathLst>
                <a:path w="36992" h="54987" extrusionOk="0">
                  <a:moveTo>
                    <a:pt x="3101" y="1"/>
                  </a:moveTo>
                  <a:cubicBezTo>
                    <a:pt x="1368" y="1"/>
                    <a:pt x="0" y="1369"/>
                    <a:pt x="0" y="3101"/>
                  </a:cubicBezTo>
                  <a:lnTo>
                    <a:pt x="0" y="51916"/>
                  </a:lnTo>
                  <a:cubicBezTo>
                    <a:pt x="0" y="53619"/>
                    <a:pt x="1368" y="54986"/>
                    <a:pt x="3101" y="54986"/>
                  </a:cubicBezTo>
                  <a:lnTo>
                    <a:pt x="33891" y="54986"/>
                  </a:lnTo>
                  <a:cubicBezTo>
                    <a:pt x="35624" y="54986"/>
                    <a:pt x="36992" y="53588"/>
                    <a:pt x="36961" y="51916"/>
                  </a:cubicBezTo>
                  <a:lnTo>
                    <a:pt x="36961" y="3101"/>
                  </a:lnTo>
                  <a:cubicBezTo>
                    <a:pt x="36961" y="1369"/>
                    <a:pt x="35594" y="1"/>
                    <a:pt x="3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62" name="Google Shape;962;p75"/>
            <p:cNvSpPr/>
            <p:nvPr/>
          </p:nvSpPr>
          <p:spPr>
            <a:xfrm>
              <a:off x="4492078" y="3491208"/>
              <a:ext cx="157300" cy="157342"/>
            </a:xfrm>
            <a:custGeom>
              <a:avLst/>
              <a:gdLst/>
              <a:ahLst/>
              <a:cxnLst/>
              <a:rect l="l" t="t" r="r" b="b"/>
              <a:pathLst>
                <a:path w="3739" h="3740" extrusionOk="0">
                  <a:moveTo>
                    <a:pt x="1885" y="1"/>
                  </a:moveTo>
                  <a:cubicBezTo>
                    <a:pt x="851" y="1"/>
                    <a:pt x="0" y="852"/>
                    <a:pt x="0" y="1886"/>
                  </a:cubicBezTo>
                  <a:cubicBezTo>
                    <a:pt x="0" y="2919"/>
                    <a:pt x="851" y="3740"/>
                    <a:pt x="1885" y="3740"/>
                  </a:cubicBezTo>
                  <a:cubicBezTo>
                    <a:pt x="2918" y="3740"/>
                    <a:pt x="3739" y="2919"/>
                    <a:pt x="3739" y="1886"/>
                  </a:cubicBezTo>
                  <a:cubicBezTo>
                    <a:pt x="3739" y="852"/>
                    <a:pt x="2918" y="1"/>
                    <a:pt x="1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963" name="Google Shape;963;p7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1583400" cy="405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APP</a:t>
            </a:r>
            <a:endParaRPr/>
          </a:p>
        </p:txBody>
      </p:sp>
      <p:pic>
        <p:nvPicPr>
          <p:cNvPr id="964" name="Google Shape;964;p75"/>
          <p:cNvPicPr preferRelativeResize="0"/>
          <p:nvPr/>
        </p:nvPicPr>
        <p:blipFill rotWithShape="1">
          <a:blip r:embed="rId3">
            <a:alphaModFix/>
          </a:blip>
          <a:srcRect l="21066" t="12426" r="21060" b="7816"/>
          <a:stretch/>
        </p:blipFill>
        <p:spPr>
          <a:xfrm>
            <a:off x="3161952" y="1452175"/>
            <a:ext cx="1650000" cy="22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75"/>
          <p:cNvSpPr/>
          <p:nvPr/>
        </p:nvSpPr>
        <p:spPr>
          <a:xfrm>
            <a:off x="3889902" y="3763275"/>
            <a:ext cx="194100" cy="1941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76"/>
          <p:cNvGrpSpPr/>
          <p:nvPr/>
        </p:nvGrpSpPr>
        <p:grpSpPr>
          <a:xfrm>
            <a:off x="1012174" y="1432538"/>
            <a:ext cx="2646900" cy="2149470"/>
            <a:chOff x="1371699" y="1432538"/>
            <a:chExt cx="2646900" cy="2149470"/>
          </a:xfrm>
        </p:grpSpPr>
        <p:grpSp>
          <p:nvGrpSpPr>
            <p:cNvPr id="971" name="Google Shape;971;p76"/>
            <p:cNvGrpSpPr/>
            <p:nvPr/>
          </p:nvGrpSpPr>
          <p:grpSpPr>
            <a:xfrm rot="240484">
              <a:off x="2329067" y="1552003"/>
              <a:ext cx="595352" cy="557126"/>
              <a:chOff x="2314575" y="2133725"/>
              <a:chExt cx="595325" cy="557100"/>
            </a:xfrm>
          </p:grpSpPr>
          <p:cxnSp>
            <p:nvCxnSpPr>
              <p:cNvPr id="972" name="Google Shape;972;p76"/>
              <p:cNvCxnSpPr/>
              <p:nvPr/>
            </p:nvCxnSpPr>
            <p:spPr>
              <a:xfrm>
                <a:off x="2567000" y="2143125"/>
                <a:ext cx="342900" cy="504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76"/>
              <p:cNvCxnSpPr/>
              <p:nvPr/>
            </p:nvCxnSpPr>
            <p:spPr>
              <a:xfrm rot="10800000" flipH="1">
                <a:off x="2314575" y="2133725"/>
                <a:ext cx="267000" cy="5571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74" name="Google Shape;974;p76"/>
            <p:cNvSpPr/>
            <p:nvPr/>
          </p:nvSpPr>
          <p:spPr>
            <a:xfrm>
              <a:off x="2418713" y="1432538"/>
              <a:ext cx="331500" cy="331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6"/>
            <p:cNvSpPr/>
            <p:nvPr/>
          </p:nvSpPr>
          <p:spPr>
            <a:xfrm rot="-174092">
              <a:off x="1412054" y="1860593"/>
              <a:ext cx="2566190" cy="1657530"/>
            </a:xfrm>
            <a:prstGeom prst="roundRect">
              <a:avLst>
                <a:gd name="adj" fmla="val 9340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76"/>
          <p:cNvSpPr txBox="1"/>
          <p:nvPr/>
        </p:nvSpPr>
        <p:spPr>
          <a:xfrm rot="-173735">
            <a:off x="1429874" y="2081947"/>
            <a:ext cx="1811313" cy="166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You can replace the image on the screen with your own work. Just delete this one, add yours and center it properly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7" name="Google Shape;977;p76"/>
          <p:cNvSpPr/>
          <p:nvPr/>
        </p:nvSpPr>
        <p:spPr>
          <a:xfrm>
            <a:off x="4535350" y="1372450"/>
            <a:ext cx="1401900" cy="2671200"/>
          </a:xfrm>
          <a:prstGeom prst="roundRect">
            <a:avLst>
              <a:gd name="adj" fmla="val 115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76"/>
          <p:cNvSpPr/>
          <p:nvPr/>
        </p:nvSpPr>
        <p:spPr>
          <a:xfrm>
            <a:off x="4449648" y="1313501"/>
            <a:ext cx="1544315" cy="2779001"/>
          </a:xfrm>
          <a:custGeom>
            <a:avLst/>
            <a:gdLst/>
            <a:ahLst/>
            <a:cxnLst/>
            <a:rect l="l" t="t" r="r" b="b"/>
            <a:pathLst>
              <a:path w="23071" h="41521" extrusionOk="0">
                <a:moveTo>
                  <a:pt x="19575" y="1520"/>
                </a:moveTo>
                <a:cubicBezTo>
                  <a:pt x="20670" y="1520"/>
                  <a:pt x="21551" y="2402"/>
                  <a:pt x="21551" y="3496"/>
                </a:cubicBezTo>
                <a:lnTo>
                  <a:pt x="21551" y="38025"/>
                </a:lnTo>
                <a:cubicBezTo>
                  <a:pt x="21551" y="39120"/>
                  <a:pt x="20670" y="40001"/>
                  <a:pt x="19575" y="40001"/>
                </a:cubicBezTo>
                <a:lnTo>
                  <a:pt x="3496" y="40001"/>
                </a:lnTo>
                <a:cubicBezTo>
                  <a:pt x="2371" y="40001"/>
                  <a:pt x="1520" y="39120"/>
                  <a:pt x="1520" y="38025"/>
                </a:cubicBezTo>
                <a:lnTo>
                  <a:pt x="1520" y="3496"/>
                </a:lnTo>
                <a:cubicBezTo>
                  <a:pt x="1520" y="2402"/>
                  <a:pt x="2402" y="1520"/>
                  <a:pt x="3496" y="1520"/>
                </a:cubicBezTo>
                <a:close/>
                <a:moveTo>
                  <a:pt x="3496" y="1"/>
                </a:moveTo>
                <a:cubicBezTo>
                  <a:pt x="1551" y="1"/>
                  <a:pt x="0" y="1551"/>
                  <a:pt x="0" y="3496"/>
                </a:cubicBezTo>
                <a:lnTo>
                  <a:pt x="0" y="38025"/>
                </a:lnTo>
                <a:cubicBezTo>
                  <a:pt x="0" y="39971"/>
                  <a:pt x="1551" y="41521"/>
                  <a:pt x="3496" y="41521"/>
                </a:cubicBezTo>
                <a:lnTo>
                  <a:pt x="19575" y="41521"/>
                </a:lnTo>
                <a:cubicBezTo>
                  <a:pt x="21490" y="41521"/>
                  <a:pt x="23071" y="39971"/>
                  <a:pt x="23071" y="38025"/>
                </a:cubicBezTo>
                <a:lnTo>
                  <a:pt x="23071" y="3496"/>
                </a:lnTo>
                <a:cubicBezTo>
                  <a:pt x="23071" y="1551"/>
                  <a:pt x="21490" y="1"/>
                  <a:pt x="195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76"/>
          <p:cNvSpPr txBox="1">
            <a:spLocks noGrp="1"/>
          </p:cNvSpPr>
          <p:nvPr>
            <p:ph type="title"/>
          </p:nvPr>
        </p:nvSpPr>
        <p:spPr>
          <a:xfrm>
            <a:off x="5984575" y="539500"/>
            <a:ext cx="2446200" cy="405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WEB</a:t>
            </a:r>
            <a:endParaRPr/>
          </a:p>
        </p:txBody>
      </p:sp>
      <p:pic>
        <p:nvPicPr>
          <p:cNvPr id="980" name="Google Shape;980;p76"/>
          <p:cNvPicPr preferRelativeResize="0"/>
          <p:nvPr/>
        </p:nvPicPr>
        <p:blipFill rotWithShape="1">
          <a:blip r:embed="rId3">
            <a:alphaModFix/>
          </a:blip>
          <a:srcRect l="19173" r="19173"/>
          <a:stretch/>
        </p:blipFill>
        <p:spPr>
          <a:xfrm>
            <a:off x="4557725" y="1407250"/>
            <a:ext cx="1328700" cy="2583600"/>
          </a:xfrm>
          <a:prstGeom prst="roundRect">
            <a:avLst>
              <a:gd name="adj" fmla="val 8716"/>
            </a:avLst>
          </a:prstGeom>
          <a:noFill/>
          <a:ln>
            <a:noFill/>
          </a:ln>
        </p:spPr>
      </p:pic>
      <p:sp>
        <p:nvSpPr>
          <p:cNvPr id="981" name="Google Shape;981;p76"/>
          <p:cNvSpPr/>
          <p:nvPr/>
        </p:nvSpPr>
        <p:spPr>
          <a:xfrm>
            <a:off x="4860620" y="1372449"/>
            <a:ext cx="722323" cy="172947"/>
          </a:xfrm>
          <a:custGeom>
            <a:avLst/>
            <a:gdLst/>
            <a:ahLst/>
            <a:cxnLst/>
            <a:rect l="l" t="t" r="r" b="b"/>
            <a:pathLst>
              <a:path w="10791" h="2584" extrusionOk="0">
                <a:moveTo>
                  <a:pt x="0" y="0"/>
                </a:moveTo>
                <a:lnTo>
                  <a:pt x="0" y="1094"/>
                </a:lnTo>
                <a:cubicBezTo>
                  <a:pt x="0" y="1915"/>
                  <a:pt x="700" y="2584"/>
                  <a:pt x="1490" y="2584"/>
                </a:cubicBezTo>
                <a:lnTo>
                  <a:pt x="9332" y="2584"/>
                </a:lnTo>
                <a:cubicBezTo>
                  <a:pt x="10122" y="2584"/>
                  <a:pt x="10761" y="1915"/>
                  <a:pt x="10791" y="1094"/>
                </a:cubicBezTo>
                <a:lnTo>
                  <a:pt x="107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7"/>
          <p:cNvSpPr/>
          <p:nvPr/>
        </p:nvSpPr>
        <p:spPr>
          <a:xfrm>
            <a:off x="1857375" y="3017030"/>
            <a:ext cx="4766100" cy="13854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77"/>
          <p:cNvSpPr/>
          <p:nvPr/>
        </p:nvSpPr>
        <p:spPr>
          <a:xfrm>
            <a:off x="2386675" y="1322725"/>
            <a:ext cx="4871400" cy="1385400"/>
          </a:xfrm>
          <a:prstGeom prst="roundRect">
            <a:avLst>
              <a:gd name="adj" fmla="val 9539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77"/>
          <p:cNvGrpSpPr/>
          <p:nvPr/>
        </p:nvGrpSpPr>
        <p:grpSpPr>
          <a:xfrm>
            <a:off x="1828863" y="1096247"/>
            <a:ext cx="1251600" cy="1540474"/>
            <a:chOff x="1828863" y="1096247"/>
            <a:chExt cx="1251600" cy="1540474"/>
          </a:xfrm>
        </p:grpSpPr>
        <p:sp>
          <p:nvSpPr>
            <p:cNvPr id="989" name="Google Shape;989;p77"/>
            <p:cNvSpPr/>
            <p:nvPr/>
          </p:nvSpPr>
          <p:spPr>
            <a:xfrm rot="121081">
              <a:off x="1849788" y="1401248"/>
              <a:ext cx="1209750" cy="1214547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0" name="Google Shape;990;p77"/>
            <p:cNvGrpSpPr/>
            <p:nvPr/>
          </p:nvGrpSpPr>
          <p:grpSpPr>
            <a:xfrm rot="2700000" flipH="1">
              <a:off x="2202658" y="1139240"/>
              <a:ext cx="331506" cy="506758"/>
              <a:chOff x="7052678" y="3327363"/>
              <a:chExt cx="331509" cy="506763"/>
            </a:xfrm>
          </p:grpSpPr>
          <p:sp>
            <p:nvSpPr>
              <p:cNvPr id="991" name="Google Shape;991;p77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7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3" name="Google Shape;993;p77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6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NEW TARGETS</a:t>
            </a:r>
            <a:endParaRPr/>
          </a:p>
        </p:txBody>
      </p:sp>
      <p:sp>
        <p:nvSpPr>
          <p:cNvPr id="994" name="Google Shape;994;p77"/>
          <p:cNvSpPr txBox="1">
            <a:spLocks noGrp="1"/>
          </p:cNvSpPr>
          <p:nvPr>
            <p:ph type="subTitle" idx="1"/>
          </p:nvPr>
        </p:nvSpPr>
        <p:spPr>
          <a:xfrm rot="-268">
            <a:off x="3343112" y="1975254"/>
            <a:ext cx="3851400" cy="6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995" name="Google Shape;995;p77"/>
          <p:cNvSpPr txBox="1">
            <a:spLocks noGrp="1"/>
          </p:cNvSpPr>
          <p:nvPr>
            <p:ph type="subTitle" idx="2"/>
          </p:nvPr>
        </p:nvSpPr>
        <p:spPr>
          <a:xfrm rot="-1072">
            <a:off x="3343075" y="1536792"/>
            <a:ext cx="38496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996" name="Google Shape;996;p77"/>
          <p:cNvSpPr txBox="1">
            <a:spLocks noGrp="1"/>
          </p:cNvSpPr>
          <p:nvPr>
            <p:ph type="title" idx="3"/>
          </p:nvPr>
        </p:nvSpPr>
        <p:spPr>
          <a:xfrm>
            <a:off x="1828874" y="1522100"/>
            <a:ext cx="1251600" cy="79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97" name="Google Shape;997;p77"/>
          <p:cNvSpPr txBox="1">
            <a:spLocks noGrp="1"/>
          </p:cNvSpPr>
          <p:nvPr>
            <p:ph type="subTitle" idx="4"/>
          </p:nvPr>
        </p:nvSpPr>
        <p:spPr>
          <a:xfrm rot="-268">
            <a:off x="2019387" y="3639462"/>
            <a:ext cx="3851400" cy="6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 and is the second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Sun. It’s terribly hot</a:t>
            </a:r>
            <a:endParaRPr/>
          </a:p>
        </p:txBody>
      </p:sp>
      <p:sp>
        <p:nvSpPr>
          <p:cNvPr id="998" name="Google Shape;998;p77"/>
          <p:cNvSpPr txBox="1">
            <a:spLocks noGrp="1"/>
          </p:cNvSpPr>
          <p:nvPr>
            <p:ph type="subTitle" idx="5"/>
          </p:nvPr>
        </p:nvSpPr>
        <p:spPr>
          <a:xfrm rot="-1072">
            <a:off x="2019350" y="3201000"/>
            <a:ext cx="38496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grpSp>
        <p:nvGrpSpPr>
          <p:cNvPr id="999" name="Google Shape;999;p77"/>
          <p:cNvGrpSpPr/>
          <p:nvPr/>
        </p:nvGrpSpPr>
        <p:grpSpPr>
          <a:xfrm>
            <a:off x="6033263" y="2816352"/>
            <a:ext cx="1251600" cy="1514674"/>
            <a:chOff x="6033263" y="2816352"/>
            <a:chExt cx="1251600" cy="1514674"/>
          </a:xfrm>
        </p:grpSpPr>
        <p:sp>
          <p:nvSpPr>
            <p:cNvPr id="1000" name="Google Shape;1000;p77"/>
            <p:cNvSpPr/>
            <p:nvPr/>
          </p:nvSpPr>
          <p:spPr>
            <a:xfrm rot="121081">
              <a:off x="6054188" y="3095553"/>
              <a:ext cx="1209750" cy="1214547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1" name="Google Shape;1001;p77"/>
            <p:cNvGrpSpPr/>
            <p:nvPr/>
          </p:nvGrpSpPr>
          <p:grpSpPr>
            <a:xfrm rot="2700000" flipH="1">
              <a:off x="6768158" y="2859344"/>
              <a:ext cx="331506" cy="506758"/>
              <a:chOff x="7052678" y="3327363"/>
              <a:chExt cx="331509" cy="506763"/>
            </a:xfrm>
          </p:grpSpPr>
          <p:sp>
            <p:nvSpPr>
              <p:cNvPr id="1002" name="Google Shape;1002;p77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77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4" name="Google Shape;1004;p77"/>
          <p:cNvSpPr txBox="1">
            <a:spLocks noGrp="1"/>
          </p:cNvSpPr>
          <p:nvPr>
            <p:ph type="title" idx="6"/>
          </p:nvPr>
        </p:nvSpPr>
        <p:spPr>
          <a:xfrm>
            <a:off x="6033270" y="3200400"/>
            <a:ext cx="1251600" cy="79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78"/>
          <p:cNvSpPr/>
          <p:nvPr/>
        </p:nvSpPr>
        <p:spPr>
          <a:xfrm rot="-470">
            <a:off x="713225" y="539800"/>
            <a:ext cx="4385100" cy="2167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0" name="Google Shape;1010;p78"/>
          <p:cNvGrpSpPr/>
          <p:nvPr/>
        </p:nvGrpSpPr>
        <p:grpSpPr>
          <a:xfrm>
            <a:off x="2675273" y="1022920"/>
            <a:ext cx="4536000" cy="2660563"/>
            <a:chOff x="2675273" y="1022920"/>
            <a:chExt cx="4536000" cy="2660563"/>
          </a:xfrm>
        </p:grpSpPr>
        <p:sp>
          <p:nvSpPr>
            <p:cNvPr id="1011" name="Google Shape;1011;p78"/>
            <p:cNvSpPr/>
            <p:nvPr/>
          </p:nvSpPr>
          <p:spPr>
            <a:xfrm rot="-319562">
              <a:off x="2761704" y="1295060"/>
              <a:ext cx="4363137" cy="206750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8"/>
            <p:cNvSpPr/>
            <p:nvPr/>
          </p:nvSpPr>
          <p:spPr>
            <a:xfrm rot="-10169143">
              <a:off x="3372608" y="3132129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8"/>
            <p:cNvSpPr/>
            <p:nvPr/>
          </p:nvSpPr>
          <p:spPr>
            <a:xfrm rot="-900083">
              <a:off x="6091358" y="1064029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78"/>
          <p:cNvSpPr txBox="1">
            <a:spLocks noGrp="1"/>
          </p:cNvSpPr>
          <p:nvPr>
            <p:ph type="title"/>
          </p:nvPr>
        </p:nvSpPr>
        <p:spPr>
          <a:xfrm rot="-319520">
            <a:off x="2753306" y="1945997"/>
            <a:ext cx="4350779" cy="572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017" name="Google Shape;1017;p78"/>
          <p:cNvGrpSpPr/>
          <p:nvPr/>
        </p:nvGrpSpPr>
        <p:grpSpPr>
          <a:xfrm>
            <a:off x="992625" y="2036719"/>
            <a:ext cx="357506" cy="357389"/>
            <a:chOff x="718550" y="1867519"/>
            <a:chExt cx="357506" cy="357389"/>
          </a:xfrm>
        </p:grpSpPr>
        <p:sp>
          <p:nvSpPr>
            <p:cNvPr id="1018" name="Google Shape;1018;p78"/>
            <p:cNvSpPr/>
            <p:nvPr/>
          </p:nvSpPr>
          <p:spPr>
            <a:xfrm rot="-6532">
              <a:off x="718889" y="1867857"/>
              <a:ext cx="356830" cy="356463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8"/>
            <p:cNvSpPr/>
            <p:nvPr/>
          </p:nvSpPr>
          <p:spPr>
            <a:xfrm rot="-6532">
              <a:off x="781007" y="1945090"/>
              <a:ext cx="194155" cy="279634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78"/>
          <p:cNvGrpSpPr/>
          <p:nvPr/>
        </p:nvGrpSpPr>
        <p:grpSpPr>
          <a:xfrm>
            <a:off x="1491026" y="2035766"/>
            <a:ext cx="357506" cy="357140"/>
            <a:chOff x="1216951" y="1866566"/>
            <a:chExt cx="357506" cy="357140"/>
          </a:xfrm>
        </p:grpSpPr>
        <p:sp>
          <p:nvSpPr>
            <p:cNvPr id="1021" name="Google Shape;1021;p78"/>
            <p:cNvSpPr/>
            <p:nvPr/>
          </p:nvSpPr>
          <p:spPr>
            <a:xfrm rot="-6532">
              <a:off x="1217289" y="1866905"/>
              <a:ext cx="356830" cy="356463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2" name="Google Shape;1022;p78"/>
            <p:cNvGrpSpPr/>
            <p:nvPr/>
          </p:nvGrpSpPr>
          <p:grpSpPr>
            <a:xfrm rot="-6532">
              <a:off x="1281615" y="1930836"/>
              <a:ext cx="228572" cy="228572"/>
              <a:chOff x="1390294" y="3165683"/>
              <a:chExt cx="228595" cy="228595"/>
            </a:xfrm>
          </p:grpSpPr>
          <p:sp>
            <p:nvSpPr>
              <p:cNvPr id="1023" name="Google Shape;1023;p78"/>
              <p:cNvSpPr/>
              <p:nvPr/>
            </p:nvSpPr>
            <p:spPr>
              <a:xfrm>
                <a:off x="1390294" y="3165683"/>
                <a:ext cx="228595" cy="22859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8720" extrusionOk="0">
                    <a:moveTo>
                      <a:pt x="6886" y="448"/>
                    </a:moveTo>
                    <a:cubicBezTo>
                      <a:pt x="7651" y="448"/>
                      <a:pt x="8272" y="1069"/>
                      <a:pt x="8272" y="1834"/>
                    </a:cubicBezTo>
                    <a:lnTo>
                      <a:pt x="8272" y="6872"/>
                    </a:lnTo>
                    <a:lnTo>
                      <a:pt x="8272" y="6886"/>
                    </a:lnTo>
                    <a:cubicBezTo>
                      <a:pt x="8272" y="7652"/>
                      <a:pt x="7651" y="8272"/>
                      <a:pt x="6872" y="8272"/>
                    </a:cubicBezTo>
                    <a:lnTo>
                      <a:pt x="1848" y="8272"/>
                    </a:lnTo>
                    <a:cubicBezTo>
                      <a:pt x="1069" y="8272"/>
                      <a:pt x="448" y="7652"/>
                      <a:pt x="448" y="6886"/>
                    </a:cubicBezTo>
                    <a:lnTo>
                      <a:pt x="448" y="1834"/>
                    </a:lnTo>
                    <a:cubicBezTo>
                      <a:pt x="448" y="1069"/>
                      <a:pt x="1069" y="448"/>
                      <a:pt x="1848" y="448"/>
                    </a:cubicBezTo>
                    <a:close/>
                    <a:moveTo>
                      <a:pt x="1848" y="1"/>
                    </a:moveTo>
                    <a:cubicBezTo>
                      <a:pt x="823" y="1"/>
                      <a:pt x="0" y="824"/>
                      <a:pt x="0" y="1834"/>
                    </a:cubicBezTo>
                    <a:lnTo>
                      <a:pt x="0" y="6872"/>
                    </a:lnTo>
                    <a:cubicBezTo>
                      <a:pt x="0" y="7897"/>
                      <a:pt x="823" y="8720"/>
                      <a:pt x="1848" y="8720"/>
                    </a:cubicBezTo>
                    <a:lnTo>
                      <a:pt x="6886" y="8720"/>
                    </a:lnTo>
                    <a:cubicBezTo>
                      <a:pt x="7897" y="8720"/>
                      <a:pt x="8719" y="7897"/>
                      <a:pt x="8719" y="6886"/>
                    </a:cubicBezTo>
                    <a:lnTo>
                      <a:pt x="8719" y="1834"/>
                    </a:lnTo>
                    <a:cubicBezTo>
                      <a:pt x="8719" y="824"/>
                      <a:pt x="7897" y="1"/>
                      <a:pt x="68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8"/>
              <p:cNvSpPr/>
              <p:nvPr/>
            </p:nvSpPr>
            <p:spPr>
              <a:xfrm>
                <a:off x="1423981" y="3219817"/>
                <a:ext cx="140408" cy="120274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588" extrusionOk="0">
                    <a:moveTo>
                      <a:pt x="3063" y="447"/>
                    </a:moveTo>
                    <a:cubicBezTo>
                      <a:pt x="4013" y="447"/>
                      <a:pt x="4923" y="1183"/>
                      <a:pt x="4923" y="2295"/>
                    </a:cubicBezTo>
                    <a:cubicBezTo>
                      <a:pt x="4908" y="3320"/>
                      <a:pt x="4085" y="4143"/>
                      <a:pt x="3075" y="4143"/>
                    </a:cubicBezTo>
                    <a:cubicBezTo>
                      <a:pt x="1429" y="4143"/>
                      <a:pt x="592" y="2151"/>
                      <a:pt x="1761" y="996"/>
                    </a:cubicBezTo>
                    <a:cubicBezTo>
                      <a:pt x="2140" y="617"/>
                      <a:pt x="2606" y="447"/>
                      <a:pt x="3063" y="447"/>
                    </a:cubicBezTo>
                    <a:close/>
                    <a:moveTo>
                      <a:pt x="3075" y="0"/>
                    </a:moveTo>
                    <a:cubicBezTo>
                      <a:pt x="1025" y="0"/>
                      <a:pt x="0" y="2468"/>
                      <a:pt x="1444" y="3912"/>
                    </a:cubicBezTo>
                    <a:cubicBezTo>
                      <a:pt x="1910" y="4379"/>
                      <a:pt x="2484" y="4587"/>
                      <a:pt x="3047" y="4587"/>
                    </a:cubicBezTo>
                    <a:cubicBezTo>
                      <a:pt x="4225" y="4587"/>
                      <a:pt x="5356" y="3673"/>
                      <a:pt x="5356" y="2295"/>
                    </a:cubicBezTo>
                    <a:cubicBezTo>
                      <a:pt x="5356" y="1025"/>
                      <a:pt x="4331" y="0"/>
                      <a:pt x="30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5" name="Google Shape;1025;p78"/>
          <p:cNvGrpSpPr/>
          <p:nvPr/>
        </p:nvGrpSpPr>
        <p:grpSpPr>
          <a:xfrm>
            <a:off x="1989419" y="2034825"/>
            <a:ext cx="357139" cy="357139"/>
            <a:chOff x="1715344" y="1865625"/>
            <a:chExt cx="357139" cy="357139"/>
          </a:xfrm>
        </p:grpSpPr>
        <p:sp>
          <p:nvSpPr>
            <p:cNvPr id="1026" name="Google Shape;1026;p78"/>
            <p:cNvSpPr/>
            <p:nvPr/>
          </p:nvSpPr>
          <p:spPr>
            <a:xfrm rot="-6532">
              <a:off x="1715683" y="1865964"/>
              <a:ext cx="356463" cy="356463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8"/>
            <p:cNvSpPr/>
            <p:nvPr/>
          </p:nvSpPr>
          <p:spPr>
            <a:xfrm rot="-6532">
              <a:off x="1791766" y="1958131"/>
              <a:ext cx="227734" cy="187445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24E78"/>
                </a:solidFill>
              </a:endParaRPr>
            </a:p>
          </p:txBody>
        </p:sp>
      </p:grpSp>
      <p:grpSp>
        <p:nvGrpSpPr>
          <p:cNvPr id="1029" name="Google Shape;1029;p78"/>
          <p:cNvGrpSpPr/>
          <p:nvPr/>
        </p:nvGrpSpPr>
        <p:grpSpPr>
          <a:xfrm>
            <a:off x="8163328" y="2932713"/>
            <a:ext cx="331509" cy="506763"/>
            <a:chOff x="8163328" y="3047013"/>
            <a:chExt cx="331509" cy="506763"/>
          </a:xfrm>
        </p:grpSpPr>
        <p:sp>
          <p:nvSpPr>
            <p:cNvPr id="1030" name="Google Shape;1030;p78"/>
            <p:cNvSpPr/>
            <p:nvPr/>
          </p:nvSpPr>
          <p:spPr>
            <a:xfrm rot="1186565">
              <a:off x="8247091" y="3068480"/>
              <a:ext cx="28373" cy="495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8"/>
            <p:cNvSpPr/>
            <p:nvPr/>
          </p:nvSpPr>
          <p:spPr>
            <a:xfrm>
              <a:off x="8163337" y="3047013"/>
              <a:ext cx="331500" cy="331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E98D9E77-D99A-E992-9D8B-C62145B1F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7C9B93D-159B-1777-1657-655DB04C6A3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/>
          <p:nvPr/>
        </p:nvSpPr>
        <p:spPr>
          <a:xfrm rot="112724">
            <a:off x="1916236" y="679326"/>
            <a:ext cx="4895632" cy="334259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48"/>
          <p:cNvGrpSpPr/>
          <p:nvPr/>
        </p:nvGrpSpPr>
        <p:grpSpPr>
          <a:xfrm>
            <a:off x="4041853" y="3389163"/>
            <a:ext cx="3366659" cy="986888"/>
            <a:chOff x="4041853" y="3389163"/>
            <a:chExt cx="3366659" cy="986888"/>
          </a:xfrm>
        </p:grpSpPr>
        <p:sp>
          <p:nvSpPr>
            <p:cNvPr id="268" name="Google Shape;268;p48"/>
            <p:cNvSpPr/>
            <p:nvPr/>
          </p:nvSpPr>
          <p:spPr>
            <a:xfrm rot="322">
              <a:off x="4154699" y="3700301"/>
              <a:ext cx="3200400" cy="675600"/>
            </a:xfrm>
            <a:prstGeom prst="roundRect">
              <a:avLst>
                <a:gd name="adj" fmla="val 24529"/>
              </a:avLst>
            </a:prstGeom>
            <a:solidFill>
              <a:schemeClr val="accent3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48"/>
            <p:cNvGrpSpPr/>
            <p:nvPr/>
          </p:nvGrpSpPr>
          <p:grpSpPr>
            <a:xfrm>
              <a:off x="7077003" y="3389163"/>
              <a:ext cx="331509" cy="506763"/>
              <a:chOff x="7052678" y="3327363"/>
              <a:chExt cx="331509" cy="506763"/>
            </a:xfrm>
          </p:grpSpPr>
          <p:sp>
            <p:nvSpPr>
              <p:cNvPr id="270" name="Google Shape;270;p48"/>
              <p:cNvSpPr/>
              <p:nvPr/>
            </p:nvSpPr>
            <p:spPr>
              <a:xfrm rot="1186565">
                <a:off x="7136441" y="33488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8"/>
              <p:cNvSpPr/>
              <p:nvPr/>
            </p:nvSpPr>
            <p:spPr>
              <a:xfrm>
                <a:off x="7052687" y="33273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" name="Google Shape;272;p48"/>
            <p:cNvGrpSpPr/>
            <p:nvPr/>
          </p:nvGrpSpPr>
          <p:grpSpPr>
            <a:xfrm>
              <a:off x="4041853" y="3535238"/>
              <a:ext cx="331509" cy="506763"/>
              <a:chOff x="4003753" y="3620963"/>
              <a:chExt cx="331509" cy="506763"/>
            </a:xfrm>
          </p:grpSpPr>
          <p:sp>
            <p:nvSpPr>
              <p:cNvPr id="273" name="Google Shape;273;p48"/>
              <p:cNvSpPr/>
              <p:nvPr/>
            </p:nvSpPr>
            <p:spPr>
              <a:xfrm rot="-1186565" flipH="1">
                <a:off x="4223125" y="3642430"/>
                <a:ext cx="28373" cy="4953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48"/>
              <p:cNvSpPr/>
              <p:nvPr/>
            </p:nvSpPr>
            <p:spPr>
              <a:xfrm flipH="1">
                <a:off x="4003753" y="3620963"/>
                <a:ext cx="331500" cy="331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5" name="Google Shape;275;p48"/>
          <p:cNvSpPr txBox="1">
            <a:spLocks noGrp="1"/>
          </p:cNvSpPr>
          <p:nvPr>
            <p:ph type="subTitle" idx="1"/>
          </p:nvPr>
        </p:nvSpPr>
        <p:spPr>
          <a:xfrm rot="112642">
            <a:off x="2172806" y="1218951"/>
            <a:ext cx="4340630" cy="22458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 rot="1665">
            <a:off x="4203128" y="3844889"/>
            <a:ext cx="3097200" cy="36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49"/>
          <p:cNvGrpSpPr/>
          <p:nvPr/>
        </p:nvGrpSpPr>
        <p:grpSpPr>
          <a:xfrm>
            <a:off x="1549650" y="1083537"/>
            <a:ext cx="6044700" cy="2976426"/>
            <a:chOff x="1549650" y="1083537"/>
            <a:chExt cx="6044700" cy="2976426"/>
          </a:xfrm>
        </p:grpSpPr>
        <p:sp>
          <p:nvSpPr>
            <p:cNvPr id="282" name="Google Shape;282;p49"/>
            <p:cNvSpPr/>
            <p:nvPr/>
          </p:nvSpPr>
          <p:spPr>
            <a:xfrm rot="-242355">
              <a:off x="1626935" y="1454628"/>
              <a:ext cx="5890131" cy="240087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" name="Google Shape;283;p49"/>
            <p:cNvGrpSpPr/>
            <p:nvPr/>
          </p:nvGrpSpPr>
          <p:grpSpPr>
            <a:xfrm rot="-266691">
              <a:off x="3955644" y="1116256"/>
              <a:ext cx="870800" cy="681078"/>
              <a:chOff x="4343742" y="1288126"/>
              <a:chExt cx="870793" cy="681073"/>
            </a:xfrm>
          </p:grpSpPr>
          <p:sp>
            <p:nvSpPr>
              <p:cNvPr id="284" name="Google Shape;284;p49"/>
              <p:cNvSpPr/>
              <p:nvPr/>
            </p:nvSpPr>
            <p:spPr>
              <a:xfrm>
                <a:off x="4367449" y="1469900"/>
                <a:ext cx="823379" cy="466387"/>
              </a:xfrm>
              <a:custGeom>
                <a:avLst/>
                <a:gdLst/>
                <a:ahLst/>
                <a:cxnLst/>
                <a:rect l="l" t="t" r="r" b="b"/>
                <a:pathLst>
                  <a:path w="12434" h="7043" extrusionOk="0">
                    <a:moveTo>
                      <a:pt x="1" y="1"/>
                    </a:moveTo>
                    <a:lnTo>
                      <a:pt x="1" y="7043"/>
                    </a:lnTo>
                    <a:lnTo>
                      <a:pt x="12434" y="7043"/>
                    </a:lnTo>
                    <a:lnTo>
                      <a:pt x="124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9"/>
              <p:cNvSpPr/>
              <p:nvPr/>
            </p:nvSpPr>
            <p:spPr>
              <a:xfrm>
                <a:off x="4343742" y="1903309"/>
                <a:ext cx="870793" cy="6588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995" extrusionOk="0">
                    <a:moveTo>
                      <a:pt x="478" y="0"/>
                    </a:moveTo>
                    <a:cubicBezTo>
                      <a:pt x="219" y="0"/>
                      <a:pt x="1" y="219"/>
                      <a:pt x="1" y="498"/>
                    </a:cubicBezTo>
                    <a:cubicBezTo>
                      <a:pt x="1" y="756"/>
                      <a:pt x="219" y="995"/>
                      <a:pt x="478" y="995"/>
                    </a:cubicBezTo>
                    <a:lnTo>
                      <a:pt x="12652" y="995"/>
                    </a:lnTo>
                    <a:cubicBezTo>
                      <a:pt x="12931" y="995"/>
                      <a:pt x="13150" y="756"/>
                      <a:pt x="13150" y="498"/>
                    </a:cubicBezTo>
                    <a:cubicBezTo>
                      <a:pt x="13150" y="219"/>
                      <a:pt x="12931" y="0"/>
                      <a:pt x="126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9"/>
              <p:cNvSpPr/>
              <p:nvPr/>
            </p:nvSpPr>
            <p:spPr>
              <a:xfrm>
                <a:off x="4501810" y="1288126"/>
                <a:ext cx="554659" cy="660015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9967" extrusionOk="0">
                    <a:moveTo>
                      <a:pt x="4178" y="0"/>
                    </a:moveTo>
                    <a:cubicBezTo>
                      <a:pt x="3303" y="0"/>
                      <a:pt x="2348" y="498"/>
                      <a:pt x="2348" y="1592"/>
                    </a:cubicBezTo>
                    <a:cubicBezTo>
                      <a:pt x="2348" y="2348"/>
                      <a:pt x="2885" y="2905"/>
                      <a:pt x="3184" y="3124"/>
                    </a:cubicBezTo>
                    <a:cubicBezTo>
                      <a:pt x="3243" y="6366"/>
                      <a:pt x="2447" y="8554"/>
                      <a:pt x="796" y="9609"/>
                    </a:cubicBezTo>
                    <a:lnTo>
                      <a:pt x="160" y="9609"/>
                    </a:lnTo>
                    <a:cubicBezTo>
                      <a:pt x="80" y="9609"/>
                      <a:pt x="1" y="9688"/>
                      <a:pt x="1" y="9788"/>
                    </a:cubicBezTo>
                    <a:cubicBezTo>
                      <a:pt x="1" y="9887"/>
                      <a:pt x="80" y="9947"/>
                      <a:pt x="160" y="9947"/>
                    </a:cubicBezTo>
                    <a:lnTo>
                      <a:pt x="160" y="9967"/>
                    </a:lnTo>
                    <a:cubicBezTo>
                      <a:pt x="160" y="9967"/>
                      <a:pt x="518" y="9947"/>
                      <a:pt x="836" y="9947"/>
                    </a:cubicBezTo>
                    <a:cubicBezTo>
                      <a:pt x="876" y="9947"/>
                      <a:pt x="896" y="9947"/>
                      <a:pt x="936" y="9927"/>
                    </a:cubicBezTo>
                    <a:cubicBezTo>
                      <a:pt x="2746" y="8813"/>
                      <a:pt x="3621" y="6485"/>
                      <a:pt x="3522" y="3024"/>
                    </a:cubicBezTo>
                    <a:cubicBezTo>
                      <a:pt x="3522" y="2964"/>
                      <a:pt x="3502" y="2925"/>
                      <a:pt x="3442" y="2885"/>
                    </a:cubicBezTo>
                    <a:cubicBezTo>
                      <a:pt x="3203" y="2726"/>
                      <a:pt x="2706" y="2209"/>
                      <a:pt x="2706" y="1592"/>
                    </a:cubicBezTo>
                    <a:cubicBezTo>
                      <a:pt x="2706" y="617"/>
                      <a:pt x="3641" y="359"/>
                      <a:pt x="4178" y="359"/>
                    </a:cubicBezTo>
                    <a:cubicBezTo>
                      <a:pt x="4735" y="359"/>
                      <a:pt x="5670" y="617"/>
                      <a:pt x="5670" y="1592"/>
                    </a:cubicBezTo>
                    <a:cubicBezTo>
                      <a:pt x="5670" y="2209"/>
                      <a:pt x="5173" y="2726"/>
                      <a:pt x="4934" y="2885"/>
                    </a:cubicBezTo>
                    <a:cubicBezTo>
                      <a:pt x="4874" y="2925"/>
                      <a:pt x="4855" y="2964"/>
                      <a:pt x="4835" y="3024"/>
                    </a:cubicBezTo>
                    <a:cubicBezTo>
                      <a:pt x="4755" y="6485"/>
                      <a:pt x="5630" y="8813"/>
                      <a:pt x="7441" y="9927"/>
                    </a:cubicBezTo>
                    <a:cubicBezTo>
                      <a:pt x="7460" y="9947"/>
                      <a:pt x="7500" y="9947"/>
                      <a:pt x="7540" y="9947"/>
                    </a:cubicBezTo>
                    <a:lnTo>
                      <a:pt x="8196" y="9947"/>
                    </a:lnTo>
                    <a:cubicBezTo>
                      <a:pt x="8296" y="9947"/>
                      <a:pt x="8376" y="9887"/>
                      <a:pt x="8376" y="9788"/>
                    </a:cubicBezTo>
                    <a:cubicBezTo>
                      <a:pt x="8376" y="9688"/>
                      <a:pt x="8296" y="9609"/>
                      <a:pt x="8196" y="9609"/>
                    </a:cubicBezTo>
                    <a:lnTo>
                      <a:pt x="7580" y="9609"/>
                    </a:lnTo>
                    <a:cubicBezTo>
                      <a:pt x="5929" y="8554"/>
                      <a:pt x="5113" y="6366"/>
                      <a:pt x="5193" y="3124"/>
                    </a:cubicBezTo>
                    <a:cubicBezTo>
                      <a:pt x="5471" y="2905"/>
                      <a:pt x="6028" y="2348"/>
                      <a:pt x="6028" y="1592"/>
                    </a:cubicBezTo>
                    <a:cubicBezTo>
                      <a:pt x="6028" y="498"/>
                      <a:pt x="5073" y="0"/>
                      <a:pt x="41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 rot="-242392">
            <a:off x="1686427" y="2182666"/>
            <a:ext cx="5808332" cy="8417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COMPANY</a:t>
            </a:r>
            <a:endParaRPr/>
          </a:p>
        </p:txBody>
      </p:sp>
      <p:sp>
        <p:nvSpPr>
          <p:cNvPr id="288" name="Google Shape;288;p49"/>
          <p:cNvSpPr/>
          <p:nvPr/>
        </p:nvSpPr>
        <p:spPr>
          <a:xfrm rot="519771">
            <a:off x="6474394" y="723197"/>
            <a:ext cx="1254815" cy="125481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9"/>
          <p:cNvSpPr txBox="1">
            <a:spLocks noGrp="1"/>
          </p:cNvSpPr>
          <p:nvPr>
            <p:ph type="title" idx="2"/>
          </p:nvPr>
        </p:nvSpPr>
        <p:spPr>
          <a:xfrm rot="519400">
            <a:off x="6430587" y="881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0" name="Google Shape;290;p49"/>
          <p:cNvSpPr/>
          <p:nvPr/>
        </p:nvSpPr>
        <p:spPr>
          <a:xfrm rot="964">
            <a:off x="3629050" y="3467875"/>
            <a:ext cx="4280100" cy="675600"/>
          </a:xfrm>
          <a:prstGeom prst="roundRect">
            <a:avLst>
              <a:gd name="adj" fmla="val 24529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9"/>
          <p:cNvSpPr txBox="1">
            <a:spLocks noGrp="1"/>
          </p:cNvSpPr>
          <p:nvPr>
            <p:ph type="subTitle" idx="1"/>
          </p:nvPr>
        </p:nvSpPr>
        <p:spPr>
          <a:xfrm rot="-1016">
            <a:off x="3743325" y="3467881"/>
            <a:ext cx="40608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/>
          <p:nvPr/>
        </p:nvSpPr>
        <p:spPr>
          <a:xfrm>
            <a:off x="4334775" y="830300"/>
            <a:ext cx="3633900" cy="3429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50"/>
          <p:cNvGrpSpPr/>
          <p:nvPr/>
        </p:nvGrpSpPr>
        <p:grpSpPr>
          <a:xfrm>
            <a:off x="716029" y="830300"/>
            <a:ext cx="3911400" cy="3258365"/>
            <a:chOff x="716029" y="830300"/>
            <a:chExt cx="3911400" cy="3258365"/>
          </a:xfrm>
        </p:grpSpPr>
        <p:grpSp>
          <p:nvGrpSpPr>
            <p:cNvPr id="298" name="Google Shape;298;p50"/>
            <p:cNvGrpSpPr/>
            <p:nvPr/>
          </p:nvGrpSpPr>
          <p:grpSpPr>
            <a:xfrm>
              <a:off x="2158013" y="830300"/>
              <a:ext cx="595325" cy="676500"/>
              <a:chOff x="2158013" y="830300"/>
              <a:chExt cx="595325" cy="676500"/>
            </a:xfrm>
          </p:grpSpPr>
          <p:grpSp>
            <p:nvGrpSpPr>
              <p:cNvPr id="299" name="Google Shape;299;p50"/>
              <p:cNvGrpSpPr/>
              <p:nvPr/>
            </p:nvGrpSpPr>
            <p:grpSpPr>
              <a:xfrm>
                <a:off x="2158013" y="949700"/>
                <a:ext cx="595325" cy="557100"/>
                <a:chOff x="2314575" y="2133725"/>
                <a:chExt cx="595325" cy="557100"/>
              </a:xfrm>
            </p:grpSpPr>
            <p:cxnSp>
              <p:nvCxnSpPr>
                <p:cNvPr id="300" name="Google Shape;300;p50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50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02" name="Google Shape;302;p50"/>
              <p:cNvSpPr/>
              <p:nvPr/>
            </p:nvSpPr>
            <p:spPr>
              <a:xfrm>
                <a:off x="2247800" y="830300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" name="Google Shape;303;p50"/>
            <p:cNvSpPr/>
            <p:nvPr/>
          </p:nvSpPr>
          <p:spPr>
            <a:xfrm rot="-268686">
              <a:off x="812052" y="1343587"/>
              <a:ext cx="3719354" cy="2603856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 rot="-268314">
            <a:off x="1121330" y="1698617"/>
            <a:ext cx="3224316" cy="1884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SLIDE TITLE GOES RIGHT HERE!</a:t>
            </a:r>
            <a:endParaRPr/>
          </a:p>
        </p:txBody>
      </p:sp>
      <p:sp>
        <p:nvSpPr>
          <p:cNvPr id="305" name="Google Shape;305;p50"/>
          <p:cNvSpPr txBox="1">
            <a:spLocks noGrp="1"/>
          </p:cNvSpPr>
          <p:nvPr>
            <p:ph type="subTitle" idx="1"/>
          </p:nvPr>
        </p:nvSpPr>
        <p:spPr>
          <a:xfrm>
            <a:off x="4798450" y="1160250"/>
            <a:ext cx="2663400" cy="288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Do you know what helps you make your point clear? Lists like this one: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They’re simple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You can organize your ideas clearly</a:t>
            </a:r>
            <a:endParaRPr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>
                <a:solidFill>
                  <a:schemeClr val="accent5"/>
                </a:solidFill>
              </a:rPr>
              <a:t>You’ll never forget to buy milk!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And the most important thing: the audience won’t miss the point of your presentation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51"/>
          <p:cNvGrpSpPr/>
          <p:nvPr/>
        </p:nvGrpSpPr>
        <p:grpSpPr>
          <a:xfrm>
            <a:off x="4826181" y="2009584"/>
            <a:ext cx="3378000" cy="2530142"/>
            <a:chOff x="4826181" y="2009584"/>
            <a:chExt cx="3378000" cy="2530142"/>
          </a:xfrm>
        </p:grpSpPr>
        <p:grpSp>
          <p:nvGrpSpPr>
            <p:cNvPr id="311" name="Google Shape;311;p51"/>
            <p:cNvGrpSpPr/>
            <p:nvPr/>
          </p:nvGrpSpPr>
          <p:grpSpPr>
            <a:xfrm>
              <a:off x="6352224" y="2009584"/>
              <a:ext cx="677773" cy="749666"/>
              <a:chOff x="6352224" y="2009584"/>
              <a:chExt cx="677773" cy="749666"/>
            </a:xfrm>
          </p:grpSpPr>
          <p:grpSp>
            <p:nvGrpSpPr>
              <p:cNvPr id="312" name="Google Shape;312;p51"/>
              <p:cNvGrpSpPr/>
              <p:nvPr/>
            </p:nvGrpSpPr>
            <p:grpSpPr>
              <a:xfrm rot="559714">
                <a:off x="6393440" y="2157569"/>
                <a:ext cx="595340" cy="557114"/>
                <a:chOff x="2314575" y="2133725"/>
                <a:chExt cx="595325" cy="557100"/>
              </a:xfrm>
            </p:grpSpPr>
            <p:cxnSp>
              <p:nvCxnSpPr>
                <p:cNvPr id="313" name="Google Shape;313;p51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51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15" name="Google Shape;315;p51"/>
              <p:cNvSpPr/>
              <p:nvPr/>
            </p:nvSpPr>
            <p:spPr>
              <a:xfrm rot="559553">
                <a:off x="6521497" y="2034244"/>
                <a:ext cx="331380" cy="3313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316;p51"/>
            <p:cNvSpPr/>
            <p:nvPr/>
          </p:nvSpPr>
          <p:spPr>
            <a:xfrm rot="377138">
              <a:off x="4914962" y="2571725"/>
              <a:ext cx="3200440" cy="1798202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51"/>
          <p:cNvSpPr txBox="1">
            <a:spLocks noGrp="1"/>
          </p:cNvSpPr>
          <p:nvPr>
            <p:ph type="title"/>
          </p:nvPr>
        </p:nvSpPr>
        <p:spPr>
          <a:xfrm>
            <a:off x="713225" y="432816"/>
            <a:ext cx="6602100" cy="11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SETS US APART?</a:t>
            </a:r>
            <a:endParaRPr/>
          </a:p>
        </p:txBody>
      </p:sp>
      <p:sp>
        <p:nvSpPr>
          <p:cNvPr id="318" name="Google Shape;318;p51"/>
          <p:cNvSpPr txBox="1">
            <a:spLocks noGrp="1"/>
          </p:cNvSpPr>
          <p:nvPr>
            <p:ph type="subTitle" idx="4"/>
          </p:nvPr>
        </p:nvSpPr>
        <p:spPr>
          <a:xfrm rot="377090">
            <a:off x="5189900" y="2882566"/>
            <a:ext cx="2743187" cy="33142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grpSp>
        <p:nvGrpSpPr>
          <p:cNvPr id="319" name="Google Shape;319;p51"/>
          <p:cNvGrpSpPr/>
          <p:nvPr/>
        </p:nvGrpSpPr>
        <p:grpSpPr>
          <a:xfrm>
            <a:off x="971723" y="2009575"/>
            <a:ext cx="3314400" cy="2466387"/>
            <a:chOff x="971723" y="2009575"/>
            <a:chExt cx="3314400" cy="2466387"/>
          </a:xfrm>
        </p:grpSpPr>
        <p:grpSp>
          <p:nvGrpSpPr>
            <p:cNvPr id="320" name="Google Shape;320;p51"/>
            <p:cNvGrpSpPr/>
            <p:nvPr/>
          </p:nvGrpSpPr>
          <p:grpSpPr>
            <a:xfrm>
              <a:off x="2255063" y="2009575"/>
              <a:ext cx="595325" cy="676500"/>
              <a:chOff x="2255063" y="2009575"/>
              <a:chExt cx="595325" cy="676500"/>
            </a:xfrm>
          </p:grpSpPr>
          <p:grpSp>
            <p:nvGrpSpPr>
              <p:cNvPr id="321" name="Google Shape;321;p51"/>
              <p:cNvGrpSpPr/>
              <p:nvPr/>
            </p:nvGrpSpPr>
            <p:grpSpPr>
              <a:xfrm>
                <a:off x="2255063" y="2128975"/>
                <a:ext cx="595325" cy="557100"/>
                <a:chOff x="2314575" y="2133725"/>
                <a:chExt cx="595325" cy="557100"/>
              </a:xfrm>
            </p:grpSpPr>
            <p:cxnSp>
              <p:nvCxnSpPr>
                <p:cNvPr id="322" name="Google Shape;322;p51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51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24" name="Google Shape;324;p51"/>
              <p:cNvSpPr/>
              <p:nvPr/>
            </p:nvSpPr>
            <p:spPr>
              <a:xfrm>
                <a:off x="2344850" y="2009575"/>
                <a:ext cx="331500" cy="331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" name="Google Shape;325;p51"/>
            <p:cNvSpPr/>
            <p:nvPr/>
          </p:nvSpPr>
          <p:spPr>
            <a:xfrm rot="-231867">
              <a:off x="1028684" y="2571768"/>
              <a:ext cx="3200477" cy="1798389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51"/>
          <p:cNvSpPr txBox="1">
            <a:spLocks noGrp="1"/>
          </p:cNvSpPr>
          <p:nvPr>
            <p:ph type="subTitle" idx="1"/>
          </p:nvPr>
        </p:nvSpPr>
        <p:spPr>
          <a:xfrm rot="-231771">
            <a:off x="1276640" y="3336682"/>
            <a:ext cx="2743132" cy="84251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327" name="Google Shape;327;p51"/>
          <p:cNvSpPr txBox="1">
            <a:spLocks noGrp="1"/>
          </p:cNvSpPr>
          <p:nvPr>
            <p:ph type="subTitle" idx="2"/>
          </p:nvPr>
        </p:nvSpPr>
        <p:spPr>
          <a:xfrm rot="-231771">
            <a:off x="1228570" y="2881104"/>
            <a:ext cx="2743132" cy="3313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328" name="Google Shape;328;p51"/>
          <p:cNvSpPr txBox="1">
            <a:spLocks noGrp="1"/>
          </p:cNvSpPr>
          <p:nvPr>
            <p:ph type="subTitle" idx="3"/>
          </p:nvPr>
        </p:nvSpPr>
        <p:spPr>
          <a:xfrm rot="377090">
            <a:off x="5111935" y="3335489"/>
            <a:ext cx="2743187" cy="8423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52"/>
          <p:cNvGrpSpPr/>
          <p:nvPr/>
        </p:nvGrpSpPr>
        <p:grpSpPr>
          <a:xfrm>
            <a:off x="3198111" y="1776249"/>
            <a:ext cx="2768700" cy="2127214"/>
            <a:chOff x="3198111" y="1776249"/>
            <a:chExt cx="2768700" cy="2127214"/>
          </a:xfrm>
        </p:grpSpPr>
        <p:sp>
          <p:nvSpPr>
            <p:cNvPr id="334" name="Google Shape;334;p52"/>
            <p:cNvSpPr/>
            <p:nvPr/>
          </p:nvSpPr>
          <p:spPr>
            <a:xfrm rot="-219660">
              <a:off x="3252848" y="2021826"/>
              <a:ext cx="2659227" cy="1798574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2"/>
            <p:cNvSpPr/>
            <p:nvPr/>
          </p:nvSpPr>
          <p:spPr>
            <a:xfrm rot="-83">
              <a:off x="4336533" y="1776254"/>
              <a:ext cx="386153" cy="520492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52"/>
          <p:cNvGrpSpPr/>
          <p:nvPr/>
        </p:nvGrpSpPr>
        <p:grpSpPr>
          <a:xfrm>
            <a:off x="5718364" y="2219406"/>
            <a:ext cx="2659200" cy="2150844"/>
            <a:chOff x="5718364" y="2219406"/>
            <a:chExt cx="2659200" cy="2150844"/>
          </a:xfrm>
        </p:grpSpPr>
        <p:sp>
          <p:nvSpPr>
            <p:cNvPr id="337" name="Google Shape;337;p52"/>
            <p:cNvSpPr/>
            <p:nvPr/>
          </p:nvSpPr>
          <p:spPr>
            <a:xfrm>
              <a:off x="5718364" y="2571750"/>
              <a:ext cx="2659200" cy="1798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2"/>
            <p:cNvSpPr/>
            <p:nvPr/>
          </p:nvSpPr>
          <p:spPr>
            <a:xfrm rot="414817">
              <a:off x="6854896" y="2240754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52"/>
          <p:cNvGrpSpPr/>
          <p:nvPr/>
        </p:nvGrpSpPr>
        <p:grpSpPr>
          <a:xfrm>
            <a:off x="713227" y="2296762"/>
            <a:ext cx="2659200" cy="2073488"/>
            <a:chOff x="713227" y="2296762"/>
            <a:chExt cx="2659200" cy="2073488"/>
          </a:xfrm>
        </p:grpSpPr>
        <p:sp>
          <p:nvSpPr>
            <p:cNvPr id="340" name="Google Shape;340;p52"/>
            <p:cNvSpPr/>
            <p:nvPr/>
          </p:nvSpPr>
          <p:spPr>
            <a:xfrm>
              <a:off x="713227" y="2571750"/>
              <a:ext cx="2659200" cy="1798500"/>
            </a:xfrm>
            <a:prstGeom prst="roundRect">
              <a:avLst>
                <a:gd name="adj" fmla="val 9539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2"/>
            <p:cNvSpPr/>
            <p:nvPr/>
          </p:nvSpPr>
          <p:spPr>
            <a:xfrm rot="-277904">
              <a:off x="1827696" y="2311504"/>
              <a:ext cx="386153" cy="520492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2"/>
          <p:cNvSpPr txBox="1">
            <a:spLocks noGrp="1"/>
          </p:cNvSpPr>
          <p:nvPr>
            <p:ph type="subTitle" idx="4"/>
          </p:nvPr>
        </p:nvSpPr>
        <p:spPr>
          <a:xfrm rot="-220852">
            <a:off x="3454245" y="2335363"/>
            <a:ext cx="2102838" cy="3312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subTitle" idx="5"/>
          </p:nvPr>
        </p:nvSpPr>
        <p:spPr>
          <a:xfrm rot="-490">
            <a:off x="6018485" y="3328566"/>
            <a:ext cx="21030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giant, composed mostly of hydrogen and helium</a:t>
            </a:r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subTitle" idx="1"/>
          </p:nvPr>
        </p:nvSpPr>
        <p:spPr>
          <a:xfrm rot="-490">
            <a:off x="1017340" y="3328566"/>
            <a:ext cx="2103000" cy="8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subTitle" idx="2"/>
          </p:nvPr>
        </p:nvSpPr>
        <p:spPr>
          <a:xfrm rot="-981">
            <a:off x="969270" y="2881311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713225" y="432825"/>
            <a:ext cx="7717500" cy="119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OBJECTIVES</a:t>
            </a:r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subTitle" idx="6"/>
          </p:nvPr>
        </p:nvSpPr>
        <p:spPr>
          <a:xfrm rot="-981">
            <a:off x="5970415" y="2881311"/>
            <a:ext cx="2103000" cy="33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48" name="Google Shape;348;p52"/>
          <p:cNvSpPr txBox="1">
            <a:spLocks noGrp="1"/>
          </p:cNvSpPr>
          <p:nvPr>
            <p:ph type="subTitle" idx="3"/>
          </p:nvPr>
        </p:nvSpPr>
        <p:spPr>
          <a:xfrm rot="-220362">
            <a:off x="3547135" y="2778111"/>
            <a:ext cx="2102819" cy="842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53"/>
          <p:cNvGrpSpPr/>
          <p:nvPr/>
        </p:nvGrpSpPr>
        <p:grpSpPr>
          <a:xfrm>
            <a:off x="1254093" y="776113"/>
            <a:ext cx="5811900" cy="3328554"/>
            <a:chOff x="1254093" y="776113"/>
            <a:chExt cx="5811900" cy="3328554"/>
          </a:xfrm>
        </p:grpSpPr>
        <p:grpSp>
          <p:nvGrpSpPr>
            <p:cNvPr id="354" name="Google Shape;354;p53"/>
            <p:cNvGrpSpPr/>
            <p:nvPr/>
          </p:nvGrpSpPr>
          <p:grpSpPr>
            <a:xfrm>
              <a:off x="3519234" y="776113"/>
              <a:ext cx="817591" cy="907008"/>
              <a:chOff x="3519234" y="776113"/>
              <a:chExt cx="817591" cy="907008"/>
            </a:xfrm>
          </p:grpSpPr>
          <p:grpSp>
            <p:nvGrpSpPr>
              <p:cNvPr id="355" name="Google Shape;355;p53"/>
              <p:cNvGrpSpPr/>
              <p:nvPr/>
            </p:nvGrpSpPr>
            <p:grpSpPr>
              <a:xfrm rot="-282739">
                <a:off x="3547223" y="940330"/>
                <a:ext cx="761614" cy="712712"/>
                <a:chOff x="2314575" y="2133725"/>
                <a:chExt cx="595325" cy="557100"/>
              </a:xfrm>
            </p:grpSpPr>
            <p:cxnSp>
              <p:nvCxnSpPr>
                <p:cNvPr id="356" name="Google Shape;356;p53"/>
                <p:cNvCxnSpPr/>
                <p:nvPr/>
              </p:nvCxnSpPr>
              <p:spPr>
                <a:xfrm>
                  <a:off x="2567000" y="2143125"/>
                  <a:ext cx="342900" cy="504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53"/>
                <p:cNvCxnSpPr/>
                <p:nvPr/>
              </p:nvCxnSpPr>
              <p:spPr>
                <a:xfrm rot="10800000" flipH="1">
                  <a:off x="2314575" y="2133725"/>
                  <a:ext cx="267000" cy="5571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8" name="Google Shape;358;p53"/>
              <p:cNvSpPr/>
              <p:nvPr/>
            </p:nvSpPr>
            <p:spPr>
              <a:xfrm rot="-282585">
                <a:off x="3637794" y="792798"/>
                <a:ext cx="423831" cy="4238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53"/>
            <p:cNvSpPr/>
            <p:nvPr/>
          </p:nvSpPr>
          <p:spPr>
            <a:xfrm rot="-370374">
              <a:off x="1368709" y="1378565"/>
              <a:ext cx="5582669" cy="2433005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53"/>
          <p:cNvSpPr/>
          <p:nvPr/>
        </p:nvSpPr>
        <p:spPr>
          <a:xfrm rot="832">
            <a:off x="3067050" y="3467875"/>
            <a:ext cx="3718200" cy="675600"/>
          </a:xfrm>
          <a:prstGeom prst="roundRect">
            <a:avLst>
              <a:gd name="adj" fmla="val 24529"/>
            </a:avLst>
          </a:prstGeom>
          <a:solidFill>
            <a:schemeClr val="accent3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53"/>
          <p:cNvGrpSpPr/>
          <p:nvPr/>
        </p:nvGrpSpPr>
        <p:grpSpPr>
          <a:xfrm>
            <a:off x="6237403" y="2250057"/>
            <a:ext cx="1516048" cy="1748797"/>
            <a:chOff x="6237403" y="2250057"/>
            <a:chExt cx="1516048" cy="1748797"/>
          </a:xfrm>
        </p:grpSpPr>
        <p:sp>
          <p:nvSpPr>
            <p:cNvPr id="362" name="Google Shape;362;p53"/>
            <p:cNvSpPr/>
            <p:nvPr/>
          </p:nvSpPr>
          <p:spPr>
            <a:xfrm rot="519771">
              <a:off x="6411294" y="2656697"/>
              <a:ext cx="1254815" cy="1254815"/>
            </a:xfrm>
            <a:prstGeom prst="ellipse">
              <a:avLst/>
            </a:prstGeom>
            <a:solidFill>
              <a:schemeClr val="accent5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3"/>
            <p:cNvSpPr/>
            <p:nvPr/>
          </p:nvSpPr>
          <p:spPr>
            <a:xfrm rot="4469041">
              <a:off x="6449836" y="2214371"/>
              <a:ext cx="618634" cy="911220"/>
            </a:xfrm>
            <a:custGeom>
              <a:avLst/>
              <a:gdLst/>
              <a:ahLst/>
              <a:cxnLst/>
              <a:rect l="l" t="t" r="r" b="b"/>
              <a:pathLst>
                <a:path w="14919" h="21975" extrusionOk="0">
                  <a:moveTo>
                    <a:pt x="4405" y="0"/>
                  </a:moveTo>
                  <a:cubicBezTo>
                    <a:pt x="3855" y="0"/>
                    <a:pt x="3301" y="102"/>
                    <a:pt x="2767" y="302"/>
                  </a:cubicBezTo>
                  <a:cubicBezTo>
                    <a:pt x="1737" y="736"/>
                    <a:pt x="869" y="1550"/>
                    <a:pt x="435" y="2608"/>
                  </a:cubicBezTo>
                  <a:cubicBezTo>
                    <a:pt x="55" y="3476"/>
                    <a:pt x="1" y="4479"/>
                    <a:pt x="272" y="5374"/>
                  </a:cubicBezTo>
                  <a:lnTo>
                    <a:pt x="1547" y="5374"/>
                  </a:lnTo>
                  <a:cubicBezTo>
                    <a:pt x="950" y="3828"/>
                    <a:pt x="1682" y="2092"/>
                    <a:pt x="3256" y="1441"/>
                  </a:cubicBezTo>
                  <a:cubicBezTo>
                    <a:pt x="3629" y="1291"/>
                    <a:pt x="4016" y="1219"/>
                    <a:pt x="4396" y="1219"/>
                  </a:cubicBezTo>
                  <a:cubicBezTo>
                    <a:pt x="5589" y="1219"/>
                    <a:pt x="6722" y="1923"/>
                    <a:pt x="7216" y="3096"/>
                  </a:cubicBezTo>
                  <a:lnTo>
                    <a:pt x="13454" y="18475"/>
                  </a:lnTo>
                  <a:cubicBezTo>
                    <a:pt x="13617" y="18882"/>
                    <a:pt x="13617" y="19316"/>
                    <a:pt x="13454" y="19723"/>
                  </a:cubicBezTo>
                  <a:cubicBezTo>
                    <a:pt x="13291" y="20130"/>
                    <a:pt x="12939" y="20428"/>
                    <a:pt x="12532" y="20618"/>
                  </a:cubicBezTo>
                  <a:cubicBezTo>
                    <a:pt x="12336" y="20694"/>
                    <a:pt x="12132" y="20730"/>
                    <a:pt x="11931" y="20730"/>
                  </a:cubicBezTo>
                  <a:cubicBezTo>
                    <a:pt x="11269" y="20730"/>
                    <a:pt x="10632" y="20340"/>
                    <a:pt x="10362" y="19696"/>
                  </a:cubicBezTo>
                  <a:lnTo>
                    <a:pt x="6429" y="10067"/>
                  </a:lnTo>
                  <a:cubicBezTo>
                    <a:pt x="6324" y="9836"/>
                    <a:pt x="6105" y="9669"/>
                    <a:pt x="5848" y="9669"/>
                  </a:cubicBezTo>
                  <a:cubicBezTo>
                    <a:pt x="5773" y="9669"/>
                    <a:pt x="5695" y="9684"/>
                    <a:pt x="5615" y="9714"/>
                  </a:cubicBezTo>
                  <a:cubicBezTo>
                    <a:pt x="5317" y="9850"/>
                    <a:pt x="5154" y="10202"/>
                    <a:pt x="5290" y="10528"/>
                  </a:cubicBezTo>
                  <a:lnTo>
                    <a:pt x="9223" y="20157"/>
                  </a:lnTo>
                  <a:cubicBezTo>
                    <a:pt x="9657" y="21296"/>
                    <a:pt x="10742" y="21974"/>
                    <a:pt x="11908" y="21974"/>
                  </a:cubicBezTo>
                  <a:cubicBezTo>
                    <a:pt x="12261" y="21974"/>
                    <a:pt x="12640" y="21893"/>
                    <a:pt x="12993" y="21757"/>
                  </a:cubicBezTo>
                  <a:cubicBezTo>
                    <a:pt x="13698" y="21459"/>
                    <a:pt x="14268" y="20916"/>
                    <a:pt x="14539" y="20184"/>
                  </a:cubicBezTo>
                  <a:cubicBezTo>
                    <a:pt x="14810" y="19479"/>
                    <a:pt x="14919" y="18746"/>
                    <a:pt x="14621" y="18041"/>
                  </a:cubicBezTo>
                  <a:lnTo>
                    <a:pt x="8382" y="2662"/>
                  </a:lnTo>
                  <a:cubicBezTo>
                    <a:pt x="7921" y="1631"/>
                    <a:pt x="7107" y="763"/>
                    <a:pt x="6077" y="329"/>
                  </a:cubicBezTo>
                  <a:cubicBezTo>
                    <a:pt x="5539" y="109"/>
                    <a:pt x="4974" y="0"/>
                    <a:pt x="4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53"/>
          <p:cNvSpPr txBox="1">
            <a:spLocks noGrp="1"/>
          </p:cNvSpPr>
          <p:nvPr>
            <p:ph type="title"/>
          </p:nvPr>
        </p:nvSpPr>
        <p:spPr>
          <a:xfrm rot="-370442">
            <a:off x="1358504" y="1950006"/>
            <a:ext cx="5620701" cy="10980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 </a:t>
            </a:r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title" idx="2"/>
          </p:nvPr>
        </p:nvSpPr>
        <p:spPr>
          <a:xfrm rot="519400">
            <a:off x="6354387" y="2786470"/>
            <a:ext cx="1343404" cy="84118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6" name="Google Shape;366;p53"/>
          <p:cNvSpPr txBox="1">
            <a:spLocks noGrp="1"/>
          </p:cNvSpPr>
          <p:nvPr>
            <p:ph type="subTitle" idx="1"/>
          </p:nvPr>
        </p:nvSpPr>
        <p:spPr>
          <a:xfrm rot="-832">
            <a:off x="3067050" y="3467870"/>
            <a:ext cx="37182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Enter a subtitle here if you need 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roducing Myself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D405B"/>
      </a:accent1>
      <a:accent2>
        <a:srgbClr val="73877B"/>
      </a:accent2>
      <a:accent3>
        <a:srgbClr val="E07A5F"/>
      </a:accent3>
      <a:accent4>
        <a:srgbClr val="D2ECC8"/>
      </a:accent4>
      <a:accent5>
        <a:srgbClr val="F4F1DE"/>
      </a:accent5>
      <a:accent6>
        <a:srgbClr val="F2CC8F"/>
      </a:accent6>
      <a:hlink>
        <a:srgbClr val="3D40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896</Words>
  <Application>Microsoft Office PowerPoint</Application>
  <PresentationFormat>On-screen Show (16:9)</PresentationFormat>
  <Paragraphs>199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Lato</vt:lpstr>
      <vt:lpstr>Open Sans</vt:lpstr>
      <vt:lpstr>Raleway Black</vt:lpstr>
      <vt:lpstr>Arial</vt:lpstr>
      <vt:lpstr>Introducing Myself by Slidesgo</vt:lpstr>
      <vt:lpstr>INTRODUCING MYSELF</vt:lpstr>
      <vt:lpstr>TABLE OF CONTENTS</vt:lpstr>
      <vt:lpstr>WHOA!</vt:lpstr>
      <vt:lpstr>—SOMEONE FAMOUS</vt:lpstr>
      <vt:lpstr>MY COMPANY</vt:lpstr>
      <vt:lpstr>THE SLIDE TITLE GOES RIGHT HERE!</vt:lpstr>
      <vt:lpstr>WHAT SETS US APART?</vt:lpstr>
      <vt:lpstr>OUR OBJECTIVES</vt:lpstr>
      <vt:lpstr>ABOUT ME </vt:lpstr>
      <vt:lpstr>A PICTURE ALWAYS REINFORCES THE CONCEPT</vt:lpstr>
      <vt:lpstr>A PICTURE IS WORTH A THOUSAND WORDS</vt:lpstr>
      <vt:lpstr>AWESOME WORDS</vt:lpstr>
      <vt:lpstr>MY TEAM</vt:lpstr>
      <vt:lpstr>MY STRENGTHS</vt:lpstr>
      <vt:lpstr>PROMOTION</vt:lpstr>
      <vt:lpstr>WORK PERFORMANCE</vt:lpstr>
      <vt:lpstr>WHAT I'VE ACHIEVED</vt:lpstr>
      <vt:lpstr>MY VALUES</vt:lpstr>
      <vt:lpstr>PERSONALITY</vt:lpstr>
      <vt:lpstr>GOALS</vt:lpstr>
      <vt:lpstr>SPOKEN LANGUAGES</vt:lpstr>
      <vt:lpstr>MY EXPERIENCE</vt:lpstr>
      <vt:lpstr>ABOUT MY SKILLS</vt:lpstr>
      <vt:lpstr>MY TABLE</vt:lpstr>
      <vt:lpstr>REFERENCES</vt:lpstr>
      <vt:lpstr>WHERE I´VE BEEN</vt:lpstr>
      <vt:lpstr>4,498,300,000</vt:lpstr>
      <vt:lpstr>333,000.00</vt:lpstr>
      <vt:lpstr>INTO THE MEDIA</vt:lpstr>
      <vt:lpstr>DESKTOP SOFTWARE</vt:lpstr>
      <vt:lpstr>TABLET APP</vt:lpstr>
      <vt:lpstr>MOBILE WEB</vt:lpstr>
      <vt:lpstr>MY NEW TARGETS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https://www.domypowerpoint.com</dc:title>
  <dc:creator>Amir;https://www.domypowerpoint.com</dc:creator>
  <cp:lastModifiedBy>amir sh</cp:lastModifiedBy>
  <cp:revision>4</cp:revision>
  <dcterms:modified xsi:type="dcterms:W3CDTF">2025-08-20T07:34:22Z</dcterms:modified>
</cp:coreProperties>
</file>